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160000" cy="8001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85498"/>
            <a:ext cx="8636000" cy="1715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3900"/>
            <a:ext cx="71120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2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0413"/>
            <a:ext cx="2286000" cy="68267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0413"/>
            <a:ext cx="6688667" cy="68267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5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141385"/>
            <a:ext cx="8636000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391166"/>
            <a:ext cx="8636000" cy="17502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0965"/>
            <a:ext cx="4489098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37354"/>
            <a:ext cx="4489098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90965"/>
            <a:ext cx="4490861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37354"/>
            <a:ext cx="4490861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18558"/>
            <a:ext cx="3342570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18560"/>
            <a:ext cx="5679722" cy="6828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674285"/>
            <a:ext cx="3342570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600700"/>
            <a:ext cx="6096000" cy="661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14904"/>
            <a:ext cx="6096000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261894"/>
            <a:ext cx="60960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0411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66902"/>
            <a:ext cx="9144000" cy="528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523B-435D-4C33-A6EC-5548DE9C990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415744"/>
            <a:ext cx="3217333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2A06-D59B-47F5-B8C2-313C138D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wieland.greg\Google%20Drive\Teaching\Biology\History%20of%20Life\History%20of%20Life%20notes%20as%20Powerpoint\David%20Attenborough-%20Origin%20of%20Life,%20Arrival%20HD%20-%20BBC%20Documentary%20-%20Animals%20&amp;%20Nature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wieland.greg\Google%20Drive\Teaching\Biology\History%20of%20Life\History%20of%20Life%20notes%20as%20Powerpoint\TeacherTrek%20Powerpoint.ppt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8900"/>
            <a:ext cx="7882509" cy="5710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8779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431800"/>
            <a:ext cx="93599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If not Spontaneous Generation, then what?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2400" y="1574800"/>
            <a:ext cx="2363673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36"/>
              </a:rPr>
              <a:t>Biogenesis</a:t>
            </a:r>
            <a:endParaRPr lang="en-US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09700"/>
            <a:ext cx="4549013" cy="3781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0300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58611" y="51252"/>
            <a:ext cx="3028057" cy="185009"/>
            <a:chOff x="358611" y="51252"/>
            <a:chExt cx="3028057" cy="185009"/>
          </a:xfrm>
        </p:grpSpPr>
        <p:sp>
          <p:nvSpPr>
            <p:cNvPr id="2" name="Freeform 1"/>
            <p:cNvSpPr/>
            <p:nvPr/>
          </p:nvSpPr>
          <p:spPr>
            <a:xfrm>
              <a:off x="358611" y="93133"/>
              <a:ext cx="140923" cy="143128"/>
            </a:xfrm>
            <a:custGeom>
              <a:avLst/>
              <a:gdLst/>
              <a:ahLst/>
              <a:cxnLst/>
              <a:rect l="0" t="0" r="0" b="0"/>
              <a:pathLst>
                <a:path w="140923" h="143128">
                  <a:moveTo>
                    <a:pt x="35089" y="0"/>
                  </a:moveTo>
                  <a:lnTo>
                    <a:pt x="33835" y="17166"/>
                  </a:lnTo>
                  <a:lnTo>
                    <a:pt x="25258" y="45705"/>
                  </a:lnTo>
                  <a:lnTo>
                    <a:pt x="0" y="105655"/>
                  </a:lnTo>
                  <a:lnTo>
                    <a:pt x="129" y="120728"/>
                  </a:lnTo>
                  <a:lnTo>
                    <a:pt x="3245" y="129073"/>
                  </a:lnTo>
                  <a:lnTo>
                    <a:pt x="5393" y="132616"/>
                  </a:lnTo>
                  <a:lnTo>
                    <a:pt x="11543" y="137806"/>
                  </a:lnTo>
                  <a:lnTo>
                    <a:pt x="15158" y="139848"/>
                  </a:lnTo>
                  <a:lnTo>
                    <a:pt x="37859" y="143127"/>
                  </a:lnTo>
                  <a:lnTo>
                    <a:pt x="69710" y="141580"/>
                  </a:lnTo>
                  <a:lnTo>
                    <a:pt x="127843" y="132216"/>
                  </a:lnTo>
                  <a:lnTo>
                    <a:pt x="140922" y="1312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532051" y="136743"/>
              <a:ext cx="104452" cy="80849"/>
            </a:xfrm>
            <a:custGeom>
              <a:avLst/>
              <a:gdLst/>
              <a:ahLst/>
              <a:cxnLst/>
              <a:rect l="0" t="0" r="0" b="0"/>
              <a:pathLst>
                <a:path w="104452" h="80849">
                  <a:moveTo>
                    <a:pt x="30982" y="11424"/>
                  </a:moveTo>
                  <a:lnTo>
                    <a:pt x="21314" y="18653"/>
                  </a:lnTo>
                  <a:lnTo>
                    <a:pt x="4660" y="38881"/>
                  </a:lnTo>
                  <a:lnTo>
                    <a:pt x="782" y="48243"/>
                  </a:lnTo>
                  <a:lnTo>
                    <a:pt x="0" y="57421"/>
                  </a:lnTo>
                  <a:lnTo>
                    <a:pt x="1690" y="66204"/>
                  </a:lnTo>
                  <a:lnTo>
                    <a:pt x="5577" y="74811"/>
                  </a:lnTo>
                  <a:lnTo>
                    <a:pt x="8871" y="77671"/>
                  </a:lnTo>
                  <a:lnTo>
                    <a:pt x="17549" y="80848"/>
                  </a:lnTo>
                  <a:lnTo>
                    <a:pt x="33012" y="80390"/>
                  </a:lnTo>
                  <a:lnTo>
                    <a:pt x="54623" y="75550"/>
                  </a:lnTo>
                  <a:lnTo>
                    <a:pt x="68561" y="68158"/>
                  </a:lnTo>
                  <a:lnTo>
                    <a:pt x="93496" y="47977"/>
                  </a:lnTo>
                  <a:lnTo>
                    <a:pt x="102197" y="32285"/>
                  </a:lnTo>
                  <a:lnTo>
                    <a:pt x="103859" y="28153"/>
                  </a:lnTo>
                  <a:lnTo>
                    <a:pt x="104451" y="19800"/>
                  </a:lnTo>
                  <a:lnTo>
                    <a:pt x="102676" y="11854"/>
                  </a:lnTo>
                  <a:lnTo>
                    <a:pt x="98751" y="5186"/>
                  </a:lnTo>
                  <a:lnTo>
                    <a:pt x="95447" y="3032"/>
                  </a:lnTo>
                  <a:lnTo>
                    <a:pt x="81336" y="0"/>
                  </a:lnTo>
                  <a:lnTo>
                    <a:pt x="56991" y="230"/>
                  </a:lnTo>
                  <a:lnTo>
                    <a:pt x="36172" y="4666"/>
                  </a:lnTo>
                  <a:lnTo>
                    <a:pt x="25046" y="10937"/>
                  </a:lnTo>
                  <a:lnTo>
                    <a:pt x="21289" y="14813"/>
                  </a:lnTo>
                  <a:lnTo>
                    <a:pt x="18282" y="19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73100" y="139700"/>
              <a:ext cx="118534" cy="73627"/>
            </a:xfrm>
            <a:custGeom>
              <a:avLst/>
              <a:gdLst/>
              <a:ahLst/>
              <a:cxnLst/>
              <a:rect l="0" t="0" r="0" b="0"/>
              <a:pathLst>
                <a:path w="118534" h="73627">
                  <a:moveTo>
                    <a:pt x="0" y="0"/>
                  </a:moveTo>
                  <a:lnTo>
                    <a:pt x="2247" y="54284"/>
                  </a:lnTo>
                  <a:lnTo>
                    <a:pt x="8140" y="67511"/>
                  </a:lnTo>
                  <a:lnTo>
                    <a:pt x="11541" y="70408"/>
                  </a:lnTo>
                  <a:lnTo>
                    <a:pt x="20338" y="73626"/>
                  </a:lnTo>
                  <a:lnTo>
                    <a:pt x="29265" y="72547"/>
                  </a:lnTo>
                  <a:lnTo>
                    <a:pt x="46494" y="64190"/>
                  </a:lnTo>
                  <a:lnTo>
                    <a:pt x="60106" y="50100"/>
                  </a:lnTo>
                  <a:lnTo>
                    <a:pt x="79146" y="21126"/>
                  </a:lnTo>
                  <a:lnTo>
                    <a:pt x="81742" y="15504"/>
                  </a:lnTo>
                  <a:lnTo>
                    <a:pt x="81777" y="15980"/>
                  </a:lnTo>
                  <a:lnTo>
                    <a:pt x="80699" y="29132"/>
                  </a:lnTo>
                  <a:lnTo>
                    <a:pt x="82759" y="42185"/>
                  </a:lnTo>
                  <a:lnTo>
                    <a:pt x="88596" y="52742"/>
                  </a:lnTo>
                  <a:lnTo>
                    <a:pt x="96284" y="61828"/>
                  </a:lnTo>
                  <a:lnTo>
                    <a:pt x="118533" y="719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838200" y="148167"/>
              <a:ext cx="4234" cy="59267"/>
            </a:xfrm>
            <a:custGeom>
              <a:avLst/>
              <a:gdLst/>
              <a:ahLst/>
              <a:cxnLst/>
              <a:rect l="0" t="0" r="0" b="0"/>
              <a:pathLst>
                <a:path w="4234" h="59267">
                  <a:moveTo>
                    <a:pt x="0" y="0"/>
                  </a:moveTo>
                  <a:lnTo>
                    <a:pt x="3351" y="15069"/>
                  </a:lnTo>
                  <a:lnTo>
                    <a:pt x="4233" y="592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846667" y="101600"/>
              <a:ext cx="4234" cy="4234"/>
            </a:xfrm>
            <a:custGeom>
              <a:avLst/>
              <a:gdLst/>
              <a:ahLst/>
              <a:cxnLst/>
              <a:rect l="0" t="0" r="0" b="0"/>
              <a:pathLst>
                <a:path w="4234" h="4234">
                  <a:moveTo>
                    <a:pt x="4233" y="423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09829" y="97367"/>
              <a:ext cx="83809" cy="122767"/>
            </a:xfrm>
            <a:custGeom>
              <a:avLst/>
              <a:gdLst/>
              <a:ahLst/>
              <a:cxnLst/>
              <a:rect l="0" t="0" r="0" b="0"/>
              <a:pathLst>
                <a:path w="83809" h="122767">
                  <a:moveTo>
                    <a:pt x="55371" y="0"/>
                  </a:moveTo>
                  <a:lnTo>
                    <a:pt x="48141" y="9668"/>
                  </a:lnTo>
                  <a:lnTo>
                    <a:pt x="37550" y="17812"/>
                  </a:lnTo>
                  <a:lnTo>
                    <a:pt x="6784" y="36861"/>
                  </a:lnTo>
                  <a:lnTo>
                    <a:pt x="0" y="47454"/>
                  </a:lnTo>
                  <a:lnTo>
                    <a:pt x="583" y="50450"/>
                  </a:lnTo>
                  <a:lnTo>
                    <a:pt x="2853" y="52919"/>
                  </a:lnTo>
                  <a:lnTo>
                    <a:pt x="6248" y="55035"/>
                  </a:lnTo>
                  <a:lnTo>
                    <a:pt x="22263" y="58012"/>
                  </a:lnTo>
                  <a:lnTo>
                    <a:pt x="71451" y="61481"/>
                  </a:lnTo>
                  <a:lnTo>
                    <a:pt x="79137" y="66365"/>
                  </a:lnTo>
                  <a:lnTo>
                    <a:pt x="82504" y="69644"/>
                  </a:lnTo>
                  <a:lnTo>
                    <a:pt x="83808" y="73240"/>
                  </a:lnTo>
                  <a:lnTo>
                    <a:pt x="83736" y="77049"/>
                  </a:lnTo>
                  <a:lnTo>
                    <a:pt x="81148" y="84573"/>
                  </a:lnTo>
                  <a:lnTo>
                    <a:pt x="73932" y="94098"/>
                  </a:lnTo>
                  <a:lnTo>
                    <a:pt x="50909" y="110968"/>
                  </a:lnTo>
                  <a:lnTo>
                    <a:pt x="25738" y="1227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95503" y="80433"/>
              <a:ext cx="27925" cy="138129"/>
            </a:xfrm>
            <a:custGeom>
              <a:avLst/>
              <a:gdLst/>
              <a:ahLst/>
              <a:cxnLst/>
              <a:rect l="0" t="0" r="0" b="0"/>
              <a:pathLst>
                <a:path w="27925" h="138129">
                  <a:moveTo>
                    <a:pt x="19464" y="16934"/>
                  </a:moveTo>
                  <a:lnTo>
                    <a:pt x="26214" y="45355"/>
                  </a:lnTo>
                  <a:lnTo>
                    <a:pt x="27886" y="106816"/>
                  </a:lnTo>
                  <a:lnTo>
                    <a:pt x="27924" y="136636"/>
                  </a:lnTo>
                  <a:lnTo>
                    <a:pt x="27456" y="138128"/>
                  </a:lnTo>
                  <a:lnTo>
                    <a:pt x="26673" y="136770"/>
                  </a:lnTo>
                  <a:lnTo>
                    <a:pt x="9733" y="76145"/>
                  </a:lnTo>
                  <a:lnTo>
                    <a:pt x="570" y="47500"/>
                  </a:lnTo>
                  <a:lnTo>
                    <a:pt x="0" y="20794"/>
                  </a:lnTo>
                  <a:lnTo>
                    <a:pt x="25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85333" y="51252"/>
              <a:ext cx="145000" cy="101149"/>
            </a:xfrm>
            <a:custGeom>
              <a:avLst/>
              <a:gdLst/>
              <a:ahLst/>
              <a:cxnLst/>
              <a:rect l="0" t="0" r="0" b="0"/>
              <a:pathLst>
                <a:path w="145000" h="101149">
                  <a:moveTo>
                    <a:pt x="25400" y="16481"/>
                  </a:moveTo>
                  <a:lnTo>
                    <a:pt x="54754" y="2981"/>
                  </a:lnTo>
                  <a:lnTo>
                    <a:pt x="85577" y="0"/>
                  </a:lnTo>
                  <a:lnTo>
                    <a:pt x="117653" y="5480"/>
                  </a:lnTo>
                  <a:lnTo>
                    <a:pt x="130973" y="11758"/>
                  </a:lnTo>
                  <a:lnTo>
                    <a:pt x="137076" y="18145"/>
                  </a:lnTo>
                  <a:lnTo>
                    <a:pt x="144826" y="33743"/>
                  </a:lnTo>
                  <a:lnTo>
                    <a:pt x="144999" y="37867"/>
                  </a:lnTo>
                  <a:lnTo>
                    <a:pt x="142682" y="46212"/>
                  </a:lnTo>
                  <a:lnTo>
                    <a:pt x="136008" y="53370"/>
                  </a:lnTo>
                  <a:lnTo>
                    <a:pt x="106764" y="70154"/>
                  </a:lnTo>
                  <a:lnTo>
                    <a:pt x="44464" y="89661"/>
                  </a:lnTo>
                  <a:lnTo>
                    <a:pt x="0" y="1011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19474" y="139700"/>
              <a:ext cx="115627" cy="75685"/>
            </a:xfrm>
            <a:custGeom>
              <a:avLst/>
              <a:gdLst/>
              <a:ahLst/>
              <a:cxnLst/>
              <a:rect l="0" t="0" r="0" b="0"/>
              <a:pathLst>
                <a:path w="115627" h="75685">
                  <a:moveTo>
                    <a:pt x="69059" y="0"/>
                  </a:moveTo>
                  <a:lnTo>
                    <a:pt x="44958" y="10600"/>
                  </a:lnTo>
                  <a:lnTo>
                    <a:pt x="19301" y="30930"/>
                  </a:lnTo>
                  <a:lnTo>
                    <a:pt x="4756" y="50971"/>
                  </a:lnTo>
                  <a:lnTo>
                    <a:pt x="812" y="59343"/>
                  </a:lnTo>
                  <a:lnTo>
                    <a:pt x="0" y="67767"/>
                  </a:lnTo>
                  <a:lnTo>
                    <a:pt x="442" y="71989"/>
                  </a:lnTo>
                  <a:lnTo>
                    <a:pt x="2618" y="74333"/>
                  </a:lnTo>
                  <a:lnTo>
                    <a:pt x="5950" y="75426"/>
                  </a:lnTo>
                  <a:lnTo>
                    <a:pt x="10053" y="75684"/>
                  </a:lnTo>
                  <a:lnTo>
                    <a:pt x="18375" y="73462"/>
                  </a:lnTo>
                  <a:lnTo>
                    <a:pt x="29739" y="66922"/>
                  </a:lnTo>
                  <a:lnTo>
                    <a:pt x="36062" y="60788"/>
                  </a:lnTo>
                  <a:lnTo>
                    <a:pt x="59160" y="29132"/>
                  </a:lnTo>
                  <a:lnTo>
                    <a:pt x="61049" y="28358"/>
                  </a:lnTo>
                  <a:lnTo>
                    <a:pt x="62308" y="29724"/>
                  </a:lnTo>
                  <a:lnTo>
                    <a:pt x="70464" y="51180"/>
                  </a:lnTo>
                  <a:lnTo>
                    <a:pt x="72818" y="55286"/>
                  </a:lnTo>
                  <a:lnTo>
                    <a:pt x="79197" y="61104"/>
                  </a:lnTo>
                  <a:lnTo>
                    <a:pt x="87206" y="64787"/>
                  </a:lnTo>
                  <a:lnTo>
                    <a:pt x="101352" y="66390"/>
                  </a:lnTo>
                  <a:lnTo>
                    <a:pt x="115626" y="63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73200" y="110067"/>
              <a:ext cx="79255" cy="105834"/>
            </a:xfrm>
            <a:custGeom>
              <a:avLst/>
              <a:gdLst/>
              <a:ahLst/>
              <a:cxnLst/>
              <a:rect l="0" t="0" r="0" b="0"/>
              <a:pathLst>
                <a:path w="79255" h="105834">
                  <a:moveTo>
                    <a:pt x="55033" y="0"/>
                  </a:moveTo>
                  <a:lnTo>
                    <a:pt x="41002" y="11784"/>
                  </a:lnTo>
                  <a:lnTo>
                    <a:pt x="13020" y="29914"/>
                  </a:lnTo>
                  <a:lnTo>
                    <a:pt x="10091" y="32642"/>
                  </a:lnTo>
                  <a:lnTo>
                    <a:pt x="9079" y="35402"/>
                  </a:lnTo>
                  <a:lnTo>
                    <a:pt x="9345" y="38183"/>
                  </a:lnTo>
                  <a:lnTo>
                    <a:pt x="10464" y="40977"/>
                  </a:lnTo>
                  <a:lnTo>
                    <a:pt x="16723" y="45337"/>
                  </a:lnTo>
                  <a:lnTo>
                    <a:pt x="77959" y="67152"/>
                  </a:lnTo>
                  <a:lnTo>
                    <a:pt x="79254" y="69697"/>
                  </a:lnTo>
                  <a:lnTo>
                    <a:pt x="79177" y="72335"/>
                  </a:lnTo>
                  <a:lnTo>
                    <a:pt x="76582" y="77775"/>
                  </a:lnTo>
                  <a:lnTo>
                    <a:pt x="72293" y="83328"/>
                  </a:lnTo>
                  <a:lnTo>
                    <a:pt x="64743" y="87678"/>
                  </a:lnTo>
                  <a:lnTo>
                    <a:pt x="9808" y="104569"/>
                  </a:lnTo>
                  <a:lnTo>
                    <a:pt x="0" y="1058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55238" y="55033"/>
              <a:ext cx="8463" cy="173568"/>
            </a:xfrm>
            <a:custGeom>
              <a:avLst/>
              <a:gdLst/>
              <a:ahLst/>
              <a:cxnLst/>
              <a:rect l="0" t="0" r="0" b="0"/>
              <a:pathLst>
                <a:path w="8463" h="173568">
                  <a:moveTo>
                    <a:pt x="8462" y="0"/>
                  </a:moveTo>
                  <a:lnTo>
                    <a:pt x="5553" y="11080"/>
                  </a:lnTo>
                  <a:lnTo>
                    <a:pt x="280" y="71690"/>
                  </a:lnTo>
                  <a:lnTo>
                    <a:pt x="0" y="132466"/>
                  </a:lnTo>
                  <a:lnTo>
                    <a:pt x="8462" y="1735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00200" y="139700"/>
              <a:ext cx="135468" cy="12701"/>
            </a:xfrm>
            <a:custGeom>
              <a:avLst/>
              <a:gdLst/>
              <a:ahLst/>
              <a:cxnLst/>
              <a:rect l="0" t="0" r="0" b="0"/>
              <a:pathLst>
                <a:path w="135468" h="12701">
                  <a:moveTo>
                    <a:pt x="0" y="0"/>
                  </a:moveTo>
                  <a:lnTo>
                    <a:pt x="62341" y="12157"/>
                  </a:lnTo>
                  <a:lnTo>
                    <a:pt x="121431" y="12691"/>
                  </a:lnTo>
                  <a:lnTo>
                    <a:pt x="135467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59769" y="133057"/>
              <a:ext cx="94432" cy="98620"/>
            </a:xfrm>
            <a:custGeom>
              <a:avLst/>
              <a:gdLst/>
              <a:ahLst/>
              <a:cxnLst/>
              <a:rect l="0" t="0" r="0" b="0"/>
              <a:pathLst>
                <a:path w="94432" h="98620">
                  <a:moveTo>
                    <a:pt x="9764" y="36276"/>
                  </a:moveTo>
                  <a:lnTo>
                    <a:pt x="16506" y="38524"/>
                  </a:lnTo>
                  <a:lnTo>
                    <a:pt x="29688" y="37674"/>
                  </a:lnTo>
                  <a:lnTo>
                    <a:pt x="60492" y="28667"/>
                  </a:lnTo>
                  <a:lnTo>
                    <a:pt x="72772" y="21113"/>
                  </a:lnTo>
                  <a:lnTo>
                    <a:pt x="79474" y="14015"/>
                  </a:lnTo>
                  <a:lnTo>
                    <a:pt x="80697" y="10617"/>
                  </a:lnTo>
                  <a:lnTo>
                    <a:pt x="80571" y="7411"/>
                  </a:lnTo>
                  <a:lnTo>
                    <a:pt x="79547" y="4333"/>
                  </a:lnTo>
                  <a:lnTo>
                    <a:pt x="76982" y="2281"/>
                  </a:lnTo>
                  <a:lnTo>
                    <a:pt x="69115" y="0"/>
                  </a:lnTo>
                  <a:lnTo>
                    <a:pt x="56356" y="964"/>
                  </a:lnTo>
                  <a:lnTo>
                    <a:pt x="28686" y="14067"/>
                  </a:lnTo>
                  <a:lnTo>
                    <a:pt x="20369" y="22015"/>
                  </a:lnTo>
                  <a:lnTo>
                    <a:pt x="848" y="53118"/>
                  </a:lnTo>
                  <a:lnTo>
                    <a:pt x="0" y="61636"/>
                  </a:lnTo>
                  <a:lnTo>
                    <a:pt x="1662" y="70125"/>
                  </a:lnTo>
                  <a:lnTo>
                    <a:pt x="5536" y="78602"/>
                  </a:lnTo>
                  <a:lnTo>
                    <a:pt x="15253" y="89060"/>
                  </a:lnTo>
                  <a:lnTo>
                    <a:pt x="29317" y="95869"/>
                  </a:lnTo>
                  <a:lnTo>
                    <a:pt x="45400" y="98619"/>
                  </a:lnTo>
                  <a:lnTo>
                    <a:pt x="94431" y="913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97122" y="148167"/>
              <a:ext cx="109479" cy="67734"/>
            </a:xfrm>
            <a:custGeom>
              <a:avLst/>
              <a:gdLst/>
              <a:ahLst/>
              <a:cxnLst/>
              <a:rect l="0" t="0" r="0" b="0"/>
              <a:pathLst>
                <a:path w="109479" h="67734">
                  <a:moveTo>
                    <a:pt x="3645" y="0"/>
                  </a:moveTo>
                  <a:lnTo>
                    <a:pt x="0" y="23569"/>
                  </a:lnTo>
                  <a:lnTo>
                    <a:pt x="1833" y="37557"/>
                  </a:lnTo>
                  <a:lnTo>
                    <a:pt x="7602" y="50639"/>
                  </a:lnTo>
                  <a:lnTo>
                    <a:pt x="13870" y="56686"/>
                  </a:lnTo>
                  <a:lnTo>
                    <a:pt x="17517" y="58957"/>
                  </a:lnTo>
                  <a:lnTo>
                    <a:pt x="21360" y="59531"/>
                  </a:lnTo>
                  <a:lnTo>
                    <a:pt x="29392" y="57659"/>
                  </a:lnTo>
                  <a:lnTo>
                    <a:pt x="41848" y="51316"/>
                  </a:lnTo>
                  <a:lnTo>
                    <a:pt x="55319" y="37366"/>
                  </a:lnTo>
                  <a:lnTo>
                    <a:pt x="65784" y="21021"/>
                  </a:lnTo>
                  <a:lnTo>
                    <a:pt x="67649" y="16836"/>
                  </a:lnTo>
                  <a:lnTo>
                    <a:pt x="68892" y="15928"/>
                  </a:lnTo>
                  <a:lnTo>
                    <a:pt x="69721" y="17204"/>
                  </a:lnTo>
                  <a:lnTo>
                    <a:pt x="75010" y="37369"/>
                  </a:lnTo>
                  <a:lnTo>
                    <a:pt x="84517" y="53634"/>
                  </a:lnTo>
                  <a:lnTo>
                    <a:pt x="87193" y="56923"/>
                  </a:lnTo>
                  <a:lnTo>
                    <a:pt x="95183" y="61831"/>
                  </a:lnTo>
                  <a:lnTo>
                    <a:pt x="109478" y="677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40467" y="127651"/>
              <a:ext cx="97367" cy="65512"/>
            </a:xfrm>
            <a:custGeom>
              <a:avLst/>
              <a:gdLst/>
              <a:ahLst/>
              <a:cxnLst/>
              <a:rect l="0" t="0" r="0" b="0"/>
              <a:pathLst>
                <a:path w="97367" h="65512">
                  <a:moveTo>
                    <a:pt x="0" y="20516"/>
                  </a:moveTo>
                  <a:lnTo>
                    <a:pt x="3350" y="35585"/>
                  </a:lnTo>
                  <a:lnTo>
                    <a:pt x="4781" y="45087"/>
                  </a:lnTo>
                  <a:lnTo>
                    <a:pt x="10876" y="57900"/>
                  </a:lnTo>
                  <a:lnTo>
                    <a:pt x="15966" y="64726"/>
                  </a:lnTo>
                  <a:lnTo>
                    <a:pt x="17229" y="65511"/>
                  </a:lnTo>
                  <a:lnTo>
                    <a:pt x="17601" y="64624"/>
                  </a:lnTo>
                  <a:lnTo>
                    <a:pt x="14818" y="53061"/>
                  </a:lnTo>
                  <a:lnTo>
                    <a:pt x="3349" y="32511"/>
                  </a:lnTo>
                  <a:lnTo>
                    <a:pt x="3173" y="28983"/>
                  </a:lnTo>
                  <a:lnTo>
                    <a:pt x="5487" y="22554"/>
                  </a:lnTo>
                  <a:lnTo>
                    <a:pt x="14325" y="13646"/>
                  </a:lnTo>
                  <a:lnTo>
                    <a:pt x="30425" y="5588"/>
                  </a:lnTo>
                  <a:lnTo>
                    <a:pt x="52489" y="721"/>
                  </a:lnTo>
                  <a:lnTo>
                    <a:pt x="81979" y="0"/>
                  </a:lnTo>
                  <a:lnTo>
                    <a:pt x="97366" y="35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291546" y="59267"/>
              <a:ext cx="175347" cy="147655"/>
            </a:xfrm>
            <a:custGeom>
              <a:avLst/>
              <a:gdLst/>
              <a:ahLst/>
              <a:cxnLst/>
              <a:rect l="0" t="0" r="0" b="0"/>
              <a:pathLst>
                <a:path w="175347" h="147655">
                  <a:moveTo>
                    <a:pt x="96054" y="0"/>
                  </a:moveTo>
                  <a:lnTo>
                    <a:pt x="78377" y="8139"/>
                  </a:lnTo>
                  <a:lnTo>
                    <a:pt x="34330" y="44989"/>
                  </a:lnTo>
                  <a:lnTo>
                    <a:pt x="7951" y="79343"/>
                  </a:lnTo>
                  <a:lnTo>
                    <a:pt x="1641" y="96521"/>
                  </a:lnTo>
                  <a:lnTo>
                    <a:pt x="0" y="109534"/>
                  </a:lnTo>
                  <a:lnTo>
                    <a:pt x="1780" y="119394"/>
                  </a:lnTo>
                  <a:lnTo>
                    <a:pt x="8070" y="130234"/>
                  </a:lnTo>
                  <a:lnTo>
                    <a:pt x="17146" y="139404"/>
                  </a:lnTo>
                  <a:lnTo>
                    <a:pt x="20871" y="142325"/>
                  </a:lnTo>
                  <a:lnTo>
                    <a:pt x="30027" y="145570"/>
                  </a:lnTo>
                  <a:lnTo>
                    <a:pt x="51235" y="147654"/>
                  </a:lnTo>
                  <a:lnTo>
                    <a:pt x="81150" y="142229"/>
                  </a:lnTo>
                  <a:lnTo>
                    <a:pt x="125889" y="125406"/>
                  </a:lnTo>
                  <a:lnTo>
                    <a:pt x="148258" y="108169"/>
                  </a:lnTo>
                  <a:lnTo>
                    <a:pt x="165958" y="90897"/>
                  </a:lnTo>
                  <a:lnTo>
                    <a:pt x="172636" y="77523"/>
                  </a:lnTo>
                  <a:lnTo>
                    <a:pt x="175346" y="59397"/>
                  </a:lnTo>
                  <a:lnTo>
                    <a:pt x="173472" y="48506"/>
                  </a:lnTo>
                  <a:lnTo>
                    <a:pt x="164603" y="30016"/>
                  </a:lnTo>
                  <a:lnTo>
                    <a:pt x="152061" y="19294"/>
                  </a:lnTo>
                  <a:lnTo>
                    <a:pt x="136428" y="12406"/>
                  </a:lnTo>
                  <a:lnTo>
                    <a:pt x="103062" y="8812"/>
                  </a:lnTo>
                  <a:lnTo>
                    <a:pt x="98844" y="9638"/>
                  </a:lnTo>
                  <a:lnTo>
                    <a:pt x="87587" y="169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91833" y="139700"/>
              <a:ext cx="63501" cy="67734"/>
            </a:xfrm>
            <a:custGeom>
              <a:avLst/>
              <a:gdLst/>
              <a:ahLst/>
              <a:cxnLst/>
              <a:rect l="0" t="0" r="0" b="0"/>
              <a:pathLst>
                <a:path w="63501" h="67734">
                  <a:moveTo>
                    <a:pt x="0" y="0"/>
                  </a:moveTo>
                  <a:lnTo>
                    <a:pt x="3850" y="9669"/>
                  </a:lnTo>
                  <a:lnTo>
                    <a:pt x="22564" y="32972"/>
                  </a:lnTo>
                  <a:lnTo>
                    <a:pt x="63500" y="677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01900" y="160867"/>
              <a:ext cx="105834" cy="46567"/>
            </a:xfrm>
            <a:custGeom>
              <a:avLst/>
              <a:gdLst/>
              <a:ahLst/>
              <a:cxnLst/>
              <a:rect l="0" t="0" r="0" b="0"/>
              <a:pathLst>
                <a:path w="105834" h="46567">
                  <a:moveTo>
                    <a:pt x="0" y="0"/>
                  </a:moveTo>
                  <a:lnTo>
                    <a:pt x="2247" y="23569"/>
                  </a:lnTo>
                  <a:lnTo>
                    <a:pt x="5859" y="31798"/>
                  </a:lnTo>
                  <a:lnTo>
                    <a:pt x="8139" y="35310"/>
                  </a:lnTo>
                  <a:lnTo>
                    <a:pt x="11541" y="37651"/>
                  </a:lnTo>
                  <a:lnTo>
                    <a:pt x="20338" y="40252"/>
                  </a:lnTo>
                  <a:lnTo>
                    <a:pt x="29265" y="38900"/>
                  </a:lnTo>
                  <a:lnTo>
                    <a:pt x="46494" y="30366"/>
                  </a:lnTo>
                  <a:lnTo>
                    <a:pt x="60106" y="19151"/>
                  </a:lnTo>
                  <a:lnTo>
                    <a:pt x="66068" y="11804"/>
                  </a:lnTo>
                  <a:lnTo>
                    <a:pt x="68505" y="10691"/>
                  </a:lnTo>
                  <a:lnTo>
                    <a:pt x="70600" y="11361"/>
                  </a:lnTo>
                  <a:lnTo>
                    <a:pt x="74181" y="15868"/>
                  </a:lnTo>
                  <a:lnTo>
                    <a:pt x="84012" y="32036"/>
                  </a:lnTo>
                  <a:lnTo>
                    <a:pt x="105833" y="4656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33133" y="135303"/>
              <a:ext cx="67523" cy="67898"/>
            </a:xfrm>
            <a:custGeom>
              <a:avLst/>
              <a:gdLst/>
              <a:ahLst/>
              <a:cxnLst/>
              <a:rect l="0" t="0" r="0" b="0"/>
              <a:pathLst>
                <a:path w="67523" h="67898">
                  <a:moveTo>
                    <a:pt x="0" y="21330"/>
                  </a:moveTo>
                  <a:lnTo>
                    <a:pt x="4495" y="28072"/>
                  </a:lnTo>
                  <a:lnTo>
                    <a:pt x="7701" y="30058"/>
                  </a:lnTo>
                  <a:lnTo>
                    <a:pt x="16280" y="32265"/>
                  </a:lnTo>
                  <a:lnTo>
                    <a:pt x="36647" y="30302"/>
                  </a:lnTo>
                  <a:lnTo>
                    <a:pt x="54747" y="24130"/>
                  </a:lnTo>
                  <a:lnTo>
                    <a:pt x="59076" y="21786"/>
                  </a:lnTo>
                  <a:lnTo>
                    <a:pt x="65140" y="15418"/>
                  </a:lnTo>
                  <a:lnTo>
                    <a:pt x="67416" y="11744"/>
                  </a:lnTo>
                  <a:lnTo>
                    <a:pt x="67522" y="8354"/>
                  </a:lnTo>
                  <a:lnTo>
                    <a:pt x="66181" y="5154"/>
                  </a:lnTo>
                  <a:lnTo>
                    <a:pt x="63877" y="2079"/>
                  </a:lnTo>
                  <a:lnTo>
                    <a:pt x="60929" y="500"/>
                  </a:lnTo>
                  <a:lnTo>
                    <a:pt x="53891" y="0"/>
                  </a:lnTo>
                  <a:lnTo>
                    <a:pt x="41995" y="2362"/>
                  </a:lnTo>
                  <a:lnTo>
                    <a:pt x="31781" y="8289"/>
                  </a:lnTo>
                  <a:lnTo>
                    <a:pt x="22796" y="16003"/>
                  </a:lnTo>
                  <a:lnTo>
                    <a:pt x="16423" y="28741"/>
                  </a:lnTo>
                  <a:lnTo>
                    <a:pt x="15609" y="37794"/>
                  </a:lnTo>
                  <a:lnTo>
                    <a:pt x="17286" y="46051"/>
                  </a:lnTo>
                  <a:lnTo>
                    <a:pt x="21167" y="52857"/>
                  </a:lnTo>
                  <a:lnTo>
                    <a:pt x="28536" y="57763"/>
                  </a:lnTo>
                  <a:lnTo>
                    <a:pt x="59267" y="678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61152" y="118533"/>
              <a:ext cx="61733" cy="80435"/>
            </a:xfrm>
            <a:custGeom>
              <a:avLst/>
              <a:gdLst/>
              <a:ahLst/>
              <a:cxnLst/>
              <a:rect l="0" t="0" r="0" b="0"/>
              <a:pathLst>
                <a:path w="61733" h="80435">
                  <a:moveTo>
                    <a:pt x="45548" y="0"/>
                  </a:moveTo>
                  <a:lnTo>
                    <a:pt x="20045" y="7691"/>
                  </a:lnTo>
                  <a:lnTo>
                    <a:pt x="1215" y="20025"/>
                  </a:lnTo>
                  <a:lnTo>
                    <a:pt x="0" y="22758"/>
                  </a:lnTo>
                  <a:lnTo>
                    <a:pt x="131" y="25520"/>
                  </a:lnTo>
                  <a:lnTo>
                    <a:pt x="1159" y="28302"/>
                  </a:lnTo>
                  <a:lnTo>
                    <a:pt x="3726" y="30157"/>
                  </a:lnTo>
                  <a:lnTo>
                    <a:pt x="16327" y="32768"/>
                  </a:lnTo>
                  <a:lnTo>
                    <a:pt x="48060" y="34711"/>
                  </a:lnTo>
                  <a:lnTo>
                    <a:pt x="57483" y="38319"/>
                  </a:lnTo>
                  <a:lnTo>
                    <a:pt x="60090" y="41068"/>
                  </a:lnTo>
                  <a:lnTo>
                    <a:pt x="61357" y="44312"/>
                  </a:lnTo>
                  <a:lnTo>
                    <a:pt x="61732" y="47886"/>
                  </a:lnTo>
                  <a:lnTo>
                    <a:pt x="58385" y="55620"/>
                  </a:lnTo>
                  <a:lnTo>
                    <a:pt x="52194" y="62820"/>
                  </a:lnTo>
                  <a:lnTo>
                    <a:pt x="31364" y="76921"/>
                  </a:lnTo>
                  <a:lnTo>
                    <a:pt x="15915" y="804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901744" y="55033"/>
              <a:ext cx="6557" cy="156635"/>
            </a:xfrm>
            <a:custGeom>
              <a:avLst/>
              <a:gdLst/>
              <a:ahLst/>
              <a:cxnLst/>
              <a:rect l="0" t="0" r="0" b="0"/>
              <a:pathLst>
                <a:path w="6557" h="156635">
                  <a:moveTo>
                    <a:pt x="6556" y="0"/>
                  </a:moveTo>
                  <a:lnTo>
                    <a:pt x="0" y="49663"/>
                  </a:lnTo>
                  <a:lnTo>
                    <a:pt x="2270" y="109986"/>
                  </a:lnTo>
                  <a:lnTo>
                    <a:pt x="6556" y="1566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49033" y="118533"/>
              <a:ext cx="97368" cy="8468"/>
            </a:xfrm>
            <a:custGeom>
              <a:avLst/>
              <a:gdLst/>
              <a:ahLst/>
              <a:cxnLst/>
              <a:rect l="0" t="0" r="0" b="0"/>
              <a:pathLst>
                <a:path w="97368" h="8468">
                  <a:moveTo>
                    <a:pt x="0" y="0"/>
                  </a:moveTo>
                  <a:lnTo>
                    <a:pt x="15070" y="3351"/>
                  </a:lnTo>
                  <a:lnTo>
                    <a:pt x="77256" y="8341"/>
                  </a:lnTo>
                  <a:lnTo>
                    <a:pt x="97367" y="84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97200" y="165100"/>
              <a:ext cx="4234" cy="29634"/>
            </a:xfrm>
            <a:custGeom>
              <a:avLst/>
              <a:gdLst/>
              <a:ahLst/>
              <a:cxnLst/>
              <a:rect l="0" t="0" r="0" b="0"/>
              <a:pathLst>
                <a:path w="4234" h="29634">
                  <a:moveTo>
                    <a:pt x="4233" y="0"/>
                  </a:moveTo>
                  <a:lnTo>
                    <a:pt x="883" y="15069"/>
                  </a:lnTo>
                  <a:lnTo>
                    <a:pt x="0" y="296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31067" y="93133"/>
              <a:ext cx="1" cy="4235"/>
            </a:xfrm>
            <a:custGeom>
              <a:avLst/>
              <a:gdLst/>
              <a:ahLst/>
              <a:cxnLst/>
              <a:rect l="0" t="0" r="0" b="0"/>
              <a:pathLst>
                <a:path w="1" h="4235">
                  <a:moveTo>
                    <a:pt x="0" y="423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055755" y="114300"/>
              <a:ext cx="66801" cy="74283"/>
            </a:xfrm>
            <a:custGeom>
              <a:avLst/>
              <a:gdLst/>
              <a:ahLst/>
              <a:cxnLst/>
              <a:rect l="0" t="0" r="0" b="0"/>
              <a:pathLst>
                <a:path w="66801" h="74283">
                  <a:moveTo>
                    <a:pt x="43045" y="0"/>
                  </a:moveTo>
                  <a:lnTo>
                    <a:pt x="7075" y="34158"/>
                  </a:lnTo>
                  <a:lnTo>
                    <a:pt x="350" y="46653"/>
                  </a:lnTo>
                  <a:lnTo>
                    <a:pt x="0" y="50858"/>
                  </a:lnTo>
                  <a:lnTo>
                    <a:pt x="2120" y="59292"/>
                  </a:lnTo>
                  <a:lnTo>
                    <a:pt x="8707" y="66490"/>
                  </a:lnTo>
                  <a:lnTo>
                    <a:pt x="17906" y="71885"/>
                  </a:lnTo>
                  <a:lnTo>
                    <a:pt x="28266" y="74282"/>
                  </a:lnTo>
                  <a:lnTo>
                    <a:pt x="42429" y="73384"/>
                  </a:lnTo>
                  <a:lnTo>
                    <a:pt x="49983" y="70088"/>
                  </a:lnTo>
                  <a:lnTo>
                    <a:pt x="56477" y="65017"/>
                  </a:lnTo>
                  <a:lnTo>
                    <a:pt x="62499" y="58059"/>
                  </a:lnTo>
                  <a:lnTo>
                    <a:pt x="65802" y="49009"/>
                  </a:lnTo>
                  <a:lnTo>
                    <a:pt x="66800" y="38715"/>
                  </a:lnTo>
                  <a:lnTo>
                    <a:pt x="65676" y="27868"/>
                  </a:lnTo>
                  <a:lnTo>
                    <a:pt x="63776" y="23753"/>
                  </a:lnTo>
                  <a:lnTo>
                    <a:pt x="57903" y="17926"/>
                  </a:lnTo>
                  <a:lnTo>
                    <a:pt x="55303" y="16654"/>
                  </a:lnTo>
                  <a:lnTo>
                    <a:pt x="53098" y="16277"/>
                  </a:lnTo>
                  <a:lnTo>
                    <a:pt x="47278" y="169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62888" y="122520"/>
              <a:ext cx="101013" cy="72214"/>
            </a:xfrm>
            <a:custGeom>
              <a:avLst/>
              <a:gdLst/>
              <a:ahLst/>
              <a:cxnLst/>
              <a:rect l="0" t="0" r="0" b="0"/>
              <a:pathLst>
                <a:path w="101013" h="72214">
                  <a:moveTo>
                    <a:pt x="3645" y="8713"/>
                  </a:moveTo>
                  <a:lnTo>
                    <a:pt x="2391" y="25879"/>
                  </a:lnTo>
                  <a:lnTo>
                    <a:pt x="0" y="44873"/>
                  </a:lnTo>
                  <a:lnTo>
                    <a:pt x="1686" y="47872"/>
                  </a:lnTo>
                  <a:lnTo>
                    <a:pt x="4691" y="49400"/>
                  </a:lnTo>
                  <a:lnTo>
                    <a:pt x="8576" y="49949"/>
                  </a:lnTo>
                  <a:lnTo>
                    <a:pt x="12106" y="48904"/>
                  </a:lnTo>
                  <a:lnTo>
                    <a:pt x="18538" y="43980"/>
                  </a:lnTo>
                  <a:lnTo>
                    <a:pt x="53029" y="1884"/>
                  </a:lnTo>
                  <a:lnTo>
                    <a:pt x="56324" y="397"/>
                  </a:lnTo>
                  <a:lnTo>
                    <a:pt x="63747" y="0"/>
                  </a:lnTo>
                  <a:lnTo>
                    <a:pt x="70495" y="2646"/>
                  </a:lnTo>
                  <a:lnTo>
                    <a:pt x="73612" y="4668"/>
                  </a:lnTo>
                  <a:lnTo>
                    <a:pt x="78329" y="10678"/>
                  </a:lnTo>
                  <a:lnTo>
                    <a:pt x="81523" y="18524"/>
                  </a:lnTo>
                  <a:lnTo>
                    <a:pt x="89871" y="55140"/>
                  </a:lnTo>
                  <a:lnTo>
                    <a:pt x="101012" y="722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320442" y="118585"/>
              <a:ext cx="66226" cy="76149"/>
            </a:xfrm>
            <a:custGeom>
              <a:avLst/>
              <a:gdLst/>
              <a:ahLst/>
              <a:cxnLst/>
              <a:rect l="0" t="0" r="0" b="0"/>
              <a:pathLst>
                <a:path w="66226" h="76149">
                  <a:moveTo>
                    <a:pt x="66225" y="4182"/>
                  </a:moveTo>
                  <a:lnTo>
                    <a:pt x="51155" y="831"/>
                  </a:lnTo>
                  <a:lnTo>
                    <a:pt x="13875" y="0"/>
                  </a:lnTo>
                  <a:lnTo>
                    <a:pt x="5172" y="2480"/>
                  </a:lnTo>
                  <a:lnTo>
                    <a:pt x="1534" y="4458"/>
                  </a:lnTo>
                  <a:lnTo>
                    <a:pt x="49" y="7188"/>
                  </a:lnTo>
                  <a:lnTo>
                    <a:pt x="0" y="10419"/>
                  </a:lnTo>
                  <a:lnTo>
                    <a:pt x="908" y="13985"/>
                  </a:lnTo>
                  <a:lnTo>
                    <a:pt x="5681" y="20455"/>
                  </a:lnTo>
                  <a:lnTo>
                    <a:pt x="12505" y="25996"/>
                  </a:lnTo>
                  <a:lnTo>
                    <a:pt x="61832" y="49560"/>
                  </a:lnTo>
                  <a:lnTo>
                    <a:pt x="64237" y="52778"/>
                  </a:lnTo>
                  <a:lnTo>
                    <a:pt x="65370" y="56335"/>
                  </a:lnTo>
                  <a:lnTo>
                    <a:pt x="65655" y="60117"/>
                  </a:lnTo>
                  <a:lnTo>
                    <a:pt x="63963" y="63109"/>
                  </a:lnTo>
                  <a:lnTo>
                    <a:pt x="57067" y="67688"/>
                  </a:lnTo>
                  <a:lnTo>
                    <a:pt x="37308" y="73989"/>
                  </a:lnTo>
                  <a:lnTo>
                    <a:pt x="6958" y="761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15900" y="1052527"/>
            <a:ext cx="9850008" cy="2057049"/>
            <a:chOff x="215900" y="1052527"/>
            <a:chExt cx="9850008" cy="2057049"/>
          </a:xfrm>
        </p:grpSpPr>
        <p:sp>
          <p:nvSpPr>
            <p:cNvPr id="30" name="Freeform 29"/>
            <p:cNvSpPr/>
            <p:nvPr/>
          </p:nvSpPr>
          <p:spPr>
            <a:xfrm>
              <a:off x="299535" y="1431955"/>
              <a:ext cx="8078" cy="155912"/>
            </a:xfrm>
            <a:custGeom>
              <a:avLst/>
              <a:gdLst/>
              <a:ahLst/>
              <a:cxnLst/>
              <a:rect l="0" t="0" r="0" b="0"/>
              <a:pathLst>
                <a:path w="8078" h="155912">
                  <a:moveTo>
                    <a:pt x="8077" y="0"/>
                  </a:moveTo>
                  <a:lnTo>
                    <a:pt x="818" y="32647"/>
                  </a:lnTo>
                  <a:lnTo>
                    <a:pt x="0" y="123502"/>
                  </a:lnTo>
                  <a:lnTo>
                    <a:pt x="8077" y="15591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62640" y="1285215"/>
              <a:ext cx="225875" cy="421877"/>
            </a:xfrm>
            <a:custGeom>
              <a:avLst/>
              <a:gdLst/>
              <a:ahLst/>
              <a:cxnLst/>
              <a:rect l="0" t="0" r="0" b="0"/>
              <a:pathLst>
                <a:path w="225875" h="421877">
                  <a:moveTo>
                    <a:pt x="0" y="0"/>
                  </a:moveTo>
                  <a:lnTo>
                    <a:pt x="117377" y="55287"/>
                  </a:lnTo>
                  <a:lnTo>
                    <a:pt x="183317" y="110607"/>
                  </a:lnTo>
                  <a:lnTo>
                    <a:pt x="217781" y="165130"/>
                  </a:lnTo>
                  <a:lnTo>
                    <a:pt x="225874" y="197479"/>
                  </a:lnTo>
                  <a:lnTo>
                    <a:pt x="221286" y="238624"/>
                  </a:lnTo>
                  <a:lnTo>
                    <a:pt x="211400" y="272017"/>
                  </a:lnTo>
                  <a:lnTo>
                    <a:pt x="154296" y="348384"/>
                  </a:lnTo>
                  <a:lnTo>
                    <a:pt x="97921" y="396035"/>
                  </a:lnTo>
                  <a:lnTo>
                    <a:pt x="75549" y="408332"/>
                  </a:lnTo>
                  <a:lnTo>
                    <a:pt x="64199" y="42187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78359" y="1331072"/>
              <a:ext cx="388940" cy="262529"/>
            </a:xfrm>
            <a:custGeom>
              <a:avLst/>
              <a:gdLst/>
              <a:ahLst/>
              <a:cxnLst/>
              <a:rect l="0" t="0" r="0" b="0"/>
              <a:pathLst>
                <a:path w="388940" h="262529">
                  <a:moveTo>
                    <a:pt x="25384" y="0"/>
                  </a:moveTo>
                  <a:lnTo>
                    <a:pt x="20515" y="51060"/>
                  </a:lnTo>
                  <a:lnTo>
                    <a:pt x="0" y="178509"/>
                  </a:lnTo>
                  <a:lnTo>
                    <a:pt x="3159" y="231366"/>
                  </a:lnTo>
                  <a:lnTo>
                    <a:pt x="10751" y="250927"/>
                  </a:lnTo>
                  <a:lnTo>
                    <a:pt x="15629" y="258997"/>
                  </a:lnTo>
                  <a:lnTo>
                    <a:pt x="21937" y="262339"/>
                  </a:lnTo>
                  <a:lnTo>
                    <a:pt x="29200" y="262528"/>
                  </a:lnTo>
                  <a:lnTo>
                    <a:pt x="37099" y="260617"/>
                  </a:lnTo>
                  <a:lnTo>
                    <a:pt x="51311" y="250341"/>
                  </a:lnTo>
                  <a:lnTo>
                    <a:pt x="63402" y="235583"/>
                  </a:lnTo>
                  <a:lnTo>
                    <a:pt x="132108" y="142404"/>
                  </a:lnTo>
                  <a:lnTo>
                    <a:pt x="150643" y="122810"/>
                  </a:lnTo>
                  <a:lnTo>
                    <a:pt x="155765" y="122634"/>
                  </a:lnTo>
                  <a:lnTo>
                    <a:pt x="160199" y="126593"/>
                  </a:lnTo>
                  <a:lnTo>
                    <a:pt x="164174" y="133308"/>
                  </a:lnTo>
                  <a:lnTo>
                    <a:pt x="176512" y="179441"/>
                  </a:lnTo>
                  <a:lnTo>
                    <a:pt x="204291" y="219773"/>
                  </a:lnTo>
                  <a:lnTo>
                    <a:pt x="241238" y="253290"/>
                  </a:lnTo>
                  <a:lnTo>
                    <a:pt x="259567" y="260332"/>
                  </a:lnTo>
                  <a:lnTo>
                    <a:pt x="280281" y="262442"/>
                  </a:lnTo>
                  <a:lnTo>
                    <a:pt x="299678" y="259984"/>
                  </a:lnTo>
                  <a:lnTo>
                    <a:pt x="327785" y="248002"/>
                  </a:lnTo>
                  <a:lnTo>
                    <a:pt x="350606" y="226675"/>
                  </a:lnTo>
                  <a:lnTo>
                    <a:pt x="381115" y="174024"/>
                  </a:lnTo>
                  <a:lnTo>
                    <a:pt x="388939" y="141803"/>
                  </a:lnTo>
                  <a:lnTo>
                    <a:pt x="386389" y="106440"/>
                  </a:lnTo>
                  <a:lnTo>
                    <a:pt x="379106" y="87728"/>
                  </a:lnTo>
                  <a:lnTo>
                    <a:pt x="346377" y="4585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18067" y="1303558"/>
              <a:ext cx="219376" cy="302652"/>
            </a:xfrm>
            <a:custGeom>
              <a:avLst/>
              <a:gdLst/>
              <a:ahLst/>
              <a:cxnLst/>
              <a:rect l="0" t="0" r="0" b="0"/>
              <a:pathLst>
                <a:path w="219376" h="302652">
                  <a:moveTo>
                    <a:pt x="17608" y="0"/>
                  </a:moveTo>
                  <a:lnTo>
                    <a:pt x="0" y="101733"/>
                  </a:lnTo>
                  <a:lnTo>
                    <a:pt x="8614" y="234386"/>
                  </a:lnTo>
                  <a:lnTo>
                    <a:pt x="12931" y="254987"/>
                  </a:lnTo>
                  <a:lnTo>
                    <a:pt x="14490" y="257628"/>
                  </a:lnTo>
                  <a:lnTo>
                    <a:pt x="15529" y="255312"/>
                  </a:lnTo>
                  <a:lnTo>
                    <a:pt x="16222" y="249692"/>
                  </a:lnTo>
                  <a:lnTo>
                    <a:pt x="43016" y="201144"/>
                  </a:lnTo>
                  <a:lnTo>
                    <a:pt x="60689" y="178938"/>
                  </a:lnTo>
                  <a:lnTo>
                    <a:pt x="83701" y="164319"/>
                  </a:lnTo>
                  <a:lnTo>
                    <a:pt x="103708" y="162365"/>
                  </a:lnTo>
                  <a:lnTo>
                    <a:pt x="114750" y="163271"/>
                  </a:lnTo>
                  <a:lnTo>
                    <a:pt x="132454" y="172430"/>
                  </a:lnTo>
                  <a:lnTo>
                    <a:pt x="146096" y="186690"/>
                  </a:lnTo>
                  <a:lnTo>
                    <a:pt x="159506" y="212925"/>
                  </a:lnTo>
                  <a:lnTo>
                    <a:pt x="181209" y="264819"/>
                  </a:lnTo>
                  <a:lnTo>
                    <a:pt x="219375" y="30265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99816" y="1436257"/>
              <a:ext cx="185253" cy="124096"/>
            </a:xfrm>
            <a:custGeom>
              <a:avLst/>
              <a:gdLst/>
              <a:ahLst/>
              <a:cxnLst/>
              <a:rect l="0" t="0" r="0" b="0"/>
              <a:pathLst>
                <a:path w="185253" h="124096">
                  <a:moveTo>
                    <a:pt x="111882" y="4869"/>
                  </a:moveTo>
                  <a:lnTo>
                    <a:pt x="97275" y="0"/>
                  </a:lnTo>
                  <a:lnTo>
                    <a:pt x="81952" y="327"/>
                  </a:lnTo>
                  <a:lnTo>
                    <a:pt x="65971" y="4889"/>
                  </a:lnTo>
                  <a:lnTo>
                    <a:pt x="52074" y="13709"/>
                  </a:lnTo>
                  <a:lnTo>
                    <a:pt x="14172" y="55804"/>
                  </a:lnTo>
                  <a:lnTo>
                    <a:pt x="615" y="84612"/>
                  </a:lnTo>
                  <a:lnTo>
                    <a:pt x="0" y="94716"/>
                  </a:lnTo>
                  <a:lnTo>
                    <a:pt x="4751" y="114094"/>
                  </a:lnTo>
                  <a:lnTo>
                    <a:pt x="10909" y="119466"/>
                  </a:lnTo>
                  <a:lnTo>
                    <a:pt x="19091" y="122028"/>
                  </a:lnTo>
                  <a:lnTo>
                    <a:pt x="28622" y="122717"/>
                  </a:lnTo>
                  <a:lnTo>
                    <a:pt x="44646" y="118048"/>
                  </a:lnTo>
                  <a:lnTo>
                    <a:pt x="77854" y="92728"/>
                  </a:lnTo>
                  <a:lnTo>
                    <a:pt x="108772" y="57980"/>
                  </a:lnTo>
                  <a:lnTo>
                    <a:pt x="113885" y="55562"/>
                  </a:lnTo>
                  <a:lnTo>
                    <a:pt x="118312" y="57007"/>
                  </a:lnTo>
                  <a:lnTo>
                    <a:pt x="125949" y="66764"/>
                  </a:lnTo>
                  <a:lnTo>
                    <a:pt x="147161" y="101788"/>
                  </a:lnTo>
                  <a:lnTo>
                    <a:pt x="185252" y="12409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14578" y="1285215"/>
              <a:ext cx="35571" cy="293480"/>
            </a:xfrm>
            <a:custGeom>
              <a:avLst/>
              <a:gdLst/>
              <a:ahLst/>
              <a:cxnLst/>
              <a:rect l="0" t="0" r="0" b="0"/>
              <a:pathLst>
                <a:path w="35571" h="293480">
                  <a:moveTo>
                    <a:pt x="17227" y="0"/>
                  </a:moveTo>
                  <a:lnTo>
                    <a:pt x="2603" y="55271"/>
                  </a:lnTo>
                  <a:lnTo>
                    <a:pt x="0" y="169985"/>
                  </a:lnTo>
                  <a:lnTo>
                    <a:pt x="26471" y="271779"/>
                  </a:lnTo>
                  <a:lnTo>
                    <a:pt x="35570" y="29347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12580" y="1418410"/>
              <a:ext cx="275137" cy="13546"/>
            </a:xfrm>
            <a:custGeom>
              <a:avLst/>
              <a:gdLst/>
              <a:ahLst/>
              <a:cxnLst/>
              <a:rect l="0" t="0" r="0" b="0"/>
              <a:pathLst>
                <a:path w="275137" h="13546">
                  <a:moveTo>
                    <a:pt x="0" y="13545"/>
                  </a:moveTo>
                  <a:lnTo>
                    <a:pt x="131265" y="13545"/>
                  </a:lnTo>
                  <a:lnTo>
                    <a:pt x="253269" y="0"/>
                  </a:lnTo>
                  <a:lnTo>
                    <a:pt x="275136" y="437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11223" y="1286894"/>
              <a:ext cx="275536" cy="323585"/>
            </a:xfrm>
            <a:custGeom>
              <a:avLst/>
              <a:gdLst/>
              <a:ahLst/>
              <a:cxnLst/>
              <a:rect l="0" t="0" r="0" b="0"/>
              <a:pathLst>
                <a:path w="275536" h="323585">
                  <a:moveTo>
                    <a:pt x="217597" y="154232"/>
                  </a:moveTo>
                  <a:lnTo>
                    <a:pt x="202991" y="144495"/>
                  </a:lnTo>
                  <a:lnTo>
                    <a:pt x="169565" y="138439"/>
                  </a:lnTo>
                  <a:lnTo>
                    <a:pt x="132260" y="146382"/>
                  </a:lnTo>
                  <a:lnTo>
                    <a:pt x="43510" y="197145"/>
                  </a:lnTo>
                  <a:lnTo>
                    <a:pt x="20748" y="220276"/>
                  </a:lnTo>
                  <a:lnTo>
                    <a:pt x="5965" y="246491"/>
                  </a:lnTo>
                  <a:lnTo>
                    <a:pt x="0" y="283357"/>
                  </a:lnTo>
                  <a:lnTo>
                    <a:pt x="2220" y="294324"/>
                  </a:lnTo>
                  <a:lnTo>
                    <a:pt x="12838" y="311943"/>
                  </a:lnTo>
                  <a:lnTo>
                    <a:pt x="20969" y="317457"/>
                  </a:lnTo>
                  <a:lnTo>
                    <a:pt x="40873" y="323584"/>
                  </a:lnTo>
                  <a:lnTo>
                    <a:pt x="70126" y="322164"/>
                  </a:lnTo>
                  <a:lnTo>
                    <a:pt x="86157" y="315146"/>
                  </a:lnTo>
                  <a:lnTo>
                    <a:pt x="135595" y="276828"/>
                  </a:lnTo>
                  <a:lnTo>
                    <a:pt x="214894" y="169706"/>
                  </a:lnTo>
                  <a:lnTo>
                    <a:pt x="273823" y="41230"/>
                  </a:lnTo>
                  <a:lnTo>
                    <a:pt x="275535" y="19430"/>
                  </a:lnTo>
                  <a:lnTo>
                    <a:pt x="274565" y="9337"/>
                  </a:lnTo>
                  <a:lnTo>
                    <a:pt x="270861" y="3627"/>
                  </a:lnTo>
                  <a:lnTo>
                    <a:pt x="265335" y="839"/>
                  </a:lnTo>
                  <a:lnTo>
                    <a:pt x="258594" y="0"/>
                  </a:lnTo>
                  <a:lnTo>
                    <a:pt x="253080" y="4536"/>
                  </a:lnTo>
                  <a:lnTo>
                    <a:pt x="244237" y="23162"/>
                  </a:lnTo>
                  <a:lnTo>
                    <a:pt x="236084" y="157286"/>
                  </a:lnTo>
                  <a:lnTo>
                    <a:pt x="249604" y="289056"/>
                  </a:lnTo>
                  <a:lnTo>
                    <a:pt x="252182" y="295066"/>
                  </a:lnTo>
                  <a:lnTo>
                    <a:pt x="254920" y="298053"/>
                  </a:lnTo>
                  <a:lnTo>
                    <a:pt x="263453" y="3009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30587" y="1514496"/>
              <a:ext cx="9172" cy="73370"/>
            </a:xfrm>
            <a:custGeom>
              <a:avLst/>
              <a:gdLst/>
              <a:ahLst/>
              <a:cxnLst/>
              <a:rect l="0" t="0" r="0" b="0"/>
              <a:pathLst>
                <a:path w="9172" h="73370">
                  <a:moveTo>
                    <a:pt x="0" y="0"/>
                  </a:moveTo>
                  <a:lnTo>
                    <a:pt x="2718" y="37188"/>
                  </a:lnTo>
                  <a:lnTo>
                    <a:pt x="9171" y="7336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939758" y="136775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90169" y="1326962"/>
              <a:ext cx="271468" cy="266860"/>
            </a:xfrm>
            <a:custGeom>
              <a:avLst/>
              <a:gdLst/>
              <a:ahLst/>
              <a:cxnLst/>
              <a:rect l="0" t="0" r="0" b="0"/>
              <a:pathLst>
                <a:path w="271468" h="266860">
                  <a:moveTo>
                    <a:pt x="161412" y="95822"/>
                  </a:moveTo>
                  <a:lnTo>
                    <a:pt x="123117" y="113456"/>
                  </a:lnTo>
                  <a:lnTo>
                    <a:pt x="27426" y="184495"/>
                  </a:lnTo>
                  <a:lnTo>
                    <a:pt x="8714" y="207693"/>
                  </a:lnTo>
                  <a:lnTo>
                    <a:pt x="1834" y="227744"/>
                  </a:lnTo>
                  <a:lnTo>
                    <a:pt x="0" y="238797"/>
                  </a:lnTo>
                  <a:lnTo>
                    <a:pt x="1834" y="247185"/>
                  </a:lnTo>
                  <a:lnTo>
                    <a:pt x="6113" y="253796"/>
                  </a:lnTo>
                  <a:lnTo>
                    <a:pt x="12024" y="259222"/>
                  </a:lnTo>
                  <a:lnTo>
                    <a:pt x="29460" y="265251"/>
                  </a:lnTo>
                  <a:lnTo>
                    <a:pt x="39816" y="266859"/>
                  </a:lnTo>
                  <a:lnTo>
                    <a:pt x="56758" y="263211"/>
                  </a:lnTo>
                  <a:lnTo>
                    <a:pt x="115873" y="229902"/>
                  </a:lnTo>
                  <a:lnTo>
                    <a:pt x="157846" y="178056"/>
                  </a:lnTo>
                  <a:lnTo>
                    <a:pt x="208501" y="70330"/>
                  </a:lnTo>
                  <a:lnTo>
                    <a:pt x="214087" y="36525"/>
                  </a:lnTo>
                  <a:lnTo>
                    <a:pt x="210874" y="5562"/>
                  </a:lnTo>
                  <a:lnTo>
                    <a:pt x="206615" y="1002"/>
                  </a:lnTo>
                  <a:lnTo>
                    <a:pt x="200719" y="0"/>
                  </a:lnTo>
                  <a:lnTo>
                    <a:pt x="193731" y="1370"/>
                  </a:lnTo>
                  <a:lnTo>
                    <a:pt x="189072" y="6359"/>
                  </a:lnTo>
                  <a:lnTo>
                    <a:pt x="183896" y="22772"/>
                  </a:lnTo>
                  <a:lnTo>
                    <a:pt x="181592" y="65503"/>
                  </a:lnTo>
                  <a:lnTo>
                    <a:pt x="201589" y="177953"/>
                  </a:lnTo>
                  <a:lnTo>
                    <a:pt x="220790" y="213948"/>
                  </a:lnTo>
                  <a:lnTo>
                    <a:pt x="232300" y="228485"/>
                  </a:lnTo>
                  <a:lnTo>
                    <a:pt x="271467" y="25173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723995" y="1276044"/>
              <a:ext cx="169574" cy="311822"/>
            </a:xfrm>
            <a:custGeom>
              <a:avLst/>
              <a:gdLst/>
              <a:ahLst/>
              <a:cxnLst/>
              <a:rect l="0" t="0" r="0" b="0"/>
              <a:pathLst>
                <a:path w="169574" h="311822">
                  <a:moveTo>
                    <a:pt x="4491" y="0"/>
                  </a:moveTo>
                  <a:lnTo>
                    <a:pt x="13096" y="81583"/>
                  </a:lnTo>
                  <a:lnTo>
                    <a:pt x="12637" y="216022"/>
                  </a:lnTo>
                  <a:lnTo>
                    <a:pt x="4322" y="274966"/>
                  </a:lnTo>
                  <a:lnTo>
                    <a:pt x="2340" y="275023"/>
                  </a:lnTo>
                  <a:lnTo>
                    <a:pt x="0" y="272004"/>
                  </a:lnTo>
                  <a:lnTo>
                    <a:pt x="118" y="260497"/>
                  </a:lnTo>
                  <a:lnTo>
                    <a:pt x="12256" y="213086"/>
                  </a:lnTo>
                  <a:lnTo>
                    <a:pt x="32935" y="177395"/>
                  </a:lnTo>
                  <a:lnTo>
                    <a:pt x="56645" y="150417"/>
                  </a:lnTo>
                  <a:lnTo>
                    <a:pt x="62698" y="148172"/>
                  </a:lnTo>
                  <a:lnTo>
                    <a:pt x="68772" y="148714"/>
                  </a:lnTo>
                  <a:lnTo>
                    <a:pt x="74858" y="151113"/>
                  </a:lnTo>
                  <a:lnTo>
                    <a:pt x="84339" y="161931"/>
                  </a:lnTo>
                  <a:lnTo>
                    <a:pt x="131629" y="279358"/>
                  </a:lnTo>
                  <a:lnTo>
                    <a:pt x="169573" y="31182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51100" y="1422038"/>
              <a:ext cx="142832" cy="177261"/>
            </a:xfrm>
            <a:custGeom>
              <a:avLst/>
              <a:gdLst/>
              <a:ahLst/>
              <a:cxnLst/>
              <a:rect l="0" t="0" r="0" b="0"/>
              <a:pathLst>
                <a:path w="142832" h="177261">
                  <a:moveTo>
                    <a:pt x="34180" y="37431"/>
                  </a:moveTo>
                  <a:lnTo>
                    <a:pt x="43917" y="47168"/>
                  </a:lnTo>
                  <a:lnTo>
                    <a:pt x="59567" y="51949"/>
                  </a:lnTo>
                  <a:lnTo>
                    <a:pt x="79090" y="53055"/>
                  </a:lnTo>
                  <a:lnTo>
                    <a:pt x="97957" y="50149"/>
                  </a:lnTo>
                  <a:lnTo>
                    <a:pt x="113815" y="42744"/>
                  </a:lnTo>
                  <a:lnTo>
                    <a:pt x="140602" y="21383"/>
                  </a:lnTo>
                  <a:lnTo>
                    <a:pt x="142831" y="15523"/>
                  </a:lnTo>
                  <a:lnTo>
                    <a:pt x="142280" y="9578"/>
                  </a:lnTo>
                  <a:lnTo>
                    <a:pt x="139874" y="3577"/>
                  </a:lnTo>
                  <a:lnTo>
                    <a:pt x="135212" y="595"/>
                  </a:lnTo>
                  <a:lnTo>
                    <a:pt x="121881" y="0"/>
                  </a:lnTo>
                  <a:lnTo>
                    <a:pt x="97189" y="10262"/>
                  </a:lnTo>
                  <a:lnTo>
                    <a:pt x="43246" y="48712"/>
                  </a:lnTo>
                  <a:lnTo>
                    <a:pt x="14987" y="77401"/>
                  </a:lnTo>
                  <a:lnTo>
                    <a:pt x="5949" y="93918"/>
                  </a:lnTo>
                  <a:lnTo>
                    <a:pt x="0" y="125273"/>
                  </a:lnTo>
                  <a:lnTo>
                    <a:pt x="4043" y="143048"/>
                  </a:lnTo>
                  <a:lnTo>
                    <a:pt x="7975" y="150641"/>
                  </a:lnTo>
                  <a:lnTo>
                    <a:pt x="23212" y="161796"/>
                  </a:lnTo>
                  <a:lnTo>
                    <a:pt x="61338" y="177260"/>
                  </a:lnTo>
                  <a:lnTo>
                    <a:pt x="125890" y="17499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47113" y="1249825"/>
              <a:ext cx="291097" cy="342720"/>
            </a:xfrm>
            <a:custGeom>
              <a:avLst/>
              <a:gdLst/>
              <a:ahLst/>
              <a:cxnLst/>
              <a:rect l="0" t="0" r="0" b="0"/>
              <a:pathLst>
                <a:path w="291097" h="342720">
                  <a:moveTo>
                    <a:pt x="217725" y="163788"/>
                  </a:moveTo>
                  <a:lnTo>
                    <a:pt x="203119" y="154051"/>
                  </a:lnTo>
                  <a:lnTo>
                    <a:pt x="185078" y="151988"/>
                  </a:lnTo>
                  <a:lnTo>
                    <a:pt x="140283" y="158966"/>
                  </a:lnTo>
                  <a:lnTo>
                    <a:pt x="109180" y="172097"/>
                  </a:lnTo>
                  <a:lnTo>
                    <a:pt x="32223" y="239403"/>
                  </a:lnTo>
                  <a:lnTo>
                    <a:pt x="14209" y="259336"/>
                  </a:lnTo>
                  <a:lnTo>
                    <a:pt x="5668" y="275547"/>
                  </a:lnTo>
                  <a:lnTo>
                    <a:pt x="0" y="306730"/>
                  </a:lnTo>
                  <a:lnTo>
                    <a:pt x="4109" y="324465"/>
                  </a:lnTo>
                  <a:lnTo>
                    <a:pt x="8058" y="332047"/>
                  </a:lnTo>
                  <a:lnTo>
                    <a:pt x="15786" y="337102"/>
                  </a:lnTo>
                  <a:lnTo>
                    <a:pt x="37959" y="342719"/>
                  </a:lnTo>
                  <a:lnTo>
                    <a:pt x="56646" y="339781"/>
                  </a:lnTo>
                  <a:lnTo>
                    <a:pt x="99025" y="314644"/>
                  </a:lnTo>
                  <a:lnTo>
                    <a:pt x="182698" y="221785"/>
                  </a:lnTo>
                  <a:lnTo>
                    <a:pt x="247200" y="93673"/>
                  </a:lnTo>
                  <a:lnTo>
                    <a:pt x="266092" y="37229"/>
                  </a:lnTo>
                  <a:lnTo>
                    <a:pt x="267075" y="17865"/>
                  </a:lnTo>
                  <a:lnTo>
                    <a:pt x="265910" y="8422"/>
                  </a:lnTo>
                  <a:lnTo>
                    <a:pt x="262077" y="3145"/>
                  </a:lnTo>
                  <a:lnTo>
                    <a:pt x="256464" y="647"/>
                  </a:lnTo>
                  <a:lnTo>
                    <a:pt x="249666" y="0"/>
                  </a:lnTo>
                  <a:lnTo>
                    <a:pt x="244114" y="2626"/>
                  </a:lnTo>
                  <a:lnTo>
                    <a:pt x="235228" y="13696"/>
                  </a:lnTo>
                  <a:lnTo>
                    <a:pt x="224496" y="37115"/>
                  </a:lnTo>
                  <a:lnTo>
                    <a:pt x="212558" y="151696"/>
                  </a:lnTo>
                  <a:lnTo>
                    <a:pt x="219175" y="223923"/>
                  </a:lnTo>
                  <a:lnTo>
                    <a:pt x="243178" y="273308"/>
                  </a:lnTo>
                  <a:lnTo>
                    <a:pt x="266835" y="302081"/>
                  </a:lnTo>
                  <a:lnTo>
                    <a:pt x="291096" y="31969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911579" y="1411554"/>
              <a:ext cx="623645" cy="182671"/>
            </a:xfrm>
            <a:custGeom>
              <a:avLst/>
              <a:gdLst/>
              <a:ahLst/>
              <a:cxnLst/>
              <a:rect l="0" t="0" r="0" b="0"/>
              <a:pathLst>
                <a:path w="623645" h="182671">
                  <a:moveTo>
                    <a:pt x="0" y="57086"/>
                  </a:moveTo>
                  <a:lnTo>
                    <a:pt x="9737" y="71692"/>
                  </a:lnTo>
                  <a:lnTo>
                    <a:pt x="15663" y="74975"/>
                  </a:lnTo>
                  <a:lnTo>
                    <a:pt x="30399" y="75906"/>
                  </a:lnTo>
                  <a:lnTo>
                    <a:pt x="71072" y="67182"/>
                  </a:lnTo>
                  <a:lnTo>
                    <a:pt x="118923" y="41117"/>
                  </a:lnTo>
                  <a:lnTo>
                    <a:pt x="131999" y="26551"/>
                  </a:lnTo>
                  <a:lnTo>
                    <a:pt x="136912" y="18387"/>
                  </a:lnTo>
                  <a:lnTo>
                    <a:pt x="137131" y="11925"/>
                  </a:lnTo>
                  <a:lnTo>
                    <a:pt x="134220" y="6598"/>
                  </a:lnTo>
                  <a:lnTo>
                    <a:pt x="129222" y="2028"/>
                  </a:lnTo>
                  <a:lnTo>
                    <a:pt x="122833" y="0"/>
                  </a:lnTo>
                  <a:lnTo>
                    <a:pt x="107582" y="464"/>
                  </a:lnTo>
                  <a:lnTo>
                    <a:pt x="81808" y="6455"/>
                  </a:lnTo>
                  <a:lnTo>
                    <a:pt x="66590" y="17260"/>
                  </a:lnTo>
                  <a:lnTo>
                    <a:pt x="40214" y="44237"/>
                  </a:lnTo>
                  <a:lnTo>
                    <a:pt x="33158" y="62245"/>
                  </a:lnTo>
                  <a:lnTo>
                    <a:pt x="28629" y="107018"/>
                  </a:lnTo>
                  <a:lnTo>
                    <a:pt x="33444" y="125474"/>
                  </a:lnTo>
                  <a:lnTo>
                    <a:pt x="53142" y="158797"/>
                  </a:lnTo>
                  <a:lnTo>
                    <a:pt x="70154" y="171245"/>
                  </a:lnTo>
                  <a:lnTo>
                    <a:pt x="91302" y="179155"/>
                  </a:lnTo>
                  <a:lnTo>
                    <a:pt x="114288" y="182670"/>
                  </a:lnTo>
                  <a:lnTo>
                    <a:pt x="132657" y="178798"/>
                  </a:lnTo>
                  <a:lnTo>
                    <a:pt x="173795" y="159316"/>
                  </a:lnTo>
                  <a:lnTo>
                    <a:pt x="262897" y="60275"/>
                  </a:lnTo>
                  <a:lnTo>
                    <a:pt x="270033" y="57174"/>
                  </a:lnTo>
                  <a:lnTo>
                    <a:pt x="286116" y="56446"/>
                  </a:lnTo>
                  <a:lnTo>
                    <a:pt x="292647" y="59716"/>
                  </a:lnTo>
                  <a:lnTo>
                    <a:pt x="302620" y="71502"/>
                  </a:lnTo>
                  <a:lnTo>
                    <a:pt x="338009" y="144066"/>
                  </a:lnTo>
                  <a:lnTo>
                    <a:pt x="342528" y="145643"/>
                  </a:lnTo>
                  <a:lnTo>
                    <a:pt x="346559" y="143638"/>
                  </a:lnTo>
                  <a:lnTo>
                    <a:pt x="369838" y="110226"/>
                  </a:lnTo>
                  <a:lnTo>
                    <a:pt x="392706" y="70877"/>
                  </a:lnTo>
                  <a:lnTo>
                    <a:pt x="410063" y="51435"/>
                  </a:lnTo>
                  <a:lnTo>
                    <a:pt x="417058" y="48223"/>
                  </a:lnTo>
                  <a:lnTo>
                    <a:pt x="432982" y="47372"/>
                  </a:lnTo>
                  <a:lnTo>
                    <a:pt x="439471" y="50610"/>
                  </a:lnTo>
                  <a:lnTo>
                    <a:pt x="449397" y="62360"/>
                  </a:lnTo>
                  <a:lnTo>
                    <a:pt x="470522" y="112576"/>
                  </a:lnTo>
                  <a:lnTo>
                    <a:pt x="473668" y="115479"/>
                  </a:lnTo>
                  <a:lnTo>
                    <a:pt x="476785" y="114357"/>
                  </a:lnTo>
                  <a:lnTo>
                    <a:pt x="533900" y="43333"/>
                  </a:lnTo>
                  <a:lnTo>
                    <a:pt x="543434" y="39765"/>
                  </a:lnTo>
                  <a:lnTo>
                    <a:pt x="564897" y="38518"/>
                  </a:lnTo>
                  <a:lnTo>
                    <a:pt x="572251" y="42669"/>
                  </a:lnTo>
                  <a:lnTo>
                    <a:pt x="577153" y="49513"/>
                  </a:lnTo>
                  <a:lnTo>
                    <a:pt x="603238" y="135951"/>
                  </a:lnTo>
                  <a:lnTo>
                    <a:pt x="623644" y="15796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29285" y="1413613"/>
              <a:ext cx="166157" cy="158443"/>
            </a:xfrm>
            <a:custGeom>
              <a:avLst/>
              <a:gdLst/>
              <a:ahLst/>
              <a:cxnLst/>
              <a:rect l="0" t="0" r="0" b="0"/>
              <a:pathLst>
                <a:path w="166157" h="158443">
                  <a:moveTo>
                    <a:pt x="89362" y="0"/>
                  </a:moveTo>
                  <a:lnTo>
                    <a:pt x="68416" y="8340"/>
                  </a:lnTo>
                  <a:lnTo>
                    <a:pt x="37452" y="34323"/>
                  </a:lnTo>
                  <a:lnTo>
                    <a:pt x="13967" y="65543"/>
                  </a:lnTo>
                  <a:lnTo>
                    <a:pt x="2938" y="93129"/>
                  </a:lnTo>
                  <a:lnTo>
                    <a:pt x="0" y="115100"/>
                  </a:lnTo>
                  <a:lnTo>
                    <a:pt x="4130" y="133017"/>
                  </a:lnTo>
                  <a:lnTo>
                    <a:pt x="8084" y="140648"/>
                  </a:lnTo>
                  <a:lnTo>
                    <a:pt x="20630" y="151844"/>
                  </a:lnTo>
                  <a:lnTo>
                    <a:pt x="28255" y="156256"/>
                  </a:lnTo>
                  <a:lnTo>
                    <a:pt x="47598" y="158442"/>
                  </a:lnTo>
                  <a:lnTo>
                    <a:pt x="68763" y="154997"/>
                  </a:lnTo>
                  <a:lnTo>
                    <a:pt x="116579" y="130528"/>
                  </a:lnTo>
                  <a:lnTo>
                    <a:pt x="139433" y="112837"/>
                  </a:lnTo>
                  <a:lnTo>
                    <a:pt x="154243" y="89819"/>
                  </a:lnTo>
                  <a:lnTo>
                    <a:pt x="165086" y="63637"/>
                  </a:lnTo>
                  <a:lnTo>
                    <a:pt x="166156" y="45606"/>
                  </a:lnTo>
                  <a:lnTo>
                    <a:pt x="165015" y="36518"/>
                  </a:lnTo>
                  <a:lnTo>
                    <a:pt x="161197" y="29440"/>
                  </a:lnTo>
                  <a:lnTo>
                    <a:pt x="148802" y="18859"/>
                  </a:lnTo>
                  <a:lnTo>
                    <a:pt x="130386" y="13477"/>
                  </a:lnTo>
                  <a:lnTo>
                    <a:pt x="112690" y="12103"/>
                  </a:lnTo>
                  <a:lnTo>
                    <a:pt x="107971" y="13164"/>
                  </a:lnTo>
                  <a:lnTo>
                    <a:pt x="98534" y="18342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958371" y="1394748"/>
              <a:ext cx="228006" cy="147263"/>
            </a:xfrm>
            <a:custGeom>
              <a:avLst/>
              <a:gdLst/>
              <a:ahLst/>
              <a:cxnLst/>
              <a:rect l="0" t="0" r="0" b="0"/>
              <a:pathLst>
                <a:path w="228006" h="147263">
                  <a:moveTo>
                    <a:pt x="7896" y="18865"/>
                  </a:moveTo>
                  <a:lnTo>
                    <a:pt x="0" y="69925"/>
                  </a:lnTo>
                  <a:lnTo>
                    <a:pt x="8140" y="146369"/>
                  </a:lnTo>
                  <a:lnTo>
                    <a:pt x="10097" y="146666"/>
                  </a:lnTo>
                  <a:lnTo>
                    <a:pt x="14988" y="138845"/>
                  </a:lnTo>
                  <a:lnTo>
                    <a:pt x="56475" y="30710"/>
                  </a:lnTo>
                  <a:lnTo>
                    <a:pt x="78747" y="4108"/>
                  </a:lnTo>
                  <a:lnTo>
                    <a:pt x="86720" y="875"/>
                  </a:lnTo>
                  <a:lnTo>
                    <a:pt x="106448" y="0"/>
                  </a:lnTo>
                  <a:lnTo>
                    <a:pt x="123369" y="5725"/>
                  </a:lnTo>
                  <a:lnTo>
                    <a:pt x="137682" y="16082"/>
                  </a:lnTo>
                  <a:lnTo>
                    <a:pt x="188198" y="75416"/>
                  </a:lnTo>
                  <a:lnTo>
                    <a:pt x="218593" y="139169"/>
                  </a:lnTo>
                  <a:lnTo>
                    <a:pt x="228005" y="147262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268920" y="1331072"/>
              <a:ext cx="220215" cy="229281"/>
            </a:xfrm>
            <a:custGeom>
              <a:avLst/>
              <a:gdLst/>
              <a:ahLst/>
              <a:cxnLst/>
              <a:rect l="0" t="0" r="0" b="0"/>
              <a:pathLst>
                <a:path w="220215" h="229281">
                  <a:moveTo>
                    <a:pt x="137570" y="0"/>
                  </a:moveTo>
                  <a:lnTo>
                    <a:pt x="91659" y="16662"/>
                  </a:lnTo>
                  <a:lnTo>
                    <a:pt x="46950" y="44018"/>
                  </a:lnTo>
                  <a:lnTo>
                    <a:pt x="36832" y="58287"/>
                  </a:lnTo>
                  <a:lnTo>
                    <a:pt x="36783" y="64333"/>
                  </a:lnTo>
                  <a:lnTo>
                    <a:pt x="39807" y="69383"/>
                  </a:lnTo>
                  <a:lnTo>
                    <a:pt x="51320" y="77712"/>
                  </a:lnTo>
                  <a:lnTo>
                    <a:pt x="76009" y="87111"/>
                  </a:lnTo>
                  <a:lnTo>
                    <a:pt x="192127" y="113217"/>
                  </a:lnTo>
                  <a:lnTo>
                    <a:pt x="215104" y="127183"/>
                  </a:lnTo>
                  <a:lnTo>
                    <a:pt x="218812" y="133701"/>
                  </a:lnTo>
                  <a:lnTo>
                    <a:pt x="220214" y="149097"/>
                  </a:lnTo>
                  <a:lnTo>
                    <a:pt x="217122" y="156463"/>
                  </a:lnTo>
                  <a:lnTo>
                    <a:pt x="205536" y="170083"/>
                  </a:lnTo>
                  <a:lnTo>
                    <a:pt x="181826" y="184340"/>
                  </a:lnTo>
                  <a:lnTo>
                    <a:pt x="45931" y="225193"/>
                  </a:lnTo>
                  <a:lnTo>
                    <a:pt x="0" y="22928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18310" y="1211846"/>
              <a:ext cx="55028" cy="330165"/>
            </a:xfrm>
            <a:custGeom>
              <a:avLst/>
              <a:gdLst/>
              <a:ahLst/>
              <a:cxnLst/>
              <a:rect l="0" t="0" r="0" b="0"/>
              <a:pathLst>
                <a:path w="55028" h="330165">
                  <a:moveTo>
                    <a:pt x="0" y="0"/>
                  </a:moveTo>
                  <a:lnTo>
                    <a:pt x="26337" y="136254"/>
                  </a:lnTo>
                  <a:lnTo>
                    <a:pt x="34752" y="265810"/>
                  </a:lnTo>
                  <a:lnTo>
                    <a:pt x="41172" y="309979"/>
                  </a:lnTo>
                  <a:lnTo>
                    <a:pt x="46491" y="321193"/>
                  </a:lnTo>
                  <a:lnTo>
                    <a:pt x="55027" y="33016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17430" y="1376927"/>
              <a:ext cx="320996" cy="27515"/>
            </a:xfrm>
            <a:custGeom>
              <a:avLst/>
              <a:gdLst/>
              <a:ahLst/>
              <a:cxnLst/>
              <a:rect l="0" t="0" r="0" b="0"/>
              <a:pathLst>
                <a:path w="320996" h="27515">
                  <a:moveTo>
                    <a:pt x="0" y="27514"/>
                  </a:moveTo>
                  <a:lnTo>
                    <a:pt x="37188" y="24797"/>
                  </a:lnTo>
                  <a:lnTo>
                    <a:pt x="171524" y="10558"/>
                  </a:lnTo>
                  <a:lnTo>
                    <a:pt x="304338" y="276"/>
                  </a:lnTo>
                  <a:lnTo>
                    <a:pt x="320995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47592" y="1370727"/>
              <a:ext cx="220114" cy="174276"/>
            </a:xfrm>
            <a:custGeom>
              <a:avLst/>
              <a:gdLst/>
              <a:ahLst/>
              <a:cxnLst/>
              <a:rect l="0" t="0" r="0" b="0"/>
              <a:pathLst>
                <a:path w="220114" h="174276">
                  <a:moveTo>
                    <a:pt x="0" y="116255"/>
                  </a:moveTo>
                  <a:lnTo>
                    <a:pt x="4870" y="167315"/>
                  </a:lnTo>
                  <a:lnTo>
                    <a:pt x="8342" y="172714"/>
                  </a:lnTo>
                  <a:lnTo>
                    <a:pt x="12695" y="174275"/>
                  </a:lnTo>
                  <a:lnTo>
                    <a:pt x="17635" y="173277"/>
                  </a:lnTo>
                  <a:lnTo>
                    <a:pt x="20928" y="168536"/>
                  </a:lnTo>
                  <a:lnTo>
                    <a:pt x="25563" y="142389"/>
                  </a:lnTo>
                  <a:lnTo>
                    <a:pt x="40204" y="53695"/>
                  </a:lnTo>
                  <a:lnTo>
                    <a:pt x="53919" y="25029"/>
                  </a:lnTo>
                  <a:lnTo>
                    <a:pt x="67784" y="11851"/>
                  </a:lnTo>
                  <a:lnTo>
                    <a:pt x="85155" y="3617"/>
                  </a:lnTo>
                  <a:lnTo>
                    <a:pt x="117850" y="0"/>
                  </a:lnTo>
                  <a:lnTo>
                    <a:pt x="152335" y="5949"/>
                  </a:lnTo>
                  <a:lnTo>
                    <a:pt x="220113" y="3371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220258" y="1349414"/>
              <a:ext cx="259261" cy="166137"/>
            </a:xfrm>
            <a:custGeom>
              <a:avLst/>
              <a:gdLst/>
              <a:ahLst/>
              <a:cxnLst/>
              <a:rect l="0" t="0" r="0" b="0"/>
              <a:pathLst>
                <a:path w="259261" h="166137">
                  <a:moveTo>
                    <a:pt x="140038" y="0"/>
                  </a:moveTo>
                  <a:lnTo>
                    <a:pt x="120563" y="0"/>
                  </a:lnTo>
                  <a:lnTo>
                    <a:pt x="93848" y="9738"/>
                  </a:lnTo>
                  <a:lnTo>
                    <a:pt x="43997" y="43117"/>
                  </a:lnTo>
                  <a:lnTo>
                    <a:pt x="19130" y="68338"/>
                  </a:lnTo>
                  <a:lnTo>
                    <a:pt x="0" y="110600"/>
                  </a:lnTo>
                  <a:lnTo>
                    <a:pt x="155" y="142599"/>
                  </a:lnTo>
                  <a:lnTo>
                    <a:pt x="3986" y="151112"/>
                  </a:lnTo>
                  <a:lnTo>
                    <a:pt x="16393" y="163289"/>
                  </a:lnTo>
                  <a:lnTo>
                    <a:pt x="23980" y="165925"/>
                  </a:lnTo>
                  <a:lnTo>
                    <a:pt x="40564" y="166136"/>
                  </a:lnTo>
                  <a:lnTo>
                    <a:pt x="94306" y="152410"/>
                  </a:lnTo>
                  <a:lnTo>
                    <a:pt x="116864" y="138682"/>
                  </a:lnTo>
                  <a:lnTo>
                    <a:pt x="163063" y="91005"/>
                  </a:lnTo>
                  <a:lnTo>
                    <a:pt x="177542" y="63989"/>
                  </a:lnTo>
                  <a:lnTo>
                    <a:pt x="178288" y="59983"/>
                  </a:lnTo>
                  <a:lnTo>
                    <a:pt x="176746" y="59350"/>
                  </a:lnTo>
                  <a:lnTo>
                    <a:pt x="173681" y="60966"/>
                  </a:lnTo>
                  <a:lnTo>
                    <a:pt x="172657" y="65101"/>
                  </a:lnTo>
                  <a:lnTo>
                    <a:pt x="178335" y="93702"/>
                  </a:lnTo>
                  <a:lnTo>
                    <a:pt x="184571" y="109920"/>
                  </a:lnTo>
                  <a:lnTo>
                    <a:pt x="210979" y="143262"/>
                  </a:lnTo>
                  <a:lnTo>
                    <a:pt x="228291" y="150289"/>
                  </a:lnTo>
                  <a:lnTo>
                    <a:pt x="259260" y="15591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644651" y="1202675"/>
              <a:ext cx="18303" cy="293480"/>
            </a:xfrm>
            <a:custGeom>
              <a:avLst/>
              <a:gdLst/>
              <a:ahLst/>
              <a:cxnLst/>
              <a:rect l="0" t="0" r="0" b="0"/>
              <a:pathLst>
                <a:path w="18303" h="293480">
                  <a:moveTo>
                    <a:pt x="18302" y="0"/>
                  </a:moveTo>
                  <a:lnTo>
                    <a:pt x="2436" y="61178"/>
                  </a:lnTo>
                  <a:lnTo>
                    <a:pt x="0" y="195222"/>
                  </a:lnTo>
                  <a:lnTo>
                    <a:pt x="9301" y="277149"/>
                  </a:lnTo>
                  <a:lnTo>
                    <a:pt x="18302" y="29347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525380" y="1367756"/>
              <a:ext cx="165086" cy="9173"/>
            </a:xfrm>
            <a:custGeom>
              <a:avLst/>
              <a:gdLst/>
              <a:ahLst/>
              <a:cxnLst/>
              <a:rect l="0" t="0" r="0" b="0"/>
              <a:pathLst>
                <a:path w="165086" h="9173">
                  <a:moveTo>
                    <a:pt x="0" y="0"/>
                  </a:moveTo>
                  <a:lnTo>
                    <a:pt x="135239" y="4869"/>
                  </a:lnTo>
                  <a:lnTo>
                    <a:pt x="165085" y="9172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04286" y="1330210"/>
              <a:ext cx="225508" cy="163919"/>
            </a:xfrm>
            <a:custGeom>
              <a:avLst/>
              <a:gdLst/>
              <a:ahLst/>
              <a:cxnLst/>
              <a:rect l="0" t="0" r="0" b="0"/>
              <a:pathLst>
                <a:path w="225508" h="163919">
                  <a:moveTo>
                    <a:pt x="23742" y="37547"/>
                  </a:moveTo>
                  <a:lnTo>
                    <a:pt x="38348" y="42416"/>
                  </a:lnTo>
                  <a:lnTo>
                    <a:pt x="53671" y="42088"/>
                  </a:lnTo>
                  <a:lnTo>
                    <a:pt x="97429" y="29804"/>
                  </a:lnTo>
                  <a:lnTo>
                    <a:pt x="115594" y="20179"/>
                  </a:lnTo>
                  <a:lnTo>
                    <a:pt x="119623" y="14759"/>
                  </a:lnTo>
                  <a:lnTo>
                    <a:pt x="120272" y="9108"/>
                  </a:lnTo>
                  <a:lnTo>
                    <a:pt x="118665" y="3302"/>
                  </a:lnTo>
                  <a:lnTo>
                    <a:pt x="114538" y="451"/>
                  </a:lnTo>
                  <a:lnTo>
                    <a:pt x="101799" y="0"/>
                  </a:lnTo>
                  <a:lnTo>
                    <a:pt x="50862" y="13551"/>
                  </a:lnTo>
                  <a:lnTo>
                    <a:pt x="28494" y="27267"/>
                  </a:lnTo>
                  <a:lnTo>
                    <a:pt x="8959" y="49107"/>
                  </a:lnTo>
                  <a:lnTo>
                    <a:pt x="1886" y="68840"/>
                  </a:lnTo>
                  <a:lnTo>
                    <a:pt x="0" y="79808"/>
                  </a:lnTo>
                  <a:lnTo>
                    <a:pt x="3340" y="100148"/>
                  </a:lnTo>
                  <a:lnTo>
                    <a:pt x="16678" y="126068"/>
                  </a:lnTo>
                  <a:lnTo>
                    <a:pt x="28754" y="139050"/>
                  </a:lnTo>
                  <a:lnTo>
                    <a:pt x="70257" y="159106"/>
                  </a:lnTo>
                  <a:lnTo>
                    <a:pt x="102175" y="163918"/>
                  </a:lnTo>
                  <a:lnTo>
                    <a:pt x="225507" y="147602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121514" y="1052527"/>
              <a:ext cx="221024" cy="205176"/>
            </a:xfrm>
            <a:custGeom>
              <a:avLst/>
              <a:gdLst/>
              <a:ahLst/>
              <a:cxnLst/>
              <a:rect l="0" t="0" r="0" b="0"/>
              <a:pathLst>
                <a:path w="221024" h="205176">
                  <a:moveTo>
                    <a:pt x="0" y="21751"/>
                  </a:moveTo>
                  <a:lnTo>
                    <a:pt x="9738" y="12013"/>
                  </a:lnTo>
                  <a:lnTo>
                    <a:pt x="35266" y="1089"/>
                  </a:lnTo>
                  <a:lnTo>
                    <a:pt x="54396" y="0"/>
                  </a:lnTo>
                  <a:lnTo>
                    <a:pt x="172142" y="28950"/>
                  </a:lnTo>
                  <a:lnTo>
                    <a:pt x="196071" y="38877"/>
                  </a:lnTo>
                  <a:lnTo>
                    <a:pt x="212140" y="52800"/>
                  </a:lnTo>
                  <a:lnTo>
                    <a:pt x="217852" y="60793"/>
                  </a:lnTo>
                  <a:lnTo>
                    <a:pt x="220641" y="69178"/>
                  </a:lnTo>
                  <a:lnTo>
                    <a:pt x="221023" y="86648"/>
                  </a:lnTo>
                  <a:lnTo>
                    <a:pt x="215509" y="113670"/>
                  </a:lnTo>
                  <a:lnTo>
                    <a:pt x="204815" y="129180"/>
                  </a:lnTo>
                  <a:lnTo>
                    <a:pt x="128395" y="20517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268253" y="1468640"/>
              <a:ext cx="9174" cy="9172"/>
            </a:xfrm>
            <a:custGeom>
              <a:avLst/>
              <a:gdLst/>
              <a:ahLst/>
              <a:cxnLst/>
              <a:rect l="0" t="0" r="0" b="0"/>
              <a:pathLst>
                <a:path w="9174" h="9172">
                  <a:moveTo>
                    <a:pt x="0" y="0"/>
                  </a:moveTo>
                  <a:lnTo>
                    <a:pt x="9173" y="91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5900" y="1992922"/>
              <a:ext cx="311823" cy="173695"/>
            </a:xfrm>
            <a:custGeom>
              <a:avLst/>
              <a:gdLst/>
              <a:ahLst/>
              <a:cxnLst/>
              <a:rect l="0" t="0" r="0" b="0"/>
              <a:pathLst>
                <a:path w="311823" h="173695">
                  <a:moveTo>
                    <a:pt x="0" y="16820"/>
                  </a:moveTo>
                  <a:lnTo>
                    <a:pt x="9737" y="7083"/>
                  </a:lnTo>
                  <a:lnTo>
                    <a:pt x="25388" y="2302"/>
                  </a:lnTo>
                  <a:lnTo>
                    <a:pt x="80412" y="0"/>
                  </a:lnTo>
                  <a:lnTo>
                    <a:pt x="135879" y="11309"/>
                  </a:lnTo>
                  <a:lnTo>
                    <a:pt x="142556" y="17222"/>
                  </a:lnTo>
                  <a:lnTo>
                    <a:pt x="149976" y="34662"/>
                  </a:lnTo>
                  <a:lnTo>
                    <a:pt x="147838" y="53282"/>
                  </a:lnTo>
                  <a:lnTo>
                    <a:pt x="140095" y="70729"/>
                  </a:lnTo>
                  <a:lnTo>
                    <a:pt x="67592" y="150905"/>
                  </a:lnTo>
                  <a:lnTo>
                    <a:pt x="44144" y="169547"/>
                  </a:lnTo>
                  <a:lnTo>
                    <a:pt x="42677" y="172647"/>
                  </a:lnTo>
                  <a:lnTo>
                    <a:pt x="45775" y="173694"/>
                  </a:lnTo>
                  <a:lnTo>
                    <a:pt x="177510" y="164134"/>
                  </a:lnTo>
                  <a:lnTo>
                    <a:pt x="311822" y="16356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99325" y="1853831"/>
              <a:ext cx="246594" cy="513588"/>
            </a:xfrm>
            <a:custGeom>
              <a:avLst/>
              <a:gdLst/>
              <a:ahLst/>
              <a:cxnLst/>
              <a:rect l="0" t="0" r="0" b="0"/>
              <a:pathLst>
                <a:path w="246594" h="513588">
                  <a:moveTo>
                    <a:pt x="0" y="0"/>
                  </a:moveTo>
                  <a:lnTo>
                    <a:pt x="15663" y="20947"/>
                  </a:lnTo>
                  <a:lnTo>
                    <a:pt x="149412" y="123686"/>
                  </a:lnTo>
                  <a:lnTo>
                    <a:pt x="213434" y="184165"/>
                  </a:lnTo>
                  <a:lnTo>
                    <a:pt x="239800" y="236699"/>
                  </a:lnTo>
                  <a:lnTo>
                    <a:pt x="246593" y="296707"/>
                  </a:lnTo>
                  <a:lnTo>
                    <a:pt x="242450" y="328402"/>
                  </a:lnTo>
                  <a:lnTo>
                    <a:pt x="229899" y="362024"/>
                  </a:lnTo>
                  <a:lnTo>
                    <a:pt x="135962" y="460175"/>
                  </a:lnTo>
                  <a:lnTo>
                    <a:pt x="75314" y="505171"/>
                  </a:lnTo>
                  <a:lnTo>
                    <a:pt x="55027" y="513587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913470" y="2009742"/>
              <a:ext cx="322903" cy="192209"/>
            </a:xfrm>
            <a:custGeom>
              <a:avLst/>
              <a:gdLst/>
              <a:ahLst/>
              <a:cxnLst/>
              <a:rect l="0" t="0" r="0" b="0"/>
              <a:pathLst>
                <a:path w="322903" h="192209">
                  <a:moveTo>
                    <a:pt x="36129" y="9171"/>
                  </a:moveTo>
                  <a:lnTo>
                    <a:pt x="22504" y="32155"/>
                  </a:lnTo>
                  <a:lnTo>
                    <a:pt x="3666" y="98502"/>
                  </a:lnTo>
                  <a:lnTo>
                    <a:pt x="0" y="159056"/>
                  </a:lnTo>
                  <a:lnTo>
                    <a:pt x="5126" y="178029"/>
                  </a:lnTo>
                  <a:lnTo>
                    <a:pt x="9346" y="185941"/>
                  </a:lnTo>
                  <a:lnTo>
                    <a:pt x="15217" y="190197"/>
                  </a:lnTo>
                  <a:lnTo>
                    <a:pt x="22188" y="192015"/>
                  </a:lnTo>
                  <a:lnTo>
                    <a:pt x="29892" y="192208"/>
                  </a:lnTo>
                  <a:lnTo>
                    <a:pt x="37066" y="189280"/>
                  </a:lnTo>
                  <a:lnTo>
                    <a:pt x="56900" y="170553"/>
                  </a:lnTo>
                  <a:lnTo>
                    <a:pt x="106417" y="105607"/>
                  </a:lnTo>
                  <a:lnTo>
                    <a:pt x="111521" y="104032"/>
                  </a:lnTo>
                  <a:lnTo>
                    <a:pt x="115942" y="106040"/>
                  </a:lnTo>
                  <a:lnTo>
                    <a:pt x="177848" y="167179"/>
                  </a:lnTo>
                  <a:lnTo>
                    <a:pt x="193885" y="175524"/>
                  </a:lnTo>
                  <a:lnTo>
                    <a:pt x="224969" y="181083"/>
                  </a:lnTo>
                  <a:lnTo>
                    <a:pt x="255126" y="177861"/>
                  </a:lnTo>
                  <a:lnTo>
                    <a:pt x="271369" y="170422"/>
                  </a:lnTo>
                  <a:lnTo>
                    <a:pt x="298403" y="149039"/>
                  </a:lnTo>
                  <a:lnTo>
                    <a:pt x="312323" y="126361"/>
                  </a:lnTo>
                  <a:lnTo>
                    <a:pt x="322902" y="100280"/>
                  </a:lnTo>
                  <a:lnTo>
                    <a:pt x="322752" y="68322"/>
                  </a:lnTo>
                  <a:lnTo>
                    <a:pt x="311386" y="37906"/>
                  </a:lnTo>
                  <a:lnTo>
                    <a:pt x="295110" y="14402"/>
                  </a:lnTo>
                  <a:lnTo>
                    <a:pt x="286083" y="6400"/>
                  </a:lnTo>
                  <a:lnTo>
                    <a:pt x="274581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363689" y="1826318"/>
              <a:ext cx="292097" cy="357680"/>
            </a:xfrm>
            <a:custGeom>
              <a:avLst/>
              <a:gdLst/>
              <a:ahLst/>
              <a:cxnLst/>
              <a:rect l="0" t="0" r="0" b="0"/>
              <a:pathLst>
                <a:path w="292097" h="357680">
                  <a:moveTo>
                    <a:pt x="16959" y="0"/>
                  </a:moveTo>
                  <a:lnTo>
                    <a:pt x="9062" y="63825"/>
                  </a:lnTo>
                  <a:lnTo>
                    <a:pt x="14088" y="199010"/>
                  </a:lnTo>
                  <a:lnTo>
                    <a:pt x="0" y="314991"/>
                  </a:lnTo>
                  <a:lnTo>
                    <a:pt x="1577" y="320049"/>
                  </a:lnTo>
                  <a:lnTo>
                    <a:pt x="4666" y="320364"/>
                  </a:lnTo>
                  <a:lnTo>
                    <a:pt x="8764" y="317516"/>
                  </a:lnTo>
                  <a:lnTo>
                    <a:pt x="66363" y="245555"/>
                  </a:lnTo>
                  <a:lnTo>
                    <a:pt x="109138" y="214126"/>
                  </a:lnTo>
                  <a:lnTo>
                    <a:pt x="127221" y="209977"/>
                  </a:lnTo>
                  <a:lnTo>
                    <a:pt x="136324" y="210298"/>
                  </a:lnTo>
                  <a:lnTo>
                    <a:pt x="151872" y="216089"/>
                  </a:lnTo>
                  <a:lnTo>
                    <a:pt x="165576" y="226475"/>
                  </a:lnTo>
                  <a:lnTo>
                    <a:pt x="292096" y="35767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714558" y="2009742"/>
              <a:ext cx="225537" cy="146740"/>
            </a:xfrm>
            <a:custGeom>
              <a:avLst/>
              <a:gdLst/>
              <a:ahLst/>
              <a:cxnLst/>
              <a:rect l="0" t="0" r="0" b="0"/>
              <a:pathLst>
                <a:path w="225537" h="146740">
                  <a:moveTo>
                    <a:pt x="115480" y="0"/>
                  </a:moveTo>
                  <a:lnTo>
                    <a:pt x="96006" y="0"/>
                  </a:lnTo>
                  <a:lnTo>
                    <a:pt x="81010" y="5434"/>
                  </a:lnTo>
                  <a:lnTo>
                    <a:pt x="42213" y="32305"/>
                  </a:lnTo>
                  <a:lnTo>
                    <a:pt x="15221" y="67862"/>
                  </a:lnTo>
                  <a:lnTo>
                    <a:pt x="4684" y="90283"/>
                  </a:lnTo>
                  <a:lnTo>
                    <a:pt x="0" y="113835"/>
                  </a:lnTo>
                  <a:lnTo>
                    <a:pt x="3354" y="132455"/>
                  </a:lnTo>
                  <a:lnTo>
                    <a:pt x="7101" y="140273"/>
                  </a:lnTo>
                  <a:lnTo>
                    <a:pt x="11638" y="143448"/>
                  </a:lnTo>
                  <a:lnTo>
                    <a:pt x="16700" y="143526"/>
                  </a:lnTo>
                  <a:lnTo>
                    <a:pt x="44338" y="129008"/>
                  </a:lnTo>
                  <a:lnTo>
                    <a:pt x="84568" y="94554"/>
                  </a:lnTo>
                  <a:lnTo>
                    <a:pt x="121565" y="50169"/>
                  </a:lnTo>
                  <a:lnTo>
                    <a:pt x="127689" y="48731"/>
                  </a:lnTo>
                  <a:lnTo>
                    <a:pt x="133810" y="50830"/>
                  </a:lnTo>
                  <a:lnTo>
                    <a:pt x="139929" y="55286"/>
                  </a:lnTo>
                  <a:lnTo>
                    <a:pt x="149445" y="71107"/>
                  </a:lnTo>
                  <a:lnTo>
                    <a:pt x="163248" y="97495"/>
                  </a:lnTo>
                  <a:lnTo>
                    <a:pt x="186171" y="124671"/>
                  </a:lnTo>
                  <a:lnTo>
                    <a:pt x="225536" y="14673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123518" y="1835489"/>
              <a:ext cx="27514" cy="348509"/>
            </a:xfrm>
            <a:custGeom>
              <a:avLst/>
              <a:gdLst/>
              <a:ahLst/>
              <a:cxnLst/>
              <a:rect l="0" t="0" r="0" b="0"/>
              <a:pathLst>
                <a:path w="27514" h="348509">
                  <a:moveTo>
                    <a:pt x="0" y="0"/>
                  </a:moveTo>
                  <a:lnTo>
                    <a:pt x="0" y="131265"/>
                  </a:lnTo>
                  <a:lnTo>
                    <a:pt x="1019" y="267340"/>
                  </a:lnTo>
                  <a:lnTo>
                    <a:pt x="12765" y="319967"/>
                  </a:lnTo>
                  <a:lnTo>
                    <a:pt x="27513" y="348508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95120" y="1963886"/>
              <a:ext cx="320995" cy="18344"/>
            </a:xfrm>
            <a:custGeom>
              <a:avLst/>
              <a:gdLst/>
              <a:ahLst/>
              <a:cxnLst/>
              <a:rect l="0" t="0" r="0" b="0"/>
              <a:pathLst>
                <a:path w="320995" h="18344">
                  <a:moveTo>
                    <a:pt x="0" y="18343"/>
                  </a:moveTo>
                  <a:lnTo>
                    <a:pt x="74325" y="9738"/>
                  </a:lnTo>
                  <a:lnTo>
                    <a:pt x="208912" y="857"/>
                  </a:lnTo>
                  <a:lnTo>
                    <a:pt x="320994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20921" y="2073941"/>
              <a:ext cx="7902" cy="110055"/>
            </a:xfrm>
            <a:custGeom>
              <a:avLst/>
              <a:gdLst/>
              <a:ahLst/>
              <a:cxnLst/>
              <a:rect l="0" t="0" r="0" b="0"/>
              <a:pathLst>
                <a:path w="7902" h="110055">
                  <a:moveTo>
                    <a:pt x="7901" y="0"/>
                  </a:moveTo>
                  <a:lnTo>
                    <a:pt x="642" y="32646"/>
                  </a:lnTo>
                  <a:lnTo>
                    <a:pt x="0" y="86273"/>
                  </a:lnTo>
                  <a:lnTo>
                    <a:pt x="7901" y="11005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756334" y="1890516"/>
              <a:ext cx="9171" cy="1"/>
            </a:xfrm>
            <a:custGeom>
              <a:avLst/>
              <a:gdLst/>
              <a:ahLst/>
              <a:cxnLst/>
              <a:rect l="0" t="0" r="0" b="0"/>
              <a:pathLst>
                <a:path w="9171" h="1">
                  <a:moveTo>
                    <a:pt x="9170" y="0"/>
                  </a:moveTo>
                  <a:lnTo>
                    <a:pt x="0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925996" y="1963886"/>
              <a:ext cx="187446" cy="192597"/>
            </a:xfrm>
            <a:custGeom>
              <a:avLst/>
              <a:gdLst/>
              <a:ahLst/>
              <a:cxnLst/>
              <a:rect l="0" t="0" r="0" b="0"/>
              <a:pathLst>
                <a:path w="187446" h="192597">
                  <a:moveTo>
                    <a:pt x="142159" y="0"/>
                  </a:moveTo>
                  <a:lnTo>
                    <a:pt x="43144" y="30302"/>
                  </a:lnTo>
                  <a:lnTo>
                    <a:pt x="4960" y="47652"/>
                  </a:lnTo>
                  <a:lnTo>
                    <a:pt x="761" y="53168"/>
                  </a:lnTo>
                  <a:lnTo>
                    <a:pt x="0" y="59902"/>
                  </a:lnTo>
                  <a:lnTo>
                    <a:pt x="1530" y="67448"/>
                  </a:lnTo>
                  <a:lnTo>
                    <a:pt x="6627" y="73498"/>
                  </a:lnTo>
                  <a:lnTo>
                    <a:pt x="23159" y="82938"/>
                  </a:lnTo>
                  <a:lnTo>
                    <a:pt x="159035" y="119195"/>
                  </a:lnTo>
                  <a:lnTo>
                    <a:pt x="168695" y="122263"/>
                  </a:lnTo>
                  <a:lnTo>
                    <a:pt x="182146" y="133823"/>
                  </a:lnTo>
                  <a:lnTo>
                    <a:pt x="187159" y="141186"/>
                  </a:lnTo>
                  <a:lnTo>
                    <a:pt x="187445" y="147113"/>
                  </a:lnTo>
                  <a:lnTo>
                    <a:pt x="184578" y="152084"/>
                  </a:lnTo>
                  <a:lnTo>
                    <a:pt x="173240" y="160324"/>
                  </a:lnTo>
                  <a:lnTo>
                    <a:pt x="100387" y="186415"/>
                  </a:lnTo>
                  <a:lnTo>
                    <a:pt x="32105" y="19259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609083" y="1918030"/>
              <a:ext cx="200384" cy="265966"/>
            </a:xfrm>
            <a:custGeom>
              <a:avLst/>
              <a:gdLst/>
              <a:ahLst/>
              <a:cxnLst/>
              <a:rect l="0" t="0" r="0" b="0"/>
              <a:pathLst>
                <a:path w="200384" h="265966">
                  <a:moveTo>
                    <a:pt x="146917" y="0"/>
                  </a:moveTo>
                  <a:lnTo>
                    <a:pt x="92684" y="16662"/>
                  </a:lnTo>
                  <a:lnTo>
                    <a:pt x="11894" y="68905"/>
                  </a:lnTo>
                  <a:lnTo>
                    <a:pt x="4931" y="76507"/>
                  </a:lnTo>
                  <a:lnTo>
                    <a:pt x="1308" y="84633"/>
                  </a:lnTo>
                  <a:lnTo>
                    <a:pt x="0" y="101813"/>
                  </a:lnTo>
                  <a:lnTo>
                    <a:pt x="4135" y="108636"/>
                  </a:lnTo>
                  <a:lnTo>
                    <a:pt x="19599" y="118935"/>
                  </a:lnTo>
                  <a:lnTo>
                    <a:pt x="69042" y="126528"/>
                  </a:lnTo>
                  <a:lnTo>
                    <a:pt x="171167" y="143992"/>
                  </a:lnTo>
                  <a:lnTo>
                    <a:pt x="191323" y="149934"/>
                  </a:lnTo>
                  <a:lnTo>
                    <a:pt x="196901" y="156002"/>
                  </a:lnTo>
                  <a:lnTo>
                    <a:pt x="199601" y="164124"/>
                  </a:lnTo>
                  <a:lnTo>
                    <a:pt x="200383" y="173614"/>
                  </a:lnTo>
                  <a:lnTo>
                    <a:pt x="197846" y="181979"/>
                  </a:lnTo>
                  <a:lnTo>
                    <a:pt x="186876" y="196709"/>
                  </a:lnTo>
                  <a:lnTo>
                    <a:pt x="113605" y="232051"/>
                  </a:lnTo>
                  <a:lnTo>
                    <a:pt x="27690" y="26596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885028" y="1942689"/>
              <a:ext cx="204037" cy="366976"/>
            </a:xfrm>
            <a:custGeom>
              <a:avLst/>
              <a:gdLst/>
              <a:ahLst/>
              <a:cxnLst/>
              <a:rect l="0" t="0" r="0" b="0"/>
              <a:pathLst>
                <a:path w="204037" h="366976">
                  <a:moveTo>
                    <a:pt x="54397" y="122080"/>
                  </a:moveTo>
                  <a:lnTo>
                    <a:pt x="47138" y="154726"/>
                  </a:lnTo>
                  <a:lnTo>
                    <a:pt x="31596" y="283787"/>
                  </a:lnTo>
                  <a:lnTo>
                    <a:pt x="26139" y="366975"/>
                  </a:lnTo>
                  <a:lnTo>
                    <a:pt x="24349" y="365846"/>
                  </a:lnTo>
                  <a:lnTo>
                    <a:pt x="14153" y="339616"/>
                  </a:lnTo>
                  <a:lnTo>
                    <a:pt x="0" y="210974"/>
                  </a:lnTo>
                  <a:lnTo>
                    <a:pt x="4274" y="119395"/>
                  </a:lnTo>
                  <a:lnTo>
                    <a:pt x="16038" y="77505"/>
                  </a:lnTo>
                  <a:lnTo>
                    <a:pt x="32275" y="50109"/>
                  </a:lnTo>
                  <a:lnTo>
                    <a:pt x="76081" y="10378"/>
                  </a:lnTo>
                  <a:lnTo>
                    <a:pt x="92567" y="1782"/>
                  </a:lnTo>
                  <a:lnTo>
                    <a:pt x="112803" y="0"/>
                  </a:lnTo>
                  <a:lnTo>
                    <a:pt x="133345" y="3624"/>
                  </a:lnTo>
                  <a:lnTo>
                    <a:pt x="156369" y="17122"/>
                  </a:lnTo>
                  <a:lnTo>
                    <a:pt x="182407" y="42659"/>
                  </a:lnTo>
                  <a:lnTo>
                    <a:pt x="198306" y="67977"/>
                  </a:lnTo>
                  <a:lnTo>
                    <a:pt x="202307" y="76840"/>
                  </a:lnTo>
                  <a:lnTo>
                    <a:pt x="204036" y="97558"/>
                  </a:lnTo>
                  <a:lnTo>
                    <a:pt x="203071" y="108789"/>
                  </a:lnTo>
                  <a:lnTo>
                    <a:pt x="193845" y="126703"/>
                  </a:lnTo>
                  <a:lnTo>
                    <a:pt x="179555" y="140439"/>
                  </a:lnTo>
                  <a:lnTo>
                    <a:pt x="136512" y="161019"/>
                  </a:lnTo>
                  <a:lnTo>
                    <a:pt x="61212" y="167329"/>
                  </a:lnTo>
                  <a:lnTo>
                    <a:pt x="41800" y="162231"/>
                  </a:lnTo>
                  <a:lnTo>
                    <a:pt x="8540" y="14959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92740" y="1963886"/>
              <a:ext cx="198052" cy="162202"/>
            </a:xfrm>
            <a:custGeom>
              <a:avLst/>
              <a:gdLst/>
              <a:ahLst/>
              <a:cxnLst/>
              <a:rect l="0" t="0" r="0" b="0"/>
              <a:pathLst>
                <a:path w="198052" h="162202">
                  <a:moveTo>
                    <a:pt x="113532" y="0"/>
                  </a:moveTo>
                  <a:lnTo>
                    <a:pt x="76344" y="12694"/>
                  </a:lnTo>
                  <a:lnTo>
                    <a:pt x="44932" y="34324"/>
                  </a:lnTo>
                  <a:lnTo>
                    <a:pt x="20121" y="65544"/>
                  </a:lnTo>
                  <a:lnTo>
                    <a:pt x="1003" y="110232"/>
                  </a:lnTo>
                  <a:lnTo>
                    <a:pt x="0" y="128475"/>
                  </a:lnTo>
                  <a:lnTo>
                    <a:pt x="1160" y="137620"/>
                  </a:lnTo>
                  <a:lnTo>
                    <a:pt x="4989" y="144736"/>
                  </a:lnTo>
                  <a:lnTo>
                    <a:pt x="17397" y="155360"/>
                  </a:lnTo>
                  <a:lnTo>
                    <a:pt x="51307" y="162201"/>
                  </a:lnTo>
                  <a:lnTo>
                    <a:pt x="93768" y="157191"/>
                  </a:lnTo>
                  <a:lnTo>
                    <a:pt x="131593" y="143671"/>
                  </a:lnTo>
                  <a:lnTo>
                    <a:pt x="168503" y="121677"/>
                  </a:lnTo>
                  <a:lnTo>
                    <a:pt x="181441" y="107068"/>
                  </a:lnTo>
                  <a:lnTo>
                    <a:pt x="198051" y="67911"/>
                  </a:lnTo>
                  <a:lnTo>
                    <a:pt x="197391" y="58521"/>
                  </a:lnTo>
                  <a:lnTo>
                    <a:pt x="188506" y="42654"/>
                  </a:lnTo>
                  <a:lnTo>
                    <a:pt x="174367" y="31525"/>
                  </a:lnTo>
                  <a:lnTo>
                    <a:pt x="105439" y="6349"/>
                  </a:lnTo>
                  <a:lnTo>
                    <a:pt x="86498" y="5539"/>
                  </a:lnTo>
                  <a:lnTo>
                    <a:pt x="40163" y="91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443843" y="1963886"/>
              <a:ext cx="210941" cy="174254"/>
            </a:xfrm>
            <a:custGeom>
              <a:avLst/>
              <a:gdLst/>
              <a:ahLst/>
              <a:cxnLst/>
              <a:rect l="0" t="0" r="0" b="0"/>
              <a:pathLst>
                <a:path w="210941" h="174254">
                  <a:moveTo>
                    <a:pt x="0" y="0"/>
                  </a:moveTo>
                  <a:lnTo>
                    <a:pt x="5284" y="121201"/>
                  </a:lnTo>
                  <a:lnTo>
                    <a:pt x="4542" y="120542"/>
                  </a:lnTo>
                  <a:lnTo>
                    <a:pt x="3028" y="117046"/>
                  </a:lnTo>
                  <a:lnTo>
                    <a:pt x="7921" y="83167"/>
                  </a:lnTo>
                  <a:lnTo>
                    <a:pt x="16840" y="56232"/>
                  </a:lnTo>
                  <a:lnTo>
                    <a:pt x="32957" y="34891"/>
                  </a:lnTo>
                  <a:lnTo>
                    <a:pt x="56641" y="16679"/>
                  </a:lnTo>
                  <a:lnTo>
                    <a:pt x="74088" y="8092"/>
                  </a:lnTo>
                  <a:lnTo>
                    <a:pt x="94749" y="6314"/>
                  </a:lnTo>
                  <a:lnTo>
                    <a:pt x="136358" y="13475"/>
                  </a:lnTo>
                  <a:lnTo>
                    <a:pt x="152657" y="24332"/>
                  </a:lnTo>
                  <a:lnTo>
                    <a:pt x="165675" y="39347"/>
                  </a:lnTo>
                  <a:lnTo>
                    <a:pt x="195439" y="110158"/>
                  </a:lnTo>
                  <a:lnTo>
                    <a:pt x="210940" y="17425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20432" y="1826318"/>
              <a:ext cx="81978" cy="366849"/>
            </a:xfrm>
            <a:custGeom>
              <a:avLst/>
              <a:gdLst/>
              <a:ahLst/>
              <a:cxnLst/>
              <a:rect l="0" t="0" r="0" b="0"/>
              <a:pathLst>
                <a:path w="81978" h="366849">
                  <a:moveTo>
                    <a:pt x="8605" y="0"/>
                  </a:moveTo>
                  <a:lnTo>
                    <a:pt x="0" y="74324"/>
                  </a:lnTo>
                  <a:lnTo>
                    <a:pt x="4414" y="122471"/>
                  </a:lnTo>
                  <a:lnTo>
                    <a:pt x="12178" y="141388"/>
                  </a:lnTo>
                  <a:lnTo>
                    <a:pt x="25289" y="168931"/>
                  </a:lnTo>
                  <a:lnTo>
                    <a:pt x="72626" y="301874"/>
                  </a:lnTo>
                  <a:lnTo>
                    <a:pt x="79207" y="332651"/>
                  </a:lnTo>
                  <a:lnTo>
                    <a:pt x="81977" y="366848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718979" y="1991399"/>
              <a:ext cx="284312" cy="9172"/>
            </a:xfrm>
            <a:custGeom>
              <a:avLst/>
              <a:gdLst/>
              <a:ahLst/>
              <a:cxnLst/>
              <a:rect l="0" t="0" r="0" b="0"/>
              <a:pathLst>
                <a:path w="284312" h="9172">
                  <a:moveTo>
                    <a:pt x="0" y="9171"/>
                  </a:moveTo>
                  <a:lnTo>
                    <a:pt x="132036" y="9171"/>
                  </a:lnTo>
                  <a:lnTo>
                    <a:pt x="262864" y="850"/>
                  </a:lnTo>
                  <a:lnTo>
                    <a:pt x="284311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043533" y="1986530"/>
              <a:ext cx="198212" cy="169952"/>
            </a:xfrm>
            <a:custGeom>
              <a:avLst/>
              <a:gdLst/>
              <a:ahLst/>
              <a:cxnLst/>
              <a:rect l="0" t="0" r="0" b="0"/>
              <a:pathLst>
                <a:path w="198212" h="169952">
                  <a:moveTo>
                    <a:pt x="152354" y="4868"/>
                  </a:moveTo>
                  <a:lnTo>
                    <a:pt x="137747" y="0"/>
                  </a:lnTo>
                  <a:lnTo>
                    <a:pt x="122424" y="327"/>
                  </a:lnTo>
                  <a:lnTo>
                    <a:pt x="72361" y="12611"/>
                  </a:lnTo>
                  <a:lnTo>
                    <a:pt x="44072" y="28675"/>
                  </a:lnTo>
                  <a:lnTo>
                    <a:pt x="22329" y="53363"/>
                  </a:lnTo>
                  <a:lnTo>
                    <a:pt x="5017" y="86040"/>
                  </a:lnTo>
                  <a:lnTo>
                    <a:pt x="0" y="120519"/>
                  </a:lnTo>
                  <a:lnTo>
                    <a:pt x="2438" y="140848"/>
                  </a:lnTo>
                  <a:lnTo>
                    <a:pt x="6553" y="148511"/>
                  </a:lnTo>
                  <a:lnTo>
                    <a:pt x="19277" y="159743"/>
                  </a:lnTo>
                  <a:lnTo>
                    <a:pt x="37841" y="162697"/>
                  </a:lnTo>
                  <a:lnTo>
                    <a:pt x="58659" y="159594"/>
                  </a:lnTo>
                  <a:lnTo>
                    <a:pt x="86548" y="146388"/>
                  </a:lnTo>
                  <a:lnTo>
                    <a:pt x="108172" y="128549"/>
                  </a:lnTo>
                  <a:lnTo>
                    <a:pt x="121168" y="112827"/>
                  </a:lnTo>
                  <a:lnTo>
                    <a:pt x="128303" y="92932"/>
                  </a:lnTo>
                  <a:lnTo>
                    <a:pt x="131474" y="78655"/>
                  </a:lnTo>
                  <a:lnTo>
                    <a:pt x="132320" y="80554"/>
                  </a:lnTo>
                  <a:lnTo>
                    <a:pt x="132884" y="85896"/>
                  </a:lnTo>
                  <a:lnTo>
                    <a:pt x="159443" y="133938"/>
                  </a:lnTo>
                  <a:lnTo>
                    <a:pt x="198211" y="16995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51795" y="1991399"/>
              <a:ext cx="247625" cy="183425"/>
            </a:xfrm>
            <a:custGeom>
              <a:avLst/>
              <a:gdLst/>
              <a:ahLst/>
              <a:cxnLst/>
              <a:rect l="0" t="0" r="0" b="0"/>
              <a:pathLst>
                <a:path w="247625" h="183425">
                  <a:moveTo>
                    <a:pt x="0" y="0"/>
                  </a:moveTo>
                  <a:lnTo>
                    <a:pt x="15864" y="65719"/>
                  </a:lnTo>
                  <a:lnTo>
                    <a:pt x="22722" y="108543"/>
                  </a:lnTo>
                  <a:lnTo>
                    <a:pt x="26358" y="112104"/>
                  </a:lnTo>
                  <a:lnTo>
                    <a:pt x="30819" y="111421"/>
                  </a:lnTo>
                  <a:lnTo>
                    <a:pt x="41211" y="102509"/>
                  </a:lnTo>
                  <a:lnTo>
                    <a:pt x="93582" y="49155"/>
                  </a:lnTo>
                  <a:lnTo>
                    <a:pt x="119780" y="35511"/>
                  </a:lnTo>
                  <a:lnTo>
                    <a:pt x="128767" y="34883"/>
                  </a:lnTo>
                  <a:lnTo>
                    <a:pt x="146904" y="39620"/>
                  </a:lnTo>
                  <a:lnTo>
                    <a:pt x="169434" y="53746"/>
                  </a:lnTo>
                  <a:lnTo>
                    <a:pt x="179925" y="67705"/>
                  </a:lnTo>
                  <a:lnTo>
                    <a:pt x="247624" y="18342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63617" y="1979771"/>
              <a:ext cx="155906" cy="167540"/>
            </a:xfrm>
            <a:custGeom>
              <a:avLst/>
              <a:gdLst/>
              <a:ahLst/>
              <a:cxnLst/>
              <a:rect l="0" t="0" r="0" b="0"/>
              <a:pathLst>
                <a:path w="155906" h="167540">
                  <a:moveTo>
                    <a:pt x="0" y="48313"/>
                  </a:moveTo>
                  <a:lnTo>
                    <a:pt x="32645" y="55572"/>
                  </a:lnTo>
                  <a:lnTo>
                    <a:pt x="98613" y="54599"/>
                  </a:lnTo>
                  <a:lnTo>
                    <a:pt x="127721" y="44741"/>
                  </a:lnTo>
                  <a:lnTo>
                    <a:pt x="137115" y="39818"/>
                  </a:lnTo>
                  <a:lnTo>
                    <a:pt x="150271" y="26195"/>
                  </a:lnTo>
                  <a:lnTo>
                    <a:pt x="155206" y="18282"/>
                  </a:lnTo>
                  <a:lnTo>
                    <a:pt x="154420" y="11988"/>
                  </a:lnTo>
                  <a:lnTo>
                    <a:pt x="149820" y="6773"/>
                  </a:lnTo>
                  <a:lnTo>
                    <a:pt x="142677" y="2278"/>
                  </a:lnTo>
                  <a:lnTo>
                    <a:pt x="126589" y="0"/>
                  </a:lnTo>
                  <a:lnTo>
                    <a:pt x="109249" y="3403"/>
                  </a:lnTo>
                  <a:lnTo>
                    <a:pt x="83319" y="16777"/>
                  </a:lnTo>
                  <a:lnTo>
                    <a:pt x="49417" y="45532"/>
                  </a:lnTo>
                  <a:lnTo>
                    <a:pt x="35588" y="68549"/>
                  </a:lnTo>
                  <a:lnTo>
                    <a:pt x="33819" y="85840"/>
                  </a:lnTo>
                  <a:lnTo>
                    <a:pt x="37448" y="102696"/>
                  </a:lnTo>
                  <a:lnTo>
                    <a:pt x="56383" y="130123"/>
                  </a:lnTo>
                  <a:lnTo>
                    <a:pt x="62045" y="136481"/>
                  </a:lnTo>
                  <a:lnTo>
                    <a:pt x="89486" y="150298"/>
                  </a:lnTo>
                  <a:lnTo>
                    <a:pt x="155905" y="16753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63344" y="1963886"/>
              <a:ext cx="143919" cy="159663"/>
            </a:xfrm>
            <a:custGeom>
              <a:avLst/>
              <a:gdLst/>
              <a:ahLst/>
              <a:cxnLst/>
              <a:rect l="0" t="0" r="0" b="0"/>
              <a:pathLst>
                <a:path w="143919" h="159663">
                  <a:moveTo>
                    <a:pt x="112979" y="0"/>
                  </a:moveTo>
                  <a:lnTo>
                    <a:pt x="93505" y="0"/>
                  </a:lnTo>
                  <a:lnTo>
                    <a:pt x="78509" y="5435"/>
                  </a:lnTo>
                  <a:lnTo>
                    <a:pt x="33626" y="43117"/>
                  </a:lnTo>
                  <a:lnTo>
                    <a:pt x="10085" y="74640"/>
                  </a:lnTo>
                  <a:lnTo>
                    <a:pt x="1692" y="92277"/>
                  </a:lnTo>
                  <a:lnTo>
                    <a:pt x="0" y="110305"/>
                  </a:lnTo>
                  <a:lnTo>
                    <a:pt x="3664" y="128508"/>
                  </a:lnTo>
                  <a:lnTo>
                    <a:pt x="12085" y="146789"/>
                  </a:lnTo>
                  <a:lnTo>
                    <a:pt x="19222" y="152887"/>
                  </a:lnTo>
                  <a:lnTo>
                    <a:pt x="38022" y="159662"/>
                  </a:lnTo>
                  <a:lnTo>
                    <a:pt x="66653" y="158607"/>
                  </a:lnTo>
                  <a:lnTo>
                    <a:pt x="85257" y="148957"/>
                  </a:lnTo>
                  <a:lnTo>
                    <a:pt x="117240" y="122721"/>
                  </a:lnTo>
                  <a:lnTo>
                    <a:pt x="132018" y="99201"/>
                  </a:lnTo>
                  <a:lnTo>
                    <a:pt x="142850" y="72871"/>
                  </a:lnTo>
                  <a:lnTo>
                    <a:pt x="143918" y="54806"/>
                  </a:lnTo>
                  <a:lnTo>
                    <a:pt x="142776" y="45708"/>
                  </a:lnTo>
                  <a:lnTo>
                    <a:pt x="138958" y="38625"/>
                  </a:lnTo>
                  <a:lnTo>
                    <a:pt x="126563" y="28036"/>
                  </a:lnTo>
                  <a:lnTo>
                    <a:pt x="108147" y="25368"/>
                  </a:lnTo>
                  <a:lnTo>
                    <a:pt x="76295" y="2751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220147" y="1963886"/>
              <a:ext cx="250542" cy="146740"/>
            </a:xfrm>
            <a:custGeom>
              <a:avLst/>
              <a:gdLst/>
              <a:ahLst/>
              <a:cxnLst/>
              <a:rect l="0" t="0" r="0" b="0"/>
              <a:pathLst>
                <a:path w="250542" h="146740">
                  <a:moveTo>
                    <a:pt x="12087" y="0"/>
                  </a:moveTo>
                  <a:lnTo>
                    <a:pt x="4828" y="32647"/>
                  </a:lnTo>
                  <a:lnTo>
                    <a:pt x="0" y="100647"/>
                  </a:lnTo>
                  <a:lnTo>
                    <a:pt x="7054" y="116403"/>
                  </a:lnTo>
                  <a:lnTo>
                    <a:pt x="11789" y="123458"/>
                  </a:lnTo>
                  <a:lnTo>
                    <a:pt x="19022" y="128161"/>
                  </a:lnTo>
                  <a:lnTo>
                    <a:pt x="37928" y="133388"/>
                  </a:lnTo>
                  <a:lnTo>
                    <a:pt x="66620" y="131461"/>
                  </a:lnTo>
                  <a:lnTo>
                    <a:pt x="82520" y="124324"/>
                  </a:lnTo>
                  <a:lnTo>
                    <a:pt x="109334" y="103136"/>
                  </a:lnTo>
                  <a:lnTo>
                    <a:pt x="146549" y="54420"/>
                  </a:lnTo>
                  <a:lnTo>
                    <a:pt x="153371" y="33697"/>
                  </a:lnTo>
                  <a:lnTo>
                    <a:pt x="155384" y="18034"/>
                  </a:lnTo>
                  <a:lnTo>
                    <a:pt x="154494" y="18137"/>
                  </a:lnTo>
                  <a:lnTo>
                    <a:pt x="152882" y="21262"/>
                  </a:lnTo>
                  <a:lnTo>
                    <a:pt x="153808" y="32888"/>
                  </a:lnTo>
                  <a:lnTo>
                    <a:pt x="166508" y="74077"/>
                  </a:lnTo>
                  <a:lnTo>
                    <a:pt x="193065" y="114450"/>
                  </a:lnTo>
                  <a:lnTo>
                    <a:pt x="250541" y="146739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562403" y="1903990"/>
              <a:ext cx="165086" cy="197466"/>
            </a:xfrm>
            <a:custGeom>
              <a:avLst/>
              <a:gdLst/>
              <a:ahLst/>
              <a:cxnLst/>
              <a:rect l="0" t="0" r="0" b="0"/>
              <a:pathLst>
                <a:path w="165086" h="197466">
                  <a:moveTo>
                    <a:pt x="165085" y="4868"/>
                  </a:moveTo>
                  <a:lnTo>
                    <a:pt x="150479" y="0"/>
                  </a:lnTo>
                  <a:lnTo>
                    <a:pt x="135156" y="327"/>
                  </a:lnTo>
                  <a:lnTo>
                    <a:pt x="106623" y="8958"/>
                  </a:lnTo>
                  <a:lnTo>
                    <a:pt x="9270" y="57288"/>
                  </a:lnTo>
                  <a:lnTo>
                    <a:pt x="4142" y="64271"/>
                  </a:lnTo>
                  <a:lnTo>
                    <a:pt x="1742" y="71984"/>
                  </a:lnTo>
                  <a:lnTo>
                    <a:pt x="1161" y="80183"/>
                  </a:lnTo>
                  <a:lnTo>
                    <a:pt x="4850" y="86668"/>
                  </a:lnTo>
                  <a:lnTo>
                    <a:pt x="19818" y="96591"/>
                  </a:lnTo>
                  <a:lnTo>
                    <a:pt x="136307" y="136300"/>
                  </a:lnTo>
                  <a:lnTo>
                    <a:pt x="141823" y="141403"/>
                  </a:lnTo>
                  <a:lnTo>
                    <a:pt x="144482" y="147862"/>
                  </a:lnTo>
                  <a:lnTo>
                    <a:pt x="145235" y="155225"/>
                  </a:lnTo>
                  <a:lnTo>
                    <a:pt x="141661" y="161153"/>
                  </a:lnTo>
                  <a:lnTo>
                    <a:pt x="126820" y="170457"/>
                  </a:lnTo>
                  <a:lnTo>
                    <a:pt x="84080" y="183714"/>
                  </a:lnTo>
                  <a:lnTo>
                    <a:pt x="0" y="19746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075987" y="1882813"/>
              <a:ext cx="347211" cy="547208"/>
            </a:xfrm>
            <a:custGeom>
              <a:avLst/>
              <a:gdLst/>
              <a:ahLst/>
              <a:cxnLst/>
              <a:rect l="0" t="0" r="0" b="0"/>
              <a:pathLst>
                <a:path w="347211" h="547208">
                  <a:moveTo>
                    <a:pt x="265963" y="53559"/>
                  </a:moveTo>
                  <a:lnTo>
                    <a:pt x="275701" y="38953"/>
                  </a:lnTo>
                  <a:lnTo>
                    <a:pt x="277764" y="23630"/>
                  </a:lnTo>
                  <a:lnTo>
                    <a:pt x="276887" y="15264"/>
                  </a:lnTo>
                  <a:lnTo>
                    <a:pt x="272227" y="9686"/>
                  </a:lnTo>
                  <a:lnTo>
                    <a:pt x="256179" y="3489"/>
                  </a:lnTo>
                  <a:lnTo>
                    <a:pt x="224229" y="0"/>
                  </a:lnTo>
                  <a:lnTo>
                    <a:pt x="152678" y="19322"/>
                  </a:lnTo>
                  <a:lnTo>
                    <a:pt x="92232" y="58881"/>
                  </a:lnTo>
                  <a:lnTo>
                    <a:pt x="79034" y="74267"/>
                  </a:lnTo>
                  <a:lnTo>
                    <a:pt x="74089" y="82649"/>
                  </a:lnTo>
                  <a:lnTo>
                    <a:pt x="71311" y="100116"/>
                  </a:lnTo>
                  <a:lnTo>
                    <a:pt x="71997" y="109053"/>
                  </a:lnTo>
                  <a:lnTo>
                    <a:pt x="78194" y="124419"/>
                  </a:lnTo>
                  <a:lnTo>
                    <a:pt x="82700" y="131369"/>
                  </a:lnTo>
                  <a:lnTo>
                    <a:pt x="90799" y="136003"/>
                  </a:lnTo>
                  <a:lnTo>
                    <a:pt x="113384" y="141152"/>
                  </a:lnTo>
                  <a:lnTo>
                    <a:pt x="174288" y="134752"/>
                  </a:lnTo>
                  <a:lnTo>
                    <a:pt x="292521" y="104494"/>
                  </a:lnTo>
                  <a:lnTo>
                    <a:pt x="311395" y="106088"/>
                  </a:lnTo>
                  <a:lnTo>
                    <a:pt x="317651" y="110997"/>
                  </a:lnTo>
                  <a:lnTo>
                    <a:pt x="324601" y="127321"/>
                  </a:lnTo>
                  <a:lnTo>
                    <a:pt x="337357" y="256746"/>
                  </a:lnTo>
                  <a:lnTo>
                    <a:pt x="347210" y="388834"/>
                  </a:lnTo>
                  <a:lnTo>
                    <a:pt x="340082" y="419205"/>
                  </a:lnTo>
                  <a:lnTo>
                    <a:pt x="314170" y="466105"/>
                  </a:lnTo>
                  <a:lnTo>
                    <a:pt x="286587" y="488862"/>
                  </a:lnTo>
                  <a:lnTo>
                    <a:pt x="203949" y="527242"/>
                  </a:lnTo>
                  <a:lnTo>
                    <a:pt x="83025" y="547207"/>
                  </a:lnTo>
                  <a:lnTo>
                    <a:pt x="48716" y="543463"/>
                  </a:lnTo>
                  <a:lnTo>
                    <a:pt x="31502" y="535900"/>
                  </a:lnTo>
                  <a:lnTo>
                    <a:pt x="0" y="51212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454440" y="1849715"/>
              <a:ext cx="529509" cy="178372"/>
            </a:xfrm>
            <a:custGeom>
              <a:avLst/>
              <a:gdLst/>
              <a:ahLst/>
              <a:cxnLst/>
              <a:rect l="0" t="0" r="0" b="0"/>
              <a:pathLst>
                <a:path w="529509" h="178372">
                  <a:moveTo>
                    <a:pt x="15913" y="95829"/>
                  </a:moveTo>
                  <a:lnTo>
                    <a:pt x="30520" y="100698"/>
                  </a:lnTo>
                  <a:lnTo>
                    <a:pt x="45843" y="100370"/>
                  </a:lnTo>
                  <a:lnTo>
                    <a:pt x="89603" y="88086"/>
                  </a:lnTo>
                  <a:lnTo>
                    <a:pt x="123315" y="67389"/>
                  </a:lnTo>
                  <a:lnTo>
                    <a:pt x="135999" y="54656"/>
                  </a:lnTo>
                  <a:lnTo>
                    <a:pt x="145033" y="38807"/>
                  </a:lnTo>
                  <a:lnTo>
                    <a:pt x="147011" y="21572"/>
                  </a:lnTo>
                  <a:lnTo>
                    <a:pt x="146112" y="12696"/>
                  </a:lnTo>
                  <a:lnTo>
                    <a:pt x="141435" y="6779"/>
                  </a:lnTo>
                  <a:lnTo>
                    <a:pt x="125371" y="204"/>
                  </a:lnTo>
                  <a:lnTo>
                    <a:pt x="107361" y="0"/>
                  </a:lnTo>
                  <a:lnTo>
                    <a:pt x="77317" y="8331"/>
                  </a:lnTo>
                  <a:lnTo>
                    <a:pt x="56452" y="19237"/>
                  </a:lnTo>
                  <a:lnTo>
                    <a:pt x="19881" y="55058"/>
                  </a:lnTo>
                  <a:lnTo>
                    <a:pt x="5767" y="78993"/>
                  </a:lnTo>
                  <a:lnTo>
                    <a:pt x="0" y="110315"/>
                  </a:lnTo>
                  <a:lnTo>
                    <a:pt x="4085" y="128083"/>
                  </a:lnTo>
                  <a:lnTo>
                    <a:pt x="13713" y="142773"/>
                  </a:lnTo>
                  <a:lnTo>
                    <a:pt x="36322" y="161483"/>
                  </a:lnTo>
                  <a:lnTo>
                    <a:pt x="53517" y="170186"/>
                  </a:lnTo>
                  <a:lnTo>
                    <a:pt x="74068" y="172015"/>
                  </a:lnTo>
                  <a:lnTo>
                    <a:pt x="151855" y="156599"/>
                  </a:lnTo>
                  <a:lnTo>
                    <a:pt x="216265" y="125831"/>
                  </a:lnTo>
                  <a:lnTo>
                    <a:pt x="310772" y="53025"/>
                  </a:lnTo>
                  <a:lnTo>
                    <a:pt x="318465" y="50989"/>
                  </a:lnTo>
                  <a:lnTo>
                    <a:pt x="325633" y="51669"/>
                  </a:lnTo>
                  <a:lnTo>
                    <a:pt x="332448" y="54160"/>
                  </a:lnTo>
                  <a:lnTo>
                    <a:pt x="336993" y="59898"/>
                  </a:lnTo>
                  <a:lnTo>
                    <a:pt x="342042" y="77142"/>
                  </a:lnTo>
                  <a:lnTo>
                    <a:pt x="345727" y="145249"/>
                  </a:lnTo>
                  <a:lnTo>
                    <a:pt x="347883" y="149156"/>
                  </a:lnTo>
                  <a:lnTo>
                    <a:pt x="351360" y="147685"/>
                  </a:lnTo>
                  <a:lnTo>
                    <a:pt x="425594" y="62562"/>
                  </a:lnTo>
                  <a:lnTo>
                    <a:pt x="432718" y="59385"/>
                  </a:lnTo>
                  <a:lnTo>
                    <a:pt x="448786" y="58571"/>
                  </a:lnTo>
                  <a:lnTo>
                    <a:pt x="455313" y="61819"/>
                  </a:lnTo>
                  <a:lnTo>
                    <a:pt x="465282" y="73580"/>
                  </a:lnTo>
                  <a:lnTo>
                    <a:pt x="500668" y="154918"/>
                  </a:lnTo>
                  <a:lnTo>
                    <a:pt x="529508" y="1783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88607" y="1846538"/>
              <a:ext cx="152130" cy="158971"/>
            </a:xfrm>
            <a:custGeom>
              <a:avLst/>
              <a:gdLst/>
              <a:ahLst/>
              <a:cxnLst/>
              <a:rect l="0" t="0" r="0" b="0"/>
              <a:pathLst>
                <a:path w="152130" h="158971">
                  <a:moveTo>
                    <a:pt x="5388" y="43978"/>
                  </a:moveTo>
                  <a:lnTo>
                    <a:pt x="19994" y="48847"/>
                  </a:lnTo>
                  <a:lnTo>
                    <a:pt x="48551" y="47006"/>
                  </a:lnTo>
                  <a:lnTo>
                    <a:pt x="77960" y="35138"/>
                  </a:lnTo>
                  <a:lnTo>
                    <a:pt x="101168" y="18714"/>
                  </a:lnTo>
                  <a:lnTo>
                    <a:pt x="103888" y="12869"/>
                  </a:lnTo>
                  <a:lnTo>
                    <a:pt x="103663" y="6934"/>
                  </a:lnTo>
                  <a:lnTo>
                    <a:pt x="101476" y="940"/>
                  </a:lnTo>
                  <a:lnTo>
                    <a:pt x="95942" y="0"/>
                  </a:lnTo>
                  <a:lnTo>
                    <a:pt x="69697" y="12265"/>
                  </a:lnTo>
                  <a:lnTo>
                    <a:pt x="43125" y="30279"/>
                  </a:lnTo>
                  <a:lnTo>
                    <a:pt x="8986" y="67235"/>
                  </a:lnTo>
                  <a:lnTo>
                    <a:pt x="1892" y="85565"/>
                  </a:lnTo>
                  <a:lnTo>
                    <a:pt x="0" y="96159"/>
                  </a:lnTo>
                  <a:lnTo>
                    <a:pt x="3333" y="116083"/>
                  </a:lnTo>
                  <a:lnTo>
                    <a:pt x="7075" y="125676"/>
                  </a:lnTo>
                  <a:lnTo>
                    <a:pt x="22103" y="141770"/>
                  </a:lnTo>
                  <a:lnTo>
                    <a:pt x="42369" y="153678"/>
                  </a:lnTo>
                  <a:lnTo>
                    <a:pt x="64963" y="158970"/>
                  </a:lnTo>
                  <a:lnTo>
                    <a:pt x="152129" y="15403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380217" y="1838511"/>
              <a:ext cx="190689" cy="118731"/>
            </a:xfrm>
            <a:custGeom>
              <a:avLst/>
              <a:gdLst/>
              <a:ahLst/>
              <a:cxnLst/>
              <a:rect l="0" t="0" r="0" b="0"/>
              <a:pathLst>
                <a:path w="190689" h="118731">
                  <a:moveTo>
                    <a:pt x="7259" y="42834"/>
                  </a:moveTo>
                  <a:lnTo>
                    <a:pt x="0" y="75481"/>
                  </a:lnTo>
                  <a:lnTo>
                    <a:pt x="1371" y="105837"/>
                  </a:lnTo>
                  <a:lnTo>
                    <a:pt x="3335" y="115407"/>
                  </a:lnTo>
                  <a:lnTo>
                    <a:pt x="5661" y="118730"/>
                  </a:lnTo>
                  <a:lnTo>
                    <a:pt x="8232" y="117888"/>
                  </a:lnTo>
                  <a:lnTo>
                    <a:pt x="10965" y="114270"/>
                  </a:lnTo>
                  <a:lnTo>
                    <a:pt x="15351" y="79175"/>
                  </a:lnTo>
                  <a:lnTo>
                    <a:pt x="21157" y="25855"/>
                  </a:lnTo>
                  <a:lnTo>
                    <a:pt x="25695" y="18267"/>
                  </a:lnTo>
                  <a:lnTo>
                    <a:pt x="38891" y="7119"/>
                  </a:lnTo>
                  <a:lnTo>
                    <a:pt x="57664" y="1485"/>
                  </a:lnTo>
                  <a:lnTo>
                    <a:pt x="78576" y="0"/>
                  </a:lnTo>
                  <a:lnTo>
                    <a:pt x="142802" y="13816"/>
                  </a:lnTo>
                  <a:lnTo>
                    <a:pt x="190688" y="3366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592140" y="1835489"/>
              <a:ext cx="208039" cy="155912"/>
            </a:xfrm>
            <a:custGeom>
              <a:avLst/>
              <a:gdLst/>
              <a:ahLst/>
              <a:cxnLst/>
              <a:rect l="0" t="0" r="0" b="0"/>
              <a:pathLst>
                <a:path w="208039" h="155912">
                  <a:moveTo>
                    <a:pt x="162183" y="0"/>
                  </a:moveTo>
                  <a:lnTo>
                    <a:pt x="111123" y="4868"/>
                  </a:lnTo>
                  <a:lnTo>
                    <a:pt x="61825" y="28557"/>
                  </a:lnTo>
                  <a:lnTo>
                    <a:pt x="24721" y="52176"/>
                  </a:lnTo>
                  <a:lnTo>
                    <a:pt x="11757" y="67007"/>
                  </a:lnTo>
                  <a:lnTo>
                    <a:pt x="3617" y="84808"/>
                  </a:lnTo>
                  <a:lnTo>
                    <a:pt x="0" y="106307"/>
                  </a:lnTo>
                  <a:lnTo>
                    <a:pt x="2092" y="115708"/>
                  </a:lnTo>
                  <a:lnTo>
                    <a:pt x="12568" y="131589"/>
                  </a:lnTo>
                  <a:lnTo>
                    <a:pt x="30132" y="140006"/>
                  </a:lnTo>
                  <a:lnTo>
                    <a:pt x="50506" y="142728"/>
                  </a:lnTo>
                  <a:lnTo>
                    <a:pt x="69751" y="140541"/>
                  </a:lnTo>
                  <a:lnTo>
                    <a:pt x="85777" y="133454"/>
                  </a:lnTo>
                  <a:lnTo>
                    <a:pt x="131435" y="94528"/>
                  </a:lnTo>
                  <a:lnTo>
                    <a:pt x="151957" y="68038"/>
                  </a:lnTo>
                  <a:lnTo>
                    <a:pt x="151290" y="67777"/>
                  </a:lnTo>
                  <a:lnTo>
                    <a:pt x="148807" y="69641"/>
                  </a:lnTo>
                  <a:lnTo>
                    <a:pt x="145313" y="91740"/>
                  </a:lnTo>
                  <a:lnTo>
                    <a:pt x="149145" y="119234"/>
                  </a:lnTo>
                  <a:lnTo>
                    <a:pt x="159445" y="134854"/>
                  </a:lnTo>
                  <a:lnTo>
                    <a:pt x="166472" y="141873"/>
                  </a:lnTo>
                  <a:lnTo>
                    <a:pt x="182431" y="149672"/>
                  </a:lnTo>
                  <a:lnTo>
                    <a:pt x="208038" y="15591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965273" y="1679578"/>
              <a:ext cx="30542" cy="330165"/>
            </a:xfrm>
            <a:custGeom>
              <a:avLst/>
              <a:gdLst/>
              <a:ahLst/>
              <a:cxnLst/>
              <a:rect l="0" t="0" r="0" b="0"/>
              <a:pathLst>
                <a:path w="30542" h="330165">
                  <a:moveTo>
                    <a:pt x="27514" y="0"/>
                  </a:moveTo>
                  <a:lnTo>
                    <a:pt x="30541" y="128238"/>
                  </a:lnTo>
                  <a:lnTo>
                    <a:pt x="12942" y="253682"/>
                  </a:lnTo>
                  <a:lnTo>
                    <a:pt x="0" y="33016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836868" y="1872173"/>
              <a:ext cx="265957" cy="8795"/>
            </a:xfrm>
            <a:custGeom>
              <a:avLst/>
              <a:gdLst/>
              <a:ahLst/>
              <a:cxnLst/>
              <a:rect l="0" t="0" r="0" b="0"/>
              <a:pathLst>
                <a:path w="265957" h="8795">
                  <a:moveTo>
                    <a:pt x="0" y="0"/>
                  </a:moveTo>
                  <a:lnTo>
                    <a:pt x="127335" y="8794"/>
                  </a:lnTo>
                  <a:lnTo>
                    <a:pt x="255039" y="1908"/>
                  </a:lnTo>
                  <a:lnTo>
                    <a:pt x="265956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9194548" y="1890516"/>
              <a:ext cx="1" cy="73371"/>
            </a:xfrm>
            <a:custGeom>
              <a:avLst/>
              <a:gdLst/>
              <a:ahLst/>
              <a:cxnLst/>
              <a:rect l="0" t="0" r="0" b="0"/>
              <a:pathLst>
                <a:path w="1" h="73371">
                  <a:moveTo>
                    <a:pt x="0" y="0"/>
                  </a:moveTo>
                  <a:lnTo>
                    <a:pt x="0" y="7337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222059" y="1743777"/>
              <a:ext cx="1" cy="9172"/>
            </a:xfrm>
            <a:custGeom>
              <a:avLst/>
              <a:gdLst/>
              <a:ahLst/>
              <a:cxnLst/>
              <a:rect l="0" t="0" r="0" b="0"/>
              <a:pathLst>
                <a:path w="1" h="9172">
                  <a:moveTo>
                    <a:pt x="0" y="9171"/>
                  </a:moveTo>
                  <a:lnTo>
                    <a:pt x="0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9311186" y="1826318"/>
              <a:ext cx="172567" cy="121943"/>
            </a:xfrm>
            <a:custGeom>
              <a:avLst/>
              <a:gdLst/>
              <a:ahLst/>
              <a:cxnLst/>
              <a:rect l="0" t="0" r="0" b="0"/>
              <a:pathLst>
                <a:path w="172567" h="121943">
                  <a:moveTo>
                    <a:pt x="85130" y="0"/>
                  </a:moveTo>
                  <a:lnTo>
                    <a:pt x="32916" y="22965"/>
                  </a:lnTo>
                  <a:lnTo>
                    <a:pt x="17424" y="34324"/>
                  </a:lnTo>
                  <a:lnTo>
                    <a:pt x="2115" y="57045"/>
                  </a:lnTo>
                  <a:lnTo>
                    <a:pt x="0" y="74267"/>
                  </a:lnTo>
                  <a:lnTo>
                    <a:pt x="862" y="83139"/>
                  </a:lnTo>
                  <a:lnTo>
                    <a:pt x="9973" y="98432"/>
                  </a:lnTo>
                  <a:lnTo>
                    <a:pt x="25231" y="111003"/>
                  </a:lnTo>
                  <a:lnTo>
                    <a:pt x="45601" y="119987"/>
                  </a:lnTo>
                  <a:lnTo>
                    <a:pt x="65524" y="121942"/>
                  </a:lnTo>
                  <a:lnTo>
                    <a:pt x="138811" y="106620"/>
                  </a:lnTo>
                  <a:lnTo>
                    <a:pt x="162406" y="92846"/>
                  </a:lnTo>
                  <a:lnTo>
                    <a:pt x="167218" y="85335"/>
                  </a:lnTo>
                  <a:lnTo>
                    <a:pt x="172566" y="66120"/>
                  </a:lnTo>
                  <a:lnTo>
                    <a:pt x="171955" y="57327"/>
                  </a:lnTo>
                  <a:lnTo>
                    <a:pt x="165839" y="42123"/>
                  </a:lnTo>
                  <a:lnTo>
                    <a:pt x="153611" y="31289"/>
                  </a:lnTo>
                  <a:lnTo>
                    <a:pt x="112644" y="91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598078" y="1841739"/>
              <a:ext cx="210942" cy="122148"/>
            </a:xfrm>
            <a:custGeom>
              <a:avLst/>
              <a:gdLst/>
              <a:ahLst/>
              <a:cxnLst/>
              <a:rect l="0" t="0" r="0" b="0"/>
              <a:pathLst>
                <a:path w="210942" h="122148">
                  <a:moveTo>
                    <a:pt x="0" y="2921"/>
                  </a:moveTo>
                  <a:lnTo>
                    <a:pt x="0" y="58850"/>
                  </a:lnTo>
                  <a:lnTo>
                    <a:pt x="2038" y="65683"/>
                  </a:lnTo>
                  <a:lnTo>
                    <a:pt x="5436" y="68200"/>
                  </a:lnTo>
                  <a:lnTo>
                    <a:pt x="9738" y="67839"/>
                  </a:lnTo>
                  <a:lnTo>
                    <a:pt x="13626" y="64543"/>
                  </a:lnTo>
                  <a:lnTo>
                    <a:pt x="52443" y="15228"/>
                  </a:lnTo>
                  <a:lnTo>
                    <a:pt x="75322" y="1699"/>
                  </a:lnTo>
                  <a:lnTo>
                    <a:pt x="95299" y="0"/>
                  </a:lnTo>
                  <a:lnTo>
                    <a:pt x="136467" y="7213"/>
                  </a:lnTo>
                  <a:lnTo>
                    <a:pt x="152706" y="18076"/>
                  </a:lnTo>
                  <a:lnTo>
                    <a:pt x="179737" y="49959"/>
                  </a:lnTo>
                  <a:lnTo>
                    <a:pt x="210941" y="122147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827358" y="1534113"/>
              <a:ext cx="238550" cy="237177"/>
            </a:xfrm>
            <a:custGeom>
              <a:avLst/>
              <a:gdLst/>
              <a:ahLst/>
              <a:cxnLst/>
              <a:rect l="0" t="0" r="0" b="0"/>
              <a:pathLst>
                <a:path w="238550" h="237177">
                  <a:moveTo>
                    <a:pt x="0" y="7896"/>
                  </a:moveTo>
                  <a:lnTo>
                    <a:pt x="51059" y="0"/>
                  </a:lnTo>
                  <a:lnTo>
                    <a:pt x="161294" y="23310"/>
                  </a:lnTo>
                  <a:lnTo>
                    <a:pt x="210438" y="43353"/>
                  </a:lnTo>
                  <a:lnTo>
                    <a:pt x="233433" y="65277"/>
                  </a:lnTo>
                  <a:lnTo>
                    <a:pt x="237144" y="73664"/>
                  </a:lnTo>
                  <a:lnTo>
                    <a:pt x="238549" y="91134"/>
                  </a:lnTo>
                  <a:lnTo>
                    <a:pt x="233060" y="106372"/>
                  </a:lnTo>
                  <a:lnTo>
                    <a:pt x="228742" y="113289"/>
                  </a:lnTo>
                  <a:lnTo>
                    <a:pt x="132026" y="188251"/>
                  </a:lnTo>
                  <a:lnTo>
                    <a:pt x="128778" y="196407"/>
                  </a:lnTo>
                  <a:lnTo>
                    <a:pt x="128396" y="23717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010785" y="1936372"/>
              <a:ext cx="1" cy="9172"/>
            </a:xfrm>
            <a:custGeom>
              <a:avLst/>
              <a:gdLst/>
              <a:ahLst/>
              <a:cxnLst/>
              <a:rect l="0" t="0" r="0" b="0"/>
              <a:pathLst>
                <a:path w="1" h="9172">
                  <a:moveTo>
                    <a:pt x="0" y="0"/>
                  </a:moveTo>
                  <a:lnTo>
                    <a:pt x="0" y="91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25955" y="2652292"/>
              <a:ext cx="217530" cy="283741"/>
            </a:xfrm>
            <a:custGeom>
              <a:avLst/>
              <a:gdLst/>
              <a:ahLst/>
              <a:cxnLst/>
              <a:rect l="0" t="0" r="0" b="0"/>
              <a:pathLst>
                <a:path w="217530" h="283741">
                  <a:moveTo>
                    <a:pt x="0" y="8605"/>
                  </a:moveTo>
                  <a:lnTo>
                    <a:pt x="81583" y="0"/>
                  </a:lnTo>
                  <a:lnTo>
                    <a:pt x="126397" y="4414"/>
                  </a:lnTo>
                  <a:lnTo>
                    <a:pt x="134197" y="8868"/>
                  </a:lnTo>
                  <a:lnTo>
                    <a:pt x="145581" y="21969"/>
                  </a:lnTo>
                  <a:lnTo>
                    <a:pt x="146986" y="28723"/>
                  </a:lnTo>
                  <a:lnTo>
                    <a:pt x="145885" y="35264"/>
                  </a:lnTo>
                  <a:lnTo>
                    <a:pt x="143113" y="41663"/>
                  </a:lnTo>
                  <a:lnTo>
                    <a:pt x="85802" y="97245"/>
                  </a:lnTo>
                  <a:lnTo>
                    <a:pt x="84715" y="102345"/>
                  </a:lnTo>
                  <a:lnTo>
                    <a:pt x="87048" y="106764"/>
                  </a:lnTo>
                  <a:lnTo>
                    <a:pt x="91660" y="110729"/>
                  </a:lnTo>
                  <a:lnTo>
                    <a:pt x="207424" y="139865"/>
                  </a:lnTo>
                  <a:lnTo>
                    <a:pt x="214710" y="145025"/>
                  </a:lnTo>
                  <a:lnTo>
                    <a:pt x="217529" y="151521"/>
                  </a:lnTo>
                  <a:lnTo>
                    <a:pt x="217370" y="158910"/>
                  </a:lnTo>
                  <a:lnTo>
                    <a:pt x="207409" y="183914"/>
                  </a:lnTo>
                  <a:lnTo>
                    <a:pt x="196123" y="200650"/>
                  </a:lnTo>
                  <a:lnTo>
                    <a:pt x="171562" y="221530"/>
                  </a:lnTo>
                  <a:lnTo>
                    <a:pt x="98635" y="262618"/>
                  </a:lnTo>
                  <a:lnTo>
                    <a:pt x="34575" y="280779"/>
                  </a:lnTo>
                  <a:lnTo>
                    <a:pt x="0" y="28374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18551" y="2477474"/>
              <a:ext cx="265155" cy="495247"/>
            </a:xfrm>
            <a:custGeom>
              <a:avLst/>
              <a:gdLst/>
              <a:ahLst/>
              <a:cxnLst/>
              <a:rect l="0" t="0" r="0" b="0"/>
              <a:pathLst>
                <a:path w="265155" h="495247">
                  <a:moveTo>
                    <a:pt x="0" y="0"/>
                  </a:moveTo>
                  <a:lnTo>
                    <a:pt x="16682" y="14644"/>
                  </a:lnTo>
                  <a:lnTo>
                    <a:pt x="153886" y="111268"/>
                  </a:lnTo>
                  <a:lnTo>
                    <a:pt x="203439" y="159905"/>
                  </a:lnTo>
                  <a:lnTo>
                    <a:pt x="256712" y="250955"/>
                  </a:lnTo>
                  <a:lnTo>
                    <a:pt x="265154" y="324074"/>
                  </a:lnTo>
                  <a:lnTo>
                    <a:pt x="255988" y="360742"/>
                  </a:lnTo>
                  <a:lnTo>
                    <a:pt x="240365" y="387684"/>
                  </a:lnTo>
                  <a:lnTo>
                    <a:pt x="200812" y="428658"/>
                  </a:lnTo>
                  <a:lnTo>
                    <a:pt x="100884" y="49524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06458" y="2633387"/>
              <a:ext cx="373590" cy="318151"/>
            </a:xfrm>
            <a:custGeom>
              <a:avLst/>
              <a:gdLst/>
              <a:ahLst/>
              <a:cxnLst/>
              <a:rect l="0" t="0" r="0" b="0"/>
              <a:pathLst>
                <a:path w="373590" h="318151">
                  <a:moveTo>
                    <a:pt x="44026" y="27513"/>
                  </a:moveTo>
                  <a:lnTo>
                    <a:pt x="34288" y="37250"/>
                  </a:lnTo>
                  <a:lnTo>
                    <a:pt x="20061" y="73443"/>
                  </a:lnTo>
                  <a:lnTo>
                    <a:pt x="0" y="176157"/>
                  </a:lnTo>
                  <a:lnTo>
                    <a:pt x="958" y="279632"/>
                  </a:lnTo>
                  <a:lnTo>
                    <a:pt x="6542" y="299553"/>
                  </a:lnTo>
                  <a:lnTo>
                    <a:pt x="15817" y="315200"/>
                  </a:lnTo>
                  <a:lnTo>
                    <a:pt x="21144" y="318150"/>
                  </a:lnTo>
                  <a:lnTo>
                    <a:pt x="26733" y="318078"/>
                  </a:lnTo>
                  <a:lnTo>
                    <a:pt x="32497" y="315992"/>
                  </a:lnTo>
                  <a:lnTo>
                    <a:pt x="41619" y="305523"/>
                  </a:lnTo>
                  <a:lnTo>
                    <a:pt x="126582" y="168351"/>
                  </a:lnTo>
                  <a:lnTo>
                    <a:pt x="132691" y="161147"/>
                  </a:lnTo>
                  <a:lnTo>
                    <a:pt x="138802" y="159401"/>
                  </a:lnTo>
                  <a:lnTo>
                    <a:pt x="144914" y="161295"/>
                  </a:lnTo>
                  <a:lnTo>
                    <a:pt x="151026" y="165614"/>
                  </a:lnTo>
                  <a:lnTo>
                    <a:pt x="160535" y="178565"/>
                  </a:lnTo>
                  <a:lnTo>
                    <a:pt x="179812" y="206921"/>
                  </a:lnTo>
                  <a:lnTo>
                    <a:pt x="220203" y="244481"/>
                  </a:lnTo>
                  <a:lnTo>
                    <a:pt x="240194" y="251321"/>
                  </a:lnTo>
                  <a:lnTo>
                    <a:pt x="286241" y="255713"/>
                  </a:lnTo>
                  <a:lnTo>
                    <a:pt x="307588" y="250878"/>
                  </a:lnTo>
                  <a:lnTo>
                    <a:pt x="326247" y="240917"/>
                  </a:lnTo>
                  <a:lnTo>
                    <a:pt x="341333" y="226300"/>
                  </a:lnTo>
                  <a:lnTo>
                    <a:pt x="356416" y="200883"/>
                  </a:lnTo>
                  <a:lnTo>
                    <a:pt x="369622" y="156566"/>
                  </a:lnTo>
                  <a:lnTo>
                    <a:pt x="373589" y="89747"/>
                  </a:lnTo>
                  <a:lnTo>
                    <a:pt x="368488" y="67401"/>
                  </a:lnTo>
                  <a:lnTo>
                    <a:pt x="354158" y="40351"/>
                  </a:lnTo>
                  <a:lnTo>
                    <a:pt x="319163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465965" y="2560014"/>
              <a:ext cx="263192" cy="339337"/>
            </a:xfrm>
            <a:custGeom>
              <a:avLst/>
              <a:gdLst/>
              <a:ahLst/>
              <a:cxnLst/>
              <a:rect l="0" t="0" r="0" b="0"/>
              <a:pathLst>
                <a:path w="263192" h="339337">
                  <a:moveTo>
                    <a:pt x="24738" y="0"/>
                  </a:moveTo>
                  <a:lnTo>
                    <a:pt x="15001" y="14606"/>
                  </a:lnTo>
                  <a:lnTo>
                    <a:pt x="596" y="84048"/>
                  </a:lnTo>
                  <a:lnTo>
                    <a:pt x="0" y="210832"/>
                  </a:lnTo>
                  <a:lnTo>
                    <a:pt x="18786" y="291662"/>
                  </a:lnTo>
                  <a:lnTo>
                    <a:pt x="21789" y="294306"/>
                  </a:lnTo>
                  <a:lnTo>
                    <a:pt x="24810" y="291992"/>
                  </a:lnTo>
                  <a:lnTo>
                    <a:pt x="76869" y="209857"/>
                  </a:lnTo>
                  <a:lnTo>
                    <a:pt x="91726" y="197550"/>
                  </a:lnTo>
                  <a:lnTo>
                    <a:pt x="99967" y="192842"/>
                  </a:lnTo>
                  <a:lnTo>
                    <a:pt x="119994" y="190328"/>
                  </a:lnTo>
                  <a:lnTo>
                    <a:pt x="131042" y="191084"/>
                  </a:lnTo>
                  <a:lnTo>
                    <a:pt x="148751" y="200076"/>
                  </a:lnTo>
                  <a:lnTo>
                    <a:pt x="176726" y="230759"/>
                  </a:lnTo>
                  <a:lnTo>
                    <a:pt x="223804" y="306992"/>
                  </a:lnTo>
                  <a:lnTo>
                    <a:pt x="263191" y="33933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803647" y="2692714"/>
              <a:ext cx="283187" cy="182358"/>
            </a:xfrm>
            <a:custGeom>
              <a:avLst/>
              <a:gdLst/>
              <a:ahLst/>
              <a:cxnLst/>
              <a:rect l="0" t="0" r="0" b="0"/>
              <a:pathLst>
                <a:path w="283187" h="182358">
                  <a:moveTo>
                    <a:pt x="154788" y="4869"/>
                  </a:moveTo>
                  <a:lnTo>
                    <a:pt x="140182" y="0"/>
                  </a:lnTo>
                  <a:lnTo>
                    <a:pt x="124859" y="327"/>
                  </a:lnTo>
                  <a:lnTo>
                    <a:pt x="81100" y="12612"/>
                  </a:lnTo>
                  <a:lnTo>
                    <a:pt x="47388" y="33308"/>
                  </a:lnTo>
                  <a:lnTo>
                    <a:pt x="14512" y="65113"/>
                  </a:lnTo>
                  <a:lnTo>
                    <a:pt x="2090" y="84973"/>
                  </a:lnTo>
                  <a:lnTo>
                    <a:pt x="0" y="94957"/>
                  </a:lnTo>
                  <a:lnTo>
                    <a:pt x="3113" y="114202"/>
                  </a:lnTo>
                  <a:lnTo>
                    <a:pt x="7815" y="121576"/>
                  </a:lnTo>
                  <a:lnTo>
                    <a:pt x="21192" y="132487"/>
                  </a:lnTo>
                  <a:lnTo>
                    <a:pt x="50779" y="139489"/>
                  </a:lnTo>
                  <a:lnTo>
                    <a:pt x="80492" y="136695"/>
                  </a:lnTo>
                  <a:lnTo>
                    <a:pt x="108658" y="124545"/>
                  </a:lnTo>
                  <a:lnTo>
                    <a:pt x="163775" y="83181"/>
                  </a:lnTo>
                  <a:lnTo>
                    <a:pt x="197161" y="40997"/>
                  </a:lnTo>
                  <a:lnTo>
                    <a:pt x="198322" y="37106"/>
                  </a:lnTo>
                  <a:lnTo>
                    <a:pt x="196039" y="36551"/>
                  </a:lnTo>
                  <a:lnTo>
                    <a:pt x="191460" y="38219"/>
                  </a:lnTo>
                  <a:lnTo>
                    <a:pt x="183655" y="48224"/>
                  </a:lnTo>
                  <a:lnTo>
                    <a:pt x="180147" y="55172"/>
                  </a:lnTo>
                  <a:lnTo>
                    <a:pt x="180078" y="89294"/>
                  </a:lnTo>
                  <a:lnTo>
                    <a:pt x="190204" y="131827"/>
                  </a:lnTo>
                  <a:lnTo>
                    <a:pt x="199741" y="150969"/>
                  </a:lnTo>
                  <a:lnTo>
                    <a:pt x="213490" y="164232"/>
                  </a:lnTo>
                  <a:lnTo>
                    <a:pt x="247227" y="181050"/>
                  </a:lnTo>
                  <a:lnTo>
                    <a:pt x="262449" y="182357"/>
                  </a:lnTo>
                  <a:lnTo>
                    <a:pt x="283186" y="17912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219445" y="2569186"/>
              <a:ext cx="69157" cy="320994"/>
            </a:xfrm>
            <a:custGeom>
              <a:avLst/>
              <a:gdLst/>
              <a:ahLst/>
              <a:cxnLst/>
              <a:rect l="0" t="0" r="0" b="0"/>
              <a:pathLst>
                <a:path w="69157" h="320994">
                  <a:moveTo>
                    <a:pt x="23300" y="0"/>
                  </a:moveTo>
                  <a:lnTo>
                    <a:pt x="0" y="125717"/>
                  </a:lnTo>
                  <a:lnTo>
                    <a:pt x="17469" y="226209"/>
                  </a:lnTo>
                  <a:lnTo>
                    <a:pt x="39621" y="292280"/>
                  </a:lnTo>
                  <a:lnTo>
                    <a:pt x="54064" y="311579"/>
                  </a:lnTo>
                  <a:lnTo>
                    <a:pt x="69156" y="320993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132691" y="2734266"/>
              <a:ext cx="256797" cy="1"/>
            </a:xfrm>
            <a:custGeom>
              <a:avLst/>
              <a:gdLst/>
              <a:ahLst/>
              <a:cxnLst/>
              <a:rect l="0" t="0" r="0" b="0"/>
              <a:pathLst>
                <a:path w="256797" h="1">
                  <a:moveTo>
                    <a:pt x="0" y="0"/>
                  </a:moveTo>
                  <a:lnTo>
                    <a:pt x="122814" y="0"/>
                  </a:lnTo>
                  <a:lnTo>
                    <a:pt x="256796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813274" y="2734266"/>
              <a:ext cx="16431" cy="110056"/>
            </a:xfrm>
            <a:custGeom>
              <a:avLst/>
              <a:gdLst/>
              <a:ahLst/>
              <a:cxnLst/>
              <a:rect l="0" t="0" r="0" b="0"/>
              <a:pathLst>
                <a:path w="16431" h="110056">
                  <a:moveTo>
                    <a:pt x="7259" y="0"/>
                  </a:moveTo>
                  <a:lnTo>
                    <a:pt x="0" y="32647"/>
                  </a:lnTo>
                  <a:lnTo>
                    <a:pt x="1372" y="63002"/>
                  </a:lnTo>
                  <a:lnTo>
                    <a:pt x="16430" y="11005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829705" y="258752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62455" y="2651727"/>
              <a:ext cx="250117" cy="220109"/>
            </a:xfrm>
            <a:custGeom>
              <a:avLst/>
              <a:gdLst/>
              <a:ahLst/>
              <a:cxnLst/>
              <a:rect l="0" t="0" r="0" b="0"/>
              <a:pathLst>
                <a:path w="250117" h="220109">
                  <a:moveTo>
                    <a:pt x="160729" y="0"/>
                  </a:moveTo>
                  <a:lnTo>
                    <a:pt x="23608" y="47652"/>
                  </a:lnTo>
                  <a:lnTo>
                    <a:pt x="648" y="62579"/>
                  </a:lnTo>
                  <a:lnTo>
                    <a:pt x="0" y="68214"/>
                  </a:lnTo>
                  <a:lnTo>
                    <a:pt x="3644" y="74008"/>
                  </a:lnTo>
                  <a:lnTo>
                    <a:pt x="17544" y="84863"/>
                  </a:lnTo>
                  <a:lnTo>
                    <a:pt x="33912" y="93083"/>
                  </a:lnTo>
                  <a:lnTo>
                    <a:pt x="164223" y="122381"/>
                  </a:lnTo>
                  <a:lnTo>
                    <a:pt x="232747" y="144706"/>
                  </a:lnTo>
                  <a:lnTo>
                    <a:pt x="247424" y="154667"/>
                  </a:lnTo>
                  <a:lnTo>
                    <a:pt x="250116" y="160176"/>
                  </a:lnTo>
                  <a:lnTo>
                    <a:pt x="249872" y="165887"/>
                  </a:lnTo>
                  <a:lnTo>
                    <a:pt x="247671" y="171733"/>
                  </a:lnTo>
                  <a:lnTo>
                    <a:pt x="234356" y="183662"/>
                  </a:lnTo>
                  <a:lnTo>
                    <a:pt x="197465" y="203058"/>
                  </a:lnTo>
                  <a:lnTo>
                    <a:pt x="124044" y="220108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665022" y="2495816"/>
              <a:ext cx="268011" cy="353473"/>
            </a:xfrm>
            <a:custGeom>
              <a:avLst/>
              <a:gdLst/>
              <a:ahLst/>
              <a:cxnLst/>
              <a:rect l="0" t="0" r="0" b="0"/>
              <a:pathLst>
                <a:path w="268011" h="353473">
                  <a:moveTo>
                    <a:pt x="17608" y="0"/>
                  </a:moveTo>
                  <a:lnTo>
                    <a:pt x="0" y="101733"/>
                  </a:lnTo>
                  <a:lnTo>
                    <a:pt x="4147" y="231975"/>
                  </a:lnTo>
                  <a:lnTo>
                    <a:pt x="9205" y="317065"/>
                  </a:lnTo>
                  <a:lnTo>
                    <a:pt x="10987" y="314298"/>
                  </a:lnTo>
                  <a:lnTo>
                    <a:pt x="26096" y="274255"/>
                  </a:lnTo>
                  <a:lnTo>
                    <a:pt x="64583" y="229165"/>
                  </a:lnTo>
                  <a:lnTo>
                    <a:pt x="91310" y="211470"/>
                  </a:lnTo>
                  <a:lnTo>
                    <a:pt x="136070" y="197381"/>
                  </a:lnTo>
                  <a:lnTo>
                    <a:pt x="190202" y="196259"/>
                  </a:lnTo>
                  <a:lnTo>
                    <a:pt x="213543" y="201357"/>
                  </a:lnTo>
                  <a:lnTo>
                    <a:pt x="238141" y="215686"/>
                  </a:lnTo>
                  <a:lnTo>
                    <a:pt x="251833" y="226975"/>
                  </a:lnTo>
                  <a:lnTo>
                    <a:pt x="266131" y="249657"/>
                  </a:lnTo>
                  <a:lnTo>
                    <a:pt x="268010" y="269587"/>
                  </a:lnTo>
                  <a:lnTo>
                    <a:pt x="267084" y="280608"/>
                  </a:lnTo>
                  <a:lnTo>
                    <a:pt x="262391" y="289994"/>
                  </a:lnTo>
                  <a:lnTo>
                    <a:pt x="228288" y="319701"/>
                  </a:lnTo>
                  <a:lnTo>
                    <a:pt x="209071" y="330609"/>
                  </a:lnTo>
                  <a:lnTo>
                    <a:pt x="73811" y="353472"/>
                  </a:lnTo>
                  <a:lnTo>
                    <a:pt x="17608" y="348507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22850" y="2725096"/>
              <a:ext cx="27514" cy="128399"/>
            </a:xfrm>
            <a:custGeom>
              <a:avLst/>
              <a:gdLst/>
              <a:ahLst/>
              <a:cxnLst/>
              <a:rect l="0" t="0" r="0" b="0"/>
              <a:pathLst>
                <a:path w="27514" h="128399">
                  <a:moveTo>
                    <a:pt x="27513" y="0"/>
                  </a:moveTo>
                  <a:lnTo>
                    <a:pt x="13889" y="22985"/>
                  </a:lnTo>
                  <a:lnTo>
                    <a:pt x="4568" y="54252"/>
                  </a:lnTo>
                  <a:lnTo>
                    <a:pt x="0" y="128398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187047" y="2560014"/>
              <a:ext cx="9172" cy="1"/>
            </a:xfrm>
            <a:custGeom>
              <a:avLst/>
              <a:gdLst/>
              <a:ahLst/>
              <a:cxnLst/>
              <a:rect l="0" t="0" r="0" b="0"/>
              <a:pathLst>
                <a:path w="9172" h="1">
                  <a:moveTo>
                    <a:pt x="9171" y="0"/>
                  </a:moveTo>
                  <a:lnTo>
                    <a:pt x="0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312546" y="2651727"/>
              <a:ext cx="196204" cy="169733"/>
            </a:xfrm>
            <a:custGeom>
              <a:avLst/>
              <a:gdLst/>
              <a:ahLst/>
              <a:cxnLst/>
              <a:rect l="0" t="0" r="0" b="0"/>
              <a:pathLst>
                <a:path w="196204" h="169733">
                  <a:moveTo>
                    <a:pt x="122128" y="0"/>
                  </a:moveTo>
                  <a:lnTo>
                    <a:pt x="69914" y="22965"/>
                  </a:lnTo>
                  <a:lnTo>
                    <a:pt x="34246" y="52177"/>
                  </a:lnTo>
                  <a:lnTo>
                    <a:pt x="10187" y="83791"/>
                  </a:lnTo>
                  <a:lnTo>
                    <a:pt x="1724" y="101440"/>
                  </a:lnTo>
                  <a:lnTo>
                    <a:pt x="0" y="122191"/>
                  </a:lnTo>
                  <a:lnTo>
                    <a:pt x="3650" y="142964"/>
                  </a:lnTo>
                  <a:lnTo>
                    <a:pt x="12066" y="158989"/>
                  </a:lnTo>
                  <a:lnTo>
                    <a:pt x="20220" y="164078"/>
                  </a:lnTo>
                  <a:lnTo>
                    <a:pt x="42868" y="169732"/>
                  </a:lnTo>
                  <a:lnTo>
                    <a:pt x="74527" y="168047"/>
                  </a:lnTo>
                  <a:lnTo>
                    <a:pt x="112612" y="157328"/>
                  </a:lnTo>
                  <a:lnTo>
                    <a:pt x="149573" y="133924"/>
                  </a:lnTo>
                  <a:lnTo>
                    <a:pt x="187148" y="97536"/>
                  </a:lnTo>
                  <a:lnTo>
                    <a:pt x="196203" y="81054"/>
                  </a:lnTo>
                  <a:lnTo>
                    <a:pt x="195968" y="74417"/>
                  </a:lnTo>
                  <a:lnTo>
                    <a:pt x="192754" y="68973"/>
                  </a:lnTo>
                  <a:lnTo>
                    <a:pt x="187555" y="64324"/>
                  </a:lnTo>
                  <a:lnTo>
                    <a:pt x="168190" y="59160"/>
                  </a:lnTo>
                  <a:lnTo>
                    <a:pt x="131360" y="58970"/>
                  </a:lnTo>
                  <a:lnTo>
                    <a:pt x="102784" y="65367"/>
                  </a:lnTo>
                  <a:lnTo>
                    <a:pt x="85443" y="7337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645093" y="2672099"/>
              <a:ext cx="265278" cy="437477"/>
            </a:xfrm>
            <a:custGeom>
              <a:avLst/>
              <a:gdLst/>
              <a:ahLst/>
              <a:cxnLst/>
              <a:rect l="0" t="0" r="0" b="0"/>
              <a:pathLst>
                <a:path w="265278" h="437477">
                  <a:moveTo>
                    <a:pt x="193112" y="25484"/>
                  </a:moveTo>
                  <a:lnTo>
                    <a:pt x="177450" y="11859"/>
                  </a:lnTo>
                  <a:lnTo>
                    <a:pt x="162714" y="4822"/>
                  </a:lnTo>
                  <a:lnTo>
                    <a:pt x="132362" y="0"/>
                  </a:lnTo>
                  <a:lnTo>
                    <a:pt x="92911" y="5693"/>
                  </a:lnTo>
                  <a:lnTo>
                    <a:pt x="38282" y="23587"/>
                  </a:lnTo>
                  <a:lnTo>
                    <a:pt x="17029" y="39981"/>
                  </a:lnTo>
                  <a:lnTo>
                    <a:pt x="4120" y="55364"/>
                  </a:lnTo>
                  <a:lnTo>
                    <a:pt x="882" y="63746"/>
                  </a:lnTo>
                  <a:lnTo>
                    <a:pt x="0" y="81212"/>
                  </a:lnTo>
                  <a:lnTo>
                    <a:pt x="3230" y="88111"/>
                  </a:lnTo>
                  <a:lnTo>
                    <a:pt x="14971" y="98495"/>
                  </a:lnTo>
                  <a:lnTo>
                    <a:pt x="22381" y="100652"/>
                  </a:lnTo>
                  <a:lnTo>
                    <a:pt x="80500" y="98126"/>
                  </a:lnTo>
                  <a:lnTo>
                    <a:pt x="200993" y="68253"/>
                  </a:lnTo>
                  <a:lnTo>
                    <a:pt x="215637" y="73704"/>
                  </a:lnTo>
                  <a:lnTo>
                    <a:pt x="220357" y="80049"/>
                  </a:lnTo>
                  <a:lnTo>
                    <a:pt x="254287" y="208810"/>
                  </a:lnTo>
                  <a:lnTo>
                    <a:pt x="265277" y="285783"/>
                  </a:lnTo>
                  <a:lnTo>
                    <a:pt x="263527" y="334072"/>
                  </a:lnTo>
                  <a:lnTo>
                    <a:pt x="253718" y="363860"/>
                  </a:lnTo>
                  <a:lnTo>
                    <a:pt x="242466" y="381716"/>
                  </a:lnTo>
                  <a:lnTo>
                    <a:pt x="201537" y="416195"/>
                  </a:lnTo>
                  <a:lnTo>
                    <a:pt x="169680" y="430086"/>
                  </a:lnTo>
                  <a:lnTo>
                    <a:pt x="98166" y="437476"/>
                  </a:lnTo>
                  <a:lnTo>
                    <a:pt x="57737" y="430725"/>
                  </a:lnTo>
                  <a:lnTo>
                    <a:pt x="28032" y="419845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021629" y="2665756"/>
              <a:ext cx="761216" cy="190104"/>
            </a:xfrm>
            <a:custGeom>
              <a:avLst/>
              <a:gdLst/>
              <a:ahLst/>
              <a:cxnLst/>
              <a:rect l="0" t="0" r="0" b="0"/>
              <a:pathLst>
                <a:path w="761216" h="190104">
                  <a:moveTo>
                    <a:pt x="0" y="50170"/>
                  </a:moveTo>
                  <a:lnTo>
                    <a:pt x="4869" y="64776"/>
                  </a:lnTo>
                  <a:lnTo>
                    <a:pt x="15411" y="74664"/>
                  </a:lnTo>
                  <a:lnTo>
                    <a:pt x="32325" y="82456"/>
                  </a:lnTo>
                  <a:lnTo>
                    <a:pt x="69474" y="90533"/>
                  </a:lnTo>
                  <a:lnTo>
                    <a:pt x="143610" y="85274"/>
                  </a:lnTo>
                  <a:lnTo>
                    <a:pt x="219301" y="56978"/>
                  </a:lnTo>
                  <a:lnTo>
                    <a:pt x="256635" y="34418"/>
                  </a:lnTo>
                  <a:lnTo>
                    <a:pt x="260765" y="27440"/>
                  </a:lnTo>
                  <a:lnTo>
                    <a:pt x="261480" y="19731"/>
                  </a:lnTo>
                  <a:lnTo>
                    <a:pt x="259918" y="11535"/>
                  </a:lnTo>
                  <a:lnTo>
                    <a:pt x="254801" y="6071"/>
                  </a:lnTo>
                  <a:lnTo>
                    <a:pt x="238246" y="0"/>
                  </a:lnTo>
                  <a:lnTo>
                    <a:pt x="206009" y="1450"/>
                  </a:lnTo>
                  <a:lnTo>
                    <a:pt x="134347" y="29592"/>
                  </a:lnTo>
                  <a:lnTo>
                    <a:pt x="81789" y="65527"/>
                  </a:lnTo>
                  <a:lnTo>
                    <a:pt x="69299" y="80433"/>
                  </a:lnTo>
                  <a:lnTo>
                    <a:pt x="52978" y="114911"/>
                  </a:lnTo>
                  <a:lnTo>
                    <a:pt x="52642" y="123901"/>
                  </a:lnTo>
                  <a:lnTo>
                    <a:pt x="57704" y="142043"/>
                  </a:lnTo>
                  <a:lnTo>
                    <a:pt x="72012" y="164574"/>
                  </a:lnTo>
                  <a:lnTo>
                    <a:pt x="88732" y="175065"/>
                  </a:lnTo>
                  <a:lnTo>
                    <a:pt x="127809" y="190103"/>
                  </a:lnTo>
                  <a:lnTo>
                    <a:pt x="165474" y="190024"/>
                  </a:lnTo>
                  <a:lnTo>
                    <a:pt x="273121" y="166528"/>
                  </a:lnTo>
                  <a:lnTo>
                    <a:pt x="370848" y="112049"/>
                  </a:lnTo>
                  <a:lnTo>
                    <a:pt x="458659" y="61505"/>
                  </a:lnTo>
                  <a:lnTo>
                    <a:pt x="467798" y="57726"/>
                  </a:lnTo>
                  <a:lnTo>
                    <a:pt x="473891" y="59283"/>
                  </a:lnTo>
                  <a:lnTo>
                    <a:pt x="477953" y="64398"/>
                  </a:lnTo>
                  <a:lnTo>
                    <a:pt x="482466" y="80950"/>
                  </a:lnTo>
                  <a:lnTo>
                    <a:pt x="490805" y="167831"/>
                  </a:lnTo>
                  <a:lnTo>
                    <a:pt x="495343" y="172428"/>
                  </a:lnTo>
                  <a:lnTo>
                    <a:pt x="501425" y="173455"/>
                  </a:lnTo>
                  <a:lnTo>
                    <a:pt x="515317" y="169162"/>
                  </a:lnTo>
                  <a:lnTo>
                    <a:pt x="528285" y="160460"/>
                  </a:lnTo>
                  <a:lnTo>
                    <a:pt x="538124" y="147082"/>
                  </a:lnTo>
                  <a:lnTo>
                    <a:pt x="581088" y="86869"/>
                  </a:lnTo>
                  <a:lnTo>
                    <a:pt x="611449" y="53631"/>
                  </a:lnTo>
                  <a:lnTo>
                    <a:pt x="618572" y="50439"/>
                  </a:lnTo>
                  <a:lnTo>
                    <a:pt x="634638" y="49610"/>
                  </a:lnTo>
                  <a:lnTo>
                    <a:pt x="641164" y="52854"/>
                  </a:lnTo>
                  <a:lnTo>
                    <a:pt x="651133" y="64610"/>
                  </a:lnTo>
                  <a:lnTo>
                    <a:pt x="701396" y="150125"/>
                  </a:lnTo>
                  <a:lnTo>
                    <a:pt x="725827" y="170253"/>
                  </a:lnTo>
                  <a:lnTo>
                    <a:pt x="761215" y="187738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883727" y="2682687"/>
              <a:ext cx="229287" cy="152463"/>
            </a:xfrm>
            <a:custGeom>
              <a:avLst/>
              <a:gdLst/>
              <a:ahLst/>
              <a:cxnLst/>
              <a:rect l="0" t="0" r="0" b="0"/>
              <a:pathLst>
                <a:path w="229287" h="152463">
                  <a:moveTo>
                    <a:pt x="0" y="42408"/>
                  </a:moveTo>
                  <a:lnTo>
                    <a:pt x="24004" y="48711"/>
                  </a:lnTo>
                  <a:lnTo>
                    <a:pt x="90208" y="46333"/>
                  </a:lnTo>
                  <a:lnTo>
                    <a:pt x="140747" y="34843"/>
                  </a:lnTo>
                  <a:lnTo>
                    <a:pt x="172470" y="14004"/>
                  </a:lnTo>
                  <a:lnTo>
                    <a:pt x="179180" y="8187"/>
                  </a:lnTo>
                  <a:lnTo>
                    <a:pt x="179577" y="4309"/>
                  </a:lnTo>
                  <a:lnTo>
                    <a:pt x="175766" y="1724"/>
                  </a:lnTo>
                  <a:lnTo>
                    <a:pt x="169149" y="0"/>
                  </a:lnTo>
                  <a:lnTo>
                    <a:pt x="145230" y="2443"/>
                  </a:lnTo>
                  <a:lnTo>
                    <a:pt x="91582" y="30966"/>
                  </a:lnTo>
                  <a:lnTo>
                    <a:pt x="62325" y="55811"/>
                  </a:lnTo>
                  <a:lnTo>
                    <a:pt x="49440" y="71802"/>
                  </a:lnTo>
                  <a:lnTo>
                    <a:pt x="46208" y="80347"/>
                  </a:lnTo>
                  <a:lnTo>
                    <a:pt x="45334" y="97992"/>
                  </a:lnTo>
                  <a:lnTo>
                    <a:pt x="51060" y="113308"/>
                  </a:lnTo>
                  <a:lnTo>
                    <a:pt x="61417" y="126908"/>
                  </a:lnTo>
                  <a:lnTo>
                    <a:pt x="76211" y="139746"/>
                  </a:lnTo>
                  <a:lnTo>
                    <a:pt x="95694" y="146811"/>
                  </a:lnTo>
                  <a:lnTo>
                    <a:pt x="229286" y="152462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40728" y="2633387"/>
              <a:ext cx="228229" cy="201767"/>
            </a:xfrm>
            <a:custGeom>
              <a:avLst/>
              <a:gdLst/>
              <a:ahLst/>
              <a:cxnLst/>
              <a:rect l="0" t="0" r="0" b="0"/>
              <a:pathLst>
                <a:path w="228229" h="201767">
                  <a:moveTo>
                    <a:pt x="147418" y="0"/>
                  </a:moveTo>
                  <a:lnTo>
                    <a:pt x="96358" y="4868"/>
                  </a:lnTo>
                  <a:lnTo>
                    <a:pt x="29443" y="33903"/>
                  </a:lnTo>
                  <a:lnTo>
                    <a:pt x="14822" y="44279"/>
                  </a:lnTo>
                  <a:lnTo>
                    <a:pt x="4247" y="58402"/>
                  </a:lnTo>
                  <a:lnTo>
                    <a:pt x="0" y="66448"/>
                  </a:lnTo>
                  <a:lnTo>
                    <a:pt x="1245" y="72831"/>
                  </a:lnTo>
                  <a:lnTo>
                    <a:pt x="6151" y="78106"/>
                  </a:lnTo>
                  <a:lnTo>
                    <a:pt x="38445" y="93893"/>
                  </a:lnTo>
                  <a:lnTo>
                    <a:pt x="93338" y="107221"/>
                  </a:lnTo>
                  <a:lnTo>
                    <a:pt x="178045" y="122653"/>
                  </a:lnTo>
                  <a:lnTo>
                    <a:pt x="204953" y="136432"/>
                  </a:lnTo>
                  <a:lnTo>
                    <a:pt x="225833" y="153422"/>
                  </a:lnTo>
                  <a:lnTo>
                    <a:pt x="228228" y="159347"/>
                  </a:lnTo>
                  <a:lnTo>
                    <a:pt x="227786" y="165334"/>
                  </a:lnTo>
                  <a:lnTo>
                    <a:pt x="225453" y="171364"/>
                  </a:lnTo>
                  <a:lnTo>
                    <a:pt x="211992" y="180781"/>
                  </a:lnTo>
                  <a:lnTo>
                    <a:pt x="163772" y="197342"/>
                  </a:lnTo>
                  <a:lnTo>
                    <a:pt x="83220" y="201766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23572" y="2697582"/>
              <a:ext cx="21373" cy="128398"/>
            </a:xfrm>
            <a:custGeom>
              <a:avLst/>
              <a:gdLst/>
              <a:ahLst/>
              <a:cxnLst/>
              <a:rect l="0" t="0" r="0" b="0"/>
              <a:pathLst>
                <a:path w="21373" h="128398">
                  <a:moveTo>
                    <a:pt x="3027" y="0"/>
                  </a:moveTo>
                  <a:lnTo>
                    <a:pt x="0" y="109706"/>
                  </a:lnTo>
                  <a:lnTo>
                    <a:pt x="3048" y="115936"/>
                  </a:lnTo>
                  <a:lnTo>
                    <a:pt x="7117" y="120090"/>
                  </a:lnTo>
                  <a:lnTo>
                    <a:pt x="21372" y="128397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654115" y="2523330"/>
              <a:ext cx="1" cy="9171"/>
            </a:xfrm>
            <a:custGeom>
              <a:avLst/>
              <a:gdLst/>
              <a:ahLst/>
              <a:cxnLst/>
              <a:rect l="0" t="0" r="0" b="0"/>
              <a:pathLst>
                <a:path w="1" h="9171">
                  <a:moveTo>
                    <a:pt x="0" y="9170"/>
                  </a:moveTo>
                  <a:lnTo>
                    <a:pt x="0" y="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786970" y="2587528"/>
              <a:ext cx="279933" cy="210941"/>
            </a:xfrm>
            <a:custGeom>
              <a:avLst/>
              <a:gdLst/>
              <a:ahLst/>
              <a:cxnLst/>
              <a:rect l="0" t="0" r="0" b="0"/>
              <a:pathLst>
                <a:path w="279933" h="210941">
                  <a:moveTo>
                    <a:pt x="188140" y="0"/>
                  </a:moveTo>
                  <a:lnTo>
                    <a:pt x="53678" y="33659"/>
                  </a:lnTo>
                  <a:lnTo>
                    <a:pt x="18995" y="43828"/>
                  </a:lnTo>
                  <a:lnTo>
                    <a:pt x="2229" y="53787"/>
                  </a:lnTo>
                  <a:lnTo>
                    <a:pt x="0" y="59296"/>
                  </a:lnTo>
                  <a:lnTo>
                    <a:pt x="1571" y="65006"/>
                  </a:lnTo>
                  <a:lnTo>
                    <a:pt x="5676" y="70851"/>
                  </a:lnTo>
                  <a:lnTo>
                    <a:pt x="21106" y="80063"/>
                  </a:lnTo>
                  <a:lnTo>
                    <a:pt x="146929" y="113070"/>
                  </a:lnTo>
                  <a:lnTo>
                    <a:pt x="251606" y="140625"/>
                  </a:lnTo>
                  <a:lnTo>
                    <a:pt x="274768" y="154666"/>
                  </a:lnTo>
                  <a:lnTo>
                    <a:pt x="278501" y="161196"/>
                  </a:lnTo>
                  <a:lnTo>
                    <a:pt x="279932" y="176603"/>
                  </a:lnTo>
                  <a:lnTo>
                    <a:pt x="275830" y="182953"/>
                  </a:lnTo>
                  <a:lnTo>
                    <a:pt x="260402" y="192727"/>
                  </a:lnTo>
                  <a:lnTo>
                    <a:pt x="216265" y="206285"/>
                  </a:lnTo>
                  <a:lnTo>
                    <a:pt x="114769" y="210940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07038" y="2387792"/>
              <a:ext cx="275112" cy="254765"/>
            </a:xfrm>
            <a:custGeom>
              <a:avLst/>
              <a:gdLst/>
              <a:ahLst/>
              <a:cxnLst/>
              <a:rect l="0" t="0" r="0" b="0"/>
              <a:pathLst>
                <a:path w="275112" h="254765">
                  <a:moveTo>
                    <a:pt x="0" y="25483"/>
                  </a:moveTo>
                  <a:lnTo>
                    <a:pt x="15663" y="11858"/>
                  </a:lnTo>
                  <a:lnTo>
                    <a:pt x="30399" y="4822"/>
                  </a:lnTo>
                  <a:lnTo>
                    <a:pt x="60751" y="0"/>
                  </a:lnTo>
                  <a:lnTo>
                    <a:pt x="136557" y="10913"/>
                  </a:lnTo>
                  <a:lnTo>
                    <a:pt x="245706" y="51392"/>
                  </a:lnTo>
                  <a:lnTo>
                    <a:pt x="269700" y="68713"/>
                  </a:lnTo>
                  <a:lnTo>
                    <a:pt x="273550" y="76722"/>
                  </a:lnTo>
                  <a:lnTo>
                    <a:pt x="275111" y="96490"/>
                  </a:lnTo>
                  <a:lnTo>
                    <a:pt x="271044" y="105430"/>
                  </a:lnTo>
                  <a:lnTo>
                    <a:pt x="255655" y="120798"/>
                  </a:lnTo>
                  <a:lnTo>
                    <a:pt x="224075" y="136039"/>
                  </a:lnTo>
                  <a:lnTo>
                    <a:pt x="96003" y="177443"/>
                  </a:lnTo>
                  <a:lnTo>
                    <a:pt x="66490" y="188262"/>
                  </a:lnTo>
                  <a:lnTo>
                    <a:pt x="51290" y="198374"/>
                  </a:lnTo>
                  <a:lnTo>
                    <a:pt x="47441" y="204942"/>
                  </a:lnTo>
                  <a:lnTo>
                    <a:pt x="45881" y="220393"/>
                  </a:lnTo>
                  <a:lnTo>
                    <a:pt x="55028" y="254764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607920" y="2798467"/>
              <a:ext cx="1" cy="18342"/>
            </a:xfrm>
            <a:custGeom>
              <a:avLst/>
              <a:gdLst/>
              <a:ahLst/>
              <a:cxnLst/>
              <a:rect l="0" t="0" r="0" b="0"/>
              <a:pathLst>
                <a:path w="1" h="18342">
                  <a:moveTo>
                    <a:pt x="0" y="0"/>
                  </a:moveTo>
                  <a:lnTo>
                    <a:pt x="0" y="18341"/>
                  </a:lnTo>
                </a:path>
              </a:pathLst>
            </a:custGeom>
            <a:ln w="82677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40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endParaRPr lang="en-US" sz="1400" smtClean="0">
              <a:solidFill>
                <a:srgbClr val="FF0000"/>
              </a:solidFill>
              <a:latin typeface="Arial - 24"/>
            </a:endParaRPr>
          </a:p>
          <a:p>
            <a:endParaRPr lang="en-US" sz="1400">
              <a:solidFill>
                <a:srgbClr val="FF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48062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14088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(carbon based molecules).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38778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(carbon based molecules).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ancient oceans before life were full of organic molecules, including: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62225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6004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(carbon based molecules).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ancient oceans before life were full of organic molecules,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nucleotides (building blocks for RNA and DNA)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48788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(carbon based molecules).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ancient oceans before life were full of organic molecules,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nucleotides (building blocks for RNA and DNA)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amino acids (building blocks for proteins)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9244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organic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 molecules (carbon based molecules).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ancient oceans before life were full of organic molecules,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nucleotides (building blocks for RNA and DNA)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amino acids (building blocks for proteins)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we call the condition of the ancient oceans "</a:t>
            </a:r>
            <a:r>
              <a:rPr lang="en-US" sz="1400" smtClean="0">
                <a:solidFill>
                  <a:srgbClr val="0000FF"/>
                </a:solidFill>
                <a:latin typeface="Arial - 24"/>
              </a:rPr>
              <a:t>primordial soup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."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92216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82011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88900"/>
            <a:ext cx="7882509" cy="5710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 flipV="1">
            <a:off x="1350391" y="711200"/>
            <a:ext cx="6688709" cy="4360291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350391" y="584200"/>
            <a:ext cx="6900418" cy="4351909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3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6004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molecules), including: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884002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proteins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470069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proteins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RNA, which can help proteins form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506350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molecules), including: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proteins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RNA, which can help proteins form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Lipids (fatty compounds)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05359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2496594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3. Formation of membranes.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698159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3. Formation of membranes.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When lipids and proteins are mixed with water, membranes form.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69030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3. Formation of membranes.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4. Beginning of replication and heredity.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RNA can copy itself and was likely the first molecule to do so.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03956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3302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Steps in hypothesis about how first cells formed:</a:t>
            </a:r>
          </a:p>
          <a:p>
            <a:r>
              <a:rPr lang="en-US" sz="1400" smtClean="0">
                <a:solidFill>
                  <a:srgbClr val="FF0000"/>
                </a:solidFill>
                <a:latin typeface="Arial - 24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24"/>
              </a:rPr>
              <a:t>. Synthesis of simple organic molecules.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2. Formation of polymers (chains of organic molecules)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3. Formation of membranes.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24"/>
              </a:rPr>
              <a:t>4. Beginning of replication and heredity.</a:t>
            </a: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 smtClean="0">
              <a:solidFill>
                <a:srgbClr val="000000"/>
              </a:solidFill>
              <a:latin typeface="Arial - 24"/>
            </a:endParaRPr>
          </a:p>
          <a:p>
            <a:endParaRPr lang="en-US" sz="140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812800"/>
            <a:ext cx="10373614" cy="6161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9612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900" y="1511300"/>
            <a:ext cx="462534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Arial - 36"/>
              </a:rPr>
              <a:t>How did life originate?</a:t>
            </a:r>
            <a:endParaRPr lang="en-US" sz="21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1231900" y="4876800"/>
            <a:ext cx="1031935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20"/>
              </a:rPr>
              <a:t>David Attenborough- Origin of Life, Arrival HD - BBC Documentary - Animals &amp; Nature.mp4</a:t>
            </a:r>
            <a:endParaRPr lang="en-US" sz="12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33984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-279400"/>
            <a:ext cx="8234045" cy="5702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89645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up 239"/>
          <p:cNvGrpSpPr/>
          <p:nvPr/>
        </p:nvGrpSpPr>
        <p:grpSpPr>
          <a:xfrm>
            <a:off x="242744" y="51911"/>
            <a:ext cx="9421373" cy="4657933"/>
            <a:chOff x="242744" y="51911"/>
            <a:chExt cx="9421373" cy="4657933"/>
          </a:xfrm>
        </p:grpSpPr>
        <p:grpSp>
          <p:nvGrpSpPr>
            <p:cNvPr id="23" name="Group 22"/>
            <p:cNvGrpSpPr/>
            <p:nvPr/>
          </p:nvGrpSpPr>
          <p:grpSpPr>
            <a:xfrm>
              <a:off x="414255" y="51911"/>
              <a:ext cx="5245104" cy="386066"/>
              <a:chOff x="414255" y="51911"/>
              <a:chExt cx="5245104" cy="386066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414255" y="51911"/>
                <a:ext cx="291560" cy="256538"/>
              </a:xfrm>
              <a:custGeom>
                <a:avLst/>
                <a:gdLst/>
                <a:ahLst/>
                <a:cxnLst/>
                <a:rect l="0" t="0" r="0" b="0"/>
                <a:pathLst>
                  <a:path w="291560" h="256538">
                    <a:moveTo>
                      <a:pt x="6773" y="75406"/>
                    </a:moveTo>
                    <a:lnTo>
                      <a:pt x="23342" y="179232"/>
                    </a:lnTo>
                    <a:lnTo>
                      <a:pt x="36808" y="256488"/>
                    </a:lnTo>
                    <a:lnTo>
                      <a:pt x="36385" y="256537"/>
                    </a:lnTo>
                    <a:lnTo>
                      <a:pt x="12441" y="182714"/>
                    </a:lnTo>
                    <a:lnTo>
                      <a:pt x="0" y="78407"/>
                    </a:lnTo>
                    <a:lnTo>
                      <a:pt x="3124" y="59479"/>
                    </a:lnTo>
                    <a:lnTo>
                      <a:pt x="10265" y="44035"/>
                    </a:lnTo>
                    <a:lnTo>
                      <a:pt x="30476" y="18494"/>
                    </a:lnTo>
                    <a:lnTo>
                      <a:pt x="56413" y="5378"/>
                    </a:lnTo>
                    <a:lnTo>
                      <a:pt x="88389" y="0"/>
                    </a:lnTo>
                    <a:lnTo>
                      <a:pt x="156452" y="9946"/>
                    </a:lnTo>
                    <a:lnTo>
                      <a:pt x="277796" y="46961"/>
                    </a:lnTo>
                    <a:lnTo>
                      <a:pt x="291559" y="4951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446918" y="187727"/>
                <a:ext cx="207118" cy="17261"/>
              </a:xfrm>
              <a:custGeom>
                <a:avLst/>
                <a:gdLst/>
                <a:ahLst/>
                <a:cxnLst/>
                <a:rect l="0" t="0" r="0" b="0"/>
                <a:pathLst>
                  <a:path w="207118" h="17261">
                    <a:moveTo>
                      <a:pt x="0" y="17260"/>
                    </a:moveTo>
                    <a:lnTo>
                      <a:pt x="34993" y="14703"/>
                    </a:lnTo>
                    <a:lnTo>
                      <a:pt x="155941" y="580"/>
                    </a:lnTo>
                    <a:lnTo>
                      <a:pt x="207117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822051" y="265398"/>
                <a:ext cx="4582" cy="43151"/>
              </a:xfrm>
              <a:custGeom>
                <a:avLst/>
                <a:gdLst/>
                <a:ahLst/>
                <a:cxnLst/>
                <a:rect l="0" t="0" r="0" b="0"/>
                <a:pathLst>
                  <a:path w="4582" h="43151">
                    <a:moveTo>
                      <a:pt x="4581" y="0"/>
                    </a:moveTo>
                    <a:lnTo>
                      <a:pt x="0" y="13744"/>
                    </a:lnTo>
                    <a:lnTo>
                      <a:pt x="308" y="25606"/>
                    </a:lnTo>
                    <a:lnTo>
                      <a:pt x="4581" y="431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818002" y="110057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964711" y="191137"/>
                <a:ext cx="138079" cy="115368"/>
              </a:xfrm>
              <a:custGeom>
                <a:avLst/>
                <a:gdLst/>
                <a:ahLst/>
                <a:cxnLst/>
                <a:rect l="0" t="0" r="0" b="0"/>
                <a:pathLst>
                  <a:path w="138079" h="115368">
                    <a:moveTo>
                      <a:pt x="0" y="82891"/>
                    </a:moveTo>
                    <a:lnTo>
                      <a:pt x="7848" y="102601"/>
                    </a:lnTo>
                    <a:lnTo>
                      <a:pt x="16592" y="114345"/>
                    </a:lnTo>
                    <a:lnTo>
                      <a:pt x="17774" y="115367"/>
                    </a:lnTo>
                    <a:lnTo>
                      <a:pt x="12191" y="102102"/>
                    </a:lnTo>
                    <a:lnTo>
                      <a:pt x="10644" y="74306"/>
                    </a:lnTo>
                    <a:lnTo>
                      <a:pt x="16791" y="43696"/>
                    </a:lnTo>
                    <a:lnTo>
                      <a:pt x="25361" y="28394"/>
                    </a:lnTo>
                    <a:lnTo>
                      <a:pt x="45550" y="8997"/>
                    </a:lnTo>
                    <a:lnTo>
                      <a:pt x="64033" y="2104"/>
                    </a:lnTo>
                    <a:lnTo>
                      <a:pt x="84073" y="0"/>
                    </a:lnTo>
                    <a:lnTo>
                      <a:pt x="138078" y="52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249496" y="179097"/>
                <a:ext cx="2589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25891" h="8631">
                    <a:moveTo>
                      <a:pt x="25890" y="0"/>
                    </a:moveTo>
                    <a:lnTo>
                      <a:pt x="0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189088" y="239507"/>
                <a:ext cx="126856" cy="120822"/>
              </a:xfrm>
              <a:custGeom>
                <a:avLst/>
                <a:gdLst/>
                <a:ahLst/>
                <a:cxnLst/>
                <a:rect l="0" t="0" r="0" b="0"/>
                <a:pathLst>
                  <a:path w="126856" h="120822">
                    <a:moveTo>
                      <a:pt x="0" y="0"/>
                    </a:moveTo>
                    <a:lnTo>
                      <a:pt x="9162" y="13745"/>
                    </a:lnTo>
                    <a:lnTo>
                      <a:pt x="15697" y="17793"/>
                    </a:lnTo>
                    <a:lnTo>
                      <a:pt x="44178" y="23491"/>
                    </a:lnTo>
                    <a:lnTo>
                      <a:pt x="101042" y="30156"/>
                    </a:lnTo>
                    <a:lnTo>
                      <a:pt x="124121" y="42390"/>
                    </a:lnTo>
                    <a:lnTo>
                      <a:pt x="126855" y="48397"/>
                    </a:lnTo>
                    <a:lnTo>
                      <a:pt x="126761" y="55278"/>
                    </a:lnTo>
                    <a:lnTo>
                      <a:pt x="124780" y="62742"/>
                    </a:lnTo>
                    <a:lnTo>
                      <a:pt x="120582" y="68677"/>
                    </a:lnTo>
                    <a:lnTo>
                      <a:pt x="82821" y="97448"/>
                    </a:lnTo>
                    <a:lnTo>
                      <a:pt x="36132" y="116701"/>
                    </a:lnTo>
                    <a:lnTo>
                      <a:pt x="17259" y="1208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482503" y="84167"/>
                <a:ext cx="17260" cy="258902"/>
              </a:xfrm>
              <a:custGeom>
                <a:avLst/>
                <a:gdLst/>
                <a:ahLst/>
                <a:cxnLst/>
                <a:rect l="0" t="0" r="0" b="0"/>
                <a:pathLst>
                  <a:path w="17260" h="258902">
                    <a:moveTo>
                      <a:pt x="0" y="0"/>
                    </a:moveTo>
                    <a:lnTo>
                      <a:pt x="7830" y="65770"/>
                    </a:lnTo>
                    <a:lnTo>
                      <a:pt x="8609" y="185912"/>
                    </a:lnTo>
                    <a:lnTo>
                      <a:pt x="17259" y="25890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396205" y="222247"/>
                <a:ext cx="138079" cy="17262"/>
              </a:xfrm>
              <a:custGeom>
                <a:avLst/>
                <a:gdLst/>
                <a:ahLst/>
                <a:cxnLst/>
                <a:rect l="0" t="0" r="0" b="0"/>
                <a:pathLst>
                  <a:path w="138079" h="17262">
                    <a:moveTo>
                      <a:pt x="0" y="17261"/>
                    </a:moveTo>
                    <a:lnTo>
                      <a:pt x="30719" y="10430"/>
                    </a:lnTo>
                    <a:lnTo>
                      <a:pt x="138078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998469" y="74862"/>
                <a:ext cx="836703" cy="302727"/>
              </a:xfrm>
              <a:custGeom>
                <a:avLst/>
                <a:gdLst/>
                <a:ahLst/>
                <a:cxnLst/>
                <a:rect l="0" t="0" r="0" b="0"/>
                <a:pathLst>
                  <a:path w="836703" h="302727">
                    <a:moveTo>
                      <a:pt x="183054" y="17935"/>
                    </a:moveTo>
                    <a:lnTo>
                      <a:pt x="178473" y="4190"/>
                    </a:lnTo>
                    <a:lnTo>
                      <a:pt x="174246" y="1101"/>
                    </a:lnTo>
                    <a:lnTo>
                      <a:pt x="168552" y="0"/>
                    </a:lnTo>
                    <a:lnTo>
                      <a:pt x="138745" y="5123"/>
                    </a:lnTo>
                    <a:lnTo>
                      <a:pt x="118253" y="17228"/>
                    </a:lnTo>
                    <a:lnTo>
                      <a:pt x="43160" y="87912"/>
                    </a:lnTo>
                    <a:lnTo>
                      <a:pt x="13473" y="134830"/>
                    </a:lnTo>
                    <a:lnTo>
                      <a:pt x="696" y="172645"/>
                    </a:lnTo>
                    <a:lnTo>
                      <a:pt x="0" y="205052"/>
                    </a:lnTo>
                    <a:lnTo>
                      <a:pt x="5867" y="232873"/>
                    </a:lnTo>
                    <a:lnTo>
                      <a:pt x="18259" y="254754"/>
                    </a:lnTo>
                    <a:lnTo>
                      <a:pt x="31184" y="264784"/>
                    </a:lnTo>
                    <a:lnTo>
                      <a:pt x="88328" y="288143"/>
                    </a:lnTo>
                    <a:lnTo>
                      <a:pt x="163266" y="284958"/>
                    </a:lnTo>
                    <a:lnTo>
                      <a:pt x="225077" y="268932"/>
                    </a:lnTo>
                    <a:lnTo>
                      <a:pt x="307765" y="224972"/>
                    </a:lnTo>
                    <a:lnTo>
                      <a:pt x="345616" y="195319"/>
                    </a:lnTo>
                    <a:lnTo>
                      <a:pt x="355346" y="180196"/>
                    </a:lnTo>
                    <a:lnTo>
                      <a:pt x="356407" y="173095"/>
                    </a:lnTo>
                    <a:lnTo>
                      <a:pt x="355196" y="166443"/>
                    </a:lnTo>
                    <a:lnTo>
                      <a:pt x="352471" y="160090"/>
                    </a:lnTo>
                    <a:lnTo>
                      <a:pt x="346819" y="155855"/>
                    </a:lnTo>
                    <a:lnTo>
                      <a:pt x="330311" y="151150"/>
                    </a:lnTo>
                    <a:lnTo>
                      <a:pt x="322457" y="151813"/>
                    </a:lnTo>
                    <a:lnTo>
                      <a:pt x="308616" y="157663"/>
                    </a:lnTo>
                    <a:lnTo>
                      <a:pt x="290042" y="176321"/>
                    </a:lnTo>
                    <a:lnTo>
                      <a:pt x="283342" y="194446"/>
                    </a:lnTo>
                    <a:lnTo>
                      <a:pt x="281323" y="215287"/>
                    </a:lnTo>
                    <a:lnTo>
                      <a:pt x="283622" y="237335"/>
                    </a:lnTo>
                    <a:lnTo>
                      <a:pt x="290398" y="254805"/>
                    </a:lnTo>
                    <a:lnTo>
                      <a:pt x="294889" y="262149"/>
                    </a:lnTo>
                    <a:lnTo>
                      <a:pt x="307550" y="272865"/>
                    </a:lnTo>
                    <a:lnTo>
                      <a:pt x="339118" y="287559"/>
                    </a:lnTo>
                    <a:lnTo>
                      <a:pt x="369078" y="292159"/>
                    </a:lnTo>
                    <a:lnTo>
                      <a:pt x="431784" y="274484"/>
                    </a:lnTo>
                    <a:lnTo>
                      <a:pt x="506441" y="225372"/>
                    </a:lnTo>
                    <a:lnTo>
                      <a:pt x="603547" y="121820"/>
                    </a:lnTo>
                    <a:lnTo>
                      <a:pt x="623881" y="87039"/>
                    </a:lnTo>
                    <a:lnTo>
                      <a:pt x="634040" y="61104"/>
                    </a:lnTo>
                    <a:lnTo>
                      <a:pt x="635037" y="43833"/>
                    </a:lnTo>
                    <a:lnTo>
                      <a:pt x="633960" y="35200"/>
                    </a:lnTo>
                    <a:lnTo>
                      <a:pt x="630366" y="28486"/>
                    </a:lnTo>
                    <a:lnTo>
                      <a:pt x="618701" y="18469"/>
                    </a:lnTo>
                    <a:lnTo>
                      <a:pt x="611563" y="16373"/>
                    </a:lnTo>
                    <a:lnTo>
                      <a:pt x="595961" y="16601"/>
                    </a:lnTo>
                    <a:lnTo>
                      <a:pt x="581995" y="22456"/>
                    </a:lnTo>
                    <a:lnTo>
                      <a:pt x="557403" y="41841"/>
                    </a:lnTo>
                    <a:lnTo>
                      <a:pt x="522529" y="87558"/>
                    </a:lnTo>
                    <a:lnTo>
                      <a:pt x="499991" y="150818"/>
                    </a:lnTo>
                    <a:lnTo>
                      <a:pt x="499069" y="170966"/>
                    </a:lnTo>
                    <a:lnTo>
                      <a:pt x="509774" y="222052"/>
                    </a:lnTo>
                    <a:lnTo>
                      <a:pt x="518759" y="240981"/>
                    </a:lnTo>
                    <a:lnTo>
                      <a:pt x="531702" y="253869"/>
                    </a:lnTo>
                    <a:lnTo>
                      <a:pt x="557718" y="266515"/>
                    </a:lnTo>
                    <a:lnTo>
                      <a:pt x="592276" y="273778"/>
                    </a:lnTo>
                    <a:lnTo>
                      <a:pt x="618073" y="273559"/>
                    </a:lnTo>
                    <a:lnTo>
                      <a:pt x="677540" y="252633"/>
                    </a:lnTo>
                    <a:lnTo>
                      <a:pt x="737684" y="211768"/>
                    </a:lnTo>
                    <a:lnTo>
                      <a:pt x="818656" y="128534"/>
                    </a:lnTo>
                    <a:lnTo>
                      <a:pt x="831426" y="103764"/>
                    </a:lnTo>
                    <a:lnTo>
                      <a:pt x="836702" y="73624"/>
                    </a:lnTo>
                    <a:lnTo>
                      <a:pt x="832823" y="56749"/>
                    </a:lnTo>
                    <a:lnTo>
                      <a:pt x="814705" y="30290"/>
                    </a:lnTo>
                    <a:lnTo>
                      <a:pt x="808395" y="27130"/>
                    </a:lnTo>
                    <a:lnTo>
                      <a:pt x="793713" y="26177"/>
                    </a:lnTo>
                    <a:lnTo>
                      <a:pt x="780155" y="31506"/>
                    </a:lnTo>
                    <a:lnTo>
                      <a:pt x="767737" y="41227"/>
                    </a:lnTo>
                    <a:lnTo>
                      <a:pt x="738338" y="79139"/>
                    </a:lnTo>
                    <a:lnTo>
                      <a:pt x="725592" y="109052"/>
                    </a:lnTo>
                    <a:lnTo>
                      <a:pt x="718763" y="176322"/>
                    </a:lnTo>
                    <a:lnTo>
                      <a:pt x="722881" y="206141"/>
                    </a:lnTo>
                    <a:lnTo>
                      <a:pt x="734756" y="233196"/>
                    </a:lnTo>
                    <a:lnTo>
                      <a:pt x="767207" y="273411"/>
                    </a:lnTo>
                    <a:lnTo>
                      <a:pt x="813034" y="30272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244040" y="88215"/>
                <a:ext cx="348815" cy="314243"/>
              </a:xfrm>
              <a:custGeom>
                <a:avLst/>
                <a:gdLst/>
                <a:ahLst/>
                <a:cxnLst/>
                <a:rect l="0" t="0" r="0" b="0"/>
                <a:pathLst>
                  <a:path w="348815" h="314243">
                    <a:moveTo>
                      <a:pt x="223334" y="4582"/>
                    </a:moveTo>
                    <a:lnTo>
                      <a:pt x="209590" y="0"/>
                    </a:lnTo>
                    <a:lnTo>
                      <a:pt x="195171" y="308"/>
                    </a:lnTo>
                    <a:lnTo>
                      <a:pt x="179174" y="4600"/>
                    </a:lnTo>
                    <a:lnTo>
                      <a:pt x="103448" y="50759"/>
                    </a:lnTo>
                    <a:lnTo>
                      <a:pt x="83508" y="69831"/>
                    </a:lnTo>
                    <a:lnTo>
                      <a:pt x="10833" y="180504"/>
                    </a:lnTo>
                    <a:lnTo>
                      <a:pt x="2476" y="214712"/>
                    </a:lnTo>
                    <a:lnTo>
                      <a:pt x="0" y="249139"/>
                    </a:lnTo>
                    <a:lnTo>
                      <a:pt x="4535" y="267017"/>
                    </a:lnTo>
                    <a:lnTo>
                      <a:pt x="23072" y="294120"/>
                    </a:lnTo>
                    <a:lnTo>
                      <a:pt x="44138" y="307507"/>
                    </a:lnTo>
                    <a:lnTo>
                      <a:pt x="101741" y="314242"/>
                    </a:lnTo>
                    <a:lnTo>
                      <a:pt x="125185" y="312892"/>
                    </a:lnTo>
                    <a:lnTo>
                      <a:pt x="195497" y="284825"/>
                    </a:lnTo>
                    <a:lnTo>
                      <a:pt x="270475" y="236235"/>
                    </a:lnTo>
                    <a:lnTo>
                      <a:pt x="332694" y="166505"/>
                    </a:lnTo>
                    <a:lnTo>
                      <a:pt x="343853" y="144629"/>
                    </a:lnTo>
                    <a:lnTo>
                      <a:pt x="348814" y="122121"/>
                    </a:lnTo>
                    <a:lnTo>
                      <a:pt x="347025" y="92467"/>
                    </a:lnTo>
                    <a:lnTo>
                      <a:pt x="340314" y="76884"/>
                    </a:lnTo>
                    <a:lnTo>
                      <a:pt x="335841" y="70043"/>
                    </a:lnTo>
                    <a:lnTo>
                      <a:pt x="323198" y="59885"/>
                    </a:lnTo>
                    <a:lnTo>
                      <a:pt x="282297" y="37471"/>
                    </a:lnTo>
                    <a:lnTo>
                      <a:pt x="252737" y="33504"/>
                    </a:lnTo>
                    <a:lnTo>
                      <a:pt x="223334" y="3910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458746" y="308548"/>
                <a:ext cx="138081" cy="94932"/>
              </a:xfrm>
              <a:custGeom>
                <a:avLst/>
                <a:gdLst/>
                <a:ahLst/>
                <a:cxnLst/>
                <a:rect l="0" t="0" r="0" b="0"/>
                <a:pathLst>
                  <a:path w="138081" h="94932">
                    <a:moveTo>
                      <a:pt x="0" y="0"/>
                    </a:moveTo>
                    <a:lnTo>
                      <a:pt x="24024" y="31454"/>
                    </a:lnTo>
                    <a:lnTo>
                      <a:pt x="79733" y="67009"/>
                    </a:lnTo>
                    <a:lnTo>
                      <a:pt x="138080" y="949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736098" y="299918"/>
                <a:ext cx="223181" cy="138059"/>
              </a:xfrm>
              <a:custGeom>
                <a:avLst/>
                <a:gdLst/>
                <a:ahLst/>
                <a:cxnLst/>
                <a:rect l="0" t="0" r="0" b="0"/>
                <a:pathLst>
                  <a:path w="223181" h="138059">
                    <a:moveTo>
                      <a:pt x="7434" y="0"/>
                    </a:moveTo>
                    <a:lnTo>
                      <a:pt x="1503" y="22587"/>
                    </a:lnTo>
                    <a:lnTo>
                      <a:pt x="0" y="90931"/>
                    </a:lnTo>
                    <a:lnTo>
                      <a:pt x="6723" y="118676"/>
                    </a:lnTo>
                    <a:lnTo>
                      <a:pt x="15428" y="132972"/>
                    </a:lnTo>
                    <a:lnTo>
                      <a:pt x="21394" y="136593"/>
                    </a:lnTo>
                    <a:lnTo>
                      <a:pt x="35692" y="138058"/>
                    </a:lnTo>
                    <a:lnTo>
                      <a:pt x="59915" y="128911"/>
                    </a:lnTo>
                    <a:lnTo>
                      <a:pt x="80729" y="114055"/>
                    </a:lnTo>
                    <a:lnTo>
                      <a:pt x="121452" y="65945"/>
                    </a:lnTo>
                    <a:lnTo>
                      <a:pt x="129385" y="50404"/>
                    </a:lnTo>
                    <a:lnTo>
                      <a:pt x="131883" y="48945"/>
                    </a:lnTo>
                    <a:lnTo>
                      <a:pt x="133550" y="51808"/>
                    </a:lnTo>
                    <a:lnTo>
                      <a:pt x="140805" y="79380"/>
                    </a:lnTo>
                    <a:lnTo>
                      <a:pt x="153279" y="99486"/>
                    </a:lnTo>
                    <a:lnTo>
                      <a:pt x="173702" y="117589"/>
                    </a:lnTo>
                    <a:lnTo>
                      <a:pt x="192241" y="124178"/>
                    </a:lnTo>
                    <a:lnTo>
                      <a:pt x="223180" y="1294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036946" y="277384"/>
                <a:ext cx="127366" cy="126095"/>
              </a:xfrm>
              <a:custGeom>
                <a:avLst/>
                <a:gdLst/>
                <a:ahLst/>
                <a:cxnLst/>
                <a:rect l="0" t="0" r="0" b="0"/>
                <a:pathLst>
                  <a:path w="127366" h="126095">
                    <a:moveTo>
                      <a:pt x="0" y="39794"/>
                    </a:moveTo>
                    <a:lnTo>
                      <a:pt x="14738" y="52615"/>
                    </a:lnTo>
                    <a:lnTo>
                      <a:pt x="28604" y="59236"/>
                    </a:lnTo>
                    <a:lnTo>
                      <a:pt x="44356" y="60261"/>
                    </a:lnTo>
                    <a:lnTo>
                      <a:pt x="77906" y="53106"/>
                    </a:lnTo>
                    <a:lnTo>
                      <a:pt x="111275" y="35569"/>
                    </a:lnTo>
                    <a:lnTo>
                      <a:pt x="124886" y="24811"/>
                    </a:lnTo>
                    <a:lnTo>
                      <a:pt x="127365" y="19258"/>
                    </a:lnTo>
                    <a:lnTo>
                      <a:pt x="127100" y="13637"/>
                    </a:lnTo>
                    <a:lnTo>
                      <a:pt x="125006" y="7973"/>
                    </a:lnTo>
                    <a:lnTo>
                      <a:pt x="119774" y="4196"/>
                    </a:lnTo>
                    <a:lnTo>
                      <a:pt x="103733" y="0"/>
                    </a:lnTo>
                    <a:lnTo>
                      <a:pt x="86376" y="3250"/>
                    </a:lnTo>
                    <a:lnTo>
                      <a:pt x="62989" y="15861"/>
                    </a:lnTo>
                    <a:lnTo>
                      <a:pt x="12857" y="58873"/>
                    </a:lnTo>
                    <a:lnTo>
                      <a:pt x="5715" y="77680"/>
                    </a:lnTo>
                    <a:lnTo>
                      <a:pt x="3810" y="88065"/>
                    </a:lnTo>
                    <a:lnTo>
                      <a:pt x="5416" y="96906"/>
                    </a:lnTo>
                    <a:lnTo>
                      <a:pt x="14873" y="111843"/>
                    </a:lnTo>
                    <a:lnTo>
                      <a:pt x="33778" y="119761"/>
                    </a:lnTo>
                    <a:lnTo>
                      <a:pt x="112187" y="126094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306613" y="230877"/>
                <a:ext cx="170802" cy="198493"/>
              </a:xfrm>
              <a:custGeom>
                <a:avLst/>
                <a:gdLst/>
                <a:ahLst/>
                <a:cxnLst/>
                <a:rect l="0" t="0" r="0" b="0"/>
                <a:pathLst>
                  <a:path w="170802" h="198493">
                    <a:moveTo>
                      <a:pt x="118679" y="0"/>
                    </a:moveTo>
                    <a:lnTo>
                      <a:pt x="16228" y="40463"/>
                    </a:lnTo>
                    <a:lnTo>
                      <a:pt x="2508" y="50266"/>
                    </a:lnTo>
                    <a:lnTo>
                      <a:pt x="0" y="55566"/>
                    </a:lnTo>
                    <a:lnTo>
                      <a:pt x="246" y="61016"/>
                    </a:lnTo>
                    <a:lnTo>
                      <a:pt x="2328" y="66568"/>
                    </a:lnTo>
                    <a:lnTo>
                      <a:pt x="14869" y="75293"/>
                    </a:lnTo>
                    <a:lnTo>
                      <a:pt x="65126" y="90782"/>
                    </a:lnTo>
                    <a:lnTo>
                      <a:pt x="131241" y="102416"/>
                    </a:lnTo>
                    <a:lnTo>
                      <a:pt x="160331" y="121731"/>
                    </a:lnTo>
                    <a:lnTo>
                      <a:pt x="166583" y="127181"/>
                    </a:lnTo>
                    <a:lnTo>
                      <a:pt x="169792" y="133691"/>
                    </a:lnTo>
                    <a:lnTo>
                      <a:pt x="170801" y="148596"/>
                    </a:lnTo>
                    <a:lnTo>
                      <a:pt x="166851" y="155639"/>
                    </a:lnTo>
                    <a:lnTo>
                      <a:pt x="152234" y="168578"/>
                    </a:lnTo>
                    <a:lnTo>
                      <a:pt x="93904" y="192133"/>
                    </a:lnTo>
                    <a:lnTo>
                      <a:pt x="58270" y="19849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623804" y="127317"/>
                <a:ext cx="17239" cy="293422"/>
              </a:xfrm>
              <a:custGeom>
                <a:avLst/>
                <a:gdLst/>
                <a:ahLst/>
                <a:cxnLst/>
                <a:rect l="0" t="0" r="0" b="0"/>
                <a:pathLst>
                  <a:path w="17239" h="293422">
                    <a:moveTo>
                      <a:pt x="8609" y="0"/>
                    </a:moveTo>
                    <a:lnTo>
                      <a:pt x="1778" y="30720"/>
                    </a:lnTo>
                    <a:lnTo>
                      <a:pt x="0" y="158451"/>
                    </a:lnTo>
                    <a:lnTo>
                      <a:pt x="10632" y="265461"/>
                    </a:lnTo>
                    <a:lnTo>
                      <a:pt x="17238" y="2934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94334" y="274028"/>
                <a:ext cx="224379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224379" h="8631">
                    <a:moveTo>
                      <a:pt x="0" y="8630"/>
                    </a:moveTo>
                    <a:lnTo>
                      <a:pt x="123517" y="8630"/>
                    </a:lnTo>
                    <a:lnTo>
                      <a:pt x="224378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830895" y="299918"/>
                <a:ext cx="4583" cy="86301"/>
              </a:xfrm>
              <a:custGeom>
                <a:avLst/>
                <a:gdLst/>
                <a:ahLst/>
                <a:cxnLst/>
                <a:rect l="0" t="0" r="0" b="0"/>
                <a:pathLst>
                  <a:path w="4583" h="86301">
                    <a:moveTo>
                      <a:pt x="0" y="0"/>
                    </a:moveTo>
                    <a:lnTo>
                      <a:pt x="4582" y="13744"/>
                    </a:lnTo>
                    <a:lnTo>
                      <a:pt x="0" y="863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981032" y="265398"/>
                <a:ext cx="128364" cy="109601"/>
              </a:xfrm>
              <a:custGeom>
                <a:avLst/>
                <a:gdLst/>
                <a:ahLst/>
                <a:cxnLst/>
                <a:rect l="0" t="0" r="0" b="0"/>
                <a:pathLst>
                  <a:path w="128364" h="109601">
                    <a:moveTo>
                      <a:pt x="56983" y="0"/>
                    </a:moveTo>
                    <a:lnTo>
                      <a:pt x="37273" y="7848"/>
                    </a:lnTo>
                    <a:lnTo>
                      <a:pt x="19713" y="22568"/>
                    </a:lnTo>
                    <a:lnTo>
                      <a:pt x="8136" y="36879"/>
                    </a:lnTo>
                    <a:lnTo>
                      <a:pt x="1713" y="55386"/>
                    </a:lnTo>
                    <a:lnTo>
                      <a:pt x="0" y="65690"/>
                    </a:lnTo>
                    <a:lnTo>
                      <a:pt x="3210" y="82254"/>
                    </a:lnTo>
                    <a:lnTo>
                      <a:pt x="6752" y="89356"/>
                    </a:lnTo>
                    <a:lnTo>
                      <a:pt x="18357" y="99804"/>
                    </a:lnTo>
                    <a:lnTo>
                      <a:pt x="34063" y="106685"/>
                    </a:lnTo>
                    <a:lnTo>
                      <a:pt x="64469" y="109600"/>
                    </a:lnTo>
                    <a:lnTo>
                      <a:pt x="95852" y="103858"/>
                    </a:lnTo>
                    <a:lnTo>
                      <a:pt x="111335" y="95382"/>
                    </a:lnTo>
                    <a:lnTo>
                      <a:pt x="122052" y="82665"/>
                    </a:lnTo>
                    <a:lnTo>
                      <a:pt x="126253" y="75247"/>
                    </a:lnTo>
                    <a:lnTo>
                      <a:pt x="128363" y="56776"/>
                    </a:lnTo>
                    <a:lnTo>
                      <a:pt x="125145" y="37699"/>
                    </a:lnTo>
                    <a:lnTo>
                      <a:pt x="117323" y="22828"/>
                    </a:lnTo>
                    <a:lnTo>
                      <a:pt x="110634" y="18095"/>
                    </a:lnTo>
                    <a:lnTo>
                      <a:pt x="80011" y="10499"/>
                    </a:lnTo>
                    <a:lnTo>
                      <a:pt x="65613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219241" y="273872"/>
                <a:ext cx="172596" cy="99715"/>
              </a:xfrm>
              <a:custGeom>
                <a:avLst/>
                <a:gdLst/>
                <a:ahLst/>
                <a:cxnLst/>
                <a:rect l="0" t="0" r="0" b="0"/>
                <a:pathLst>
                  <a:path w="172596" h="99715">
                    <a:moveTo>
                      <a:pt x="0" y="156"/>
                    </a:moveTo>
                    <a:lnTo>
                      <a:pt x="6831" y="30876"/>
                    </a:lnTo>
                    <a:lnTo>
                      <a:pt x="10311" y="82298"/>
                    </a:lnTo>
                    <a:lnTo>
                      <a:pt x="17687" y="97713"/>
                    </a:lnTo>
                    <a:lnTo>
                      <a:pt x="22339" y="99714"/>
                    </a:lnTo>
                    <a:lnTo>
                      <a:pt x="27358" y="98171"/>
                    </a:lnTo>
                    <a:lnTo>
                      <a:pt x="32621" y="94266"/>
                    </a:lnTo>
                    <a:lnTo>
                      <a:pt x="92163" y="4664"/>
                    </a:lnTo>
                    <a:lnTo>
                      <a:pt x="98837" y="1244"/>
                    </a:lnTo>
                    <a:lnTo>
                      <a:pt x="113925" y="0"/>
                    </a:lnTo>
                    <a:lnTo>
                      <a:pt x="119099" y="3887"/>
                    </a:lnTo>
                    <a:lnTo>
                      <a:pt x="142317" y="45247"/>
                    </a:lnTo>
                    <a:lnTo>
                      <a:pt x="172595" y="7782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574457" y="256768"/>
                <a:ext cx="84902" cy="146712"/>
              </a:xfrm>
              <a:custGeom>
                <a:avLst/>
                <a:gdLst/>
                <a:ahLst/>
                <a:cxnLst/>
                <a:rect l="0" t="0" r="0" b="0"/>
                <a:pathLst>
                  <a:path w="84902" h="146712">
                    <a:moveTo>
                      <a:pt x="84901" y="0"/>
                    </a:moveTo>
                    <a:lnTo>
                      <a:pt x="8342" y="4581"/>
                    </a:lnTo>
                    <a:lnTo>
                      <a:pt x="3179" y="9766"/>
                    </a:lnTo>
                    <a:lnTo>
                      <a:pt x="696" y="17058"/>
                    </a:lnTo>
                    <a:lnTo>
                      <a:pt x="0" y="25756"/>
                    </a:lnTo>
                    <a:lnTo>
                      <a:pt x="3370" y="33471"/>
                    </a:lnTo>
                    <a:lnTo>
                      <a:pt x="33781" y="59635"/>
                    </a:lnTo>
                    <a:lnTo>
                      <a:pt x="63191" y="83270"/>
                    </a:lnTo>
                    <a:lnTo>
                      <a:pt x="76977" y="105220"/>
                    </a:lnTo>
                    <a:lnTo>
                      <a:pt x="76742" y="111379"/>
                    </a:lnTo>
                    <a:lnTo>
                      <a:pt x="73709" y="116444"/>
                    </a:lnTo>
                    <a:lnTo>
                      <a:pt x="62668" y="124629"/>
                    </a:lnTo>
                    <a:lnTo>
                      <a:pt x="15865" y="14671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74320" y="518365"/>
              <a:ext cx="8328306" cy="644552"/>
              <a:chOff x="274320" y="518365"/>
              <a:chExt cx="8328306" cy="644552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74320" y="843605"/>
                <a:ext cx="25891" cy="155342"/>
              </a:xfrm>
              <a:custGeom>
                <a:avLst/>
                <a:gdLst/>
                <a:ahLst/>
                <a:cxnLst/>
                <a:rect l="0" t="0" r="0" b="0"/>
                <a:pathLst>
                  <a:path w="25891" h="155342">
                    <a:moveTo>
                      <a:pt x="0" y="0"/>
                    </a:moveTo>
                    <a:lnTo>
                      <a:pt x="6830" y="30721"/>
                    </a:lnTo>
                    <a:lnTo>
                      <a:pt x="25890" y="1553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77879" y="714156"/>
                <a:ext cx="187661" cy="448761"/>
              </a:xfrm>
              <a:custGeom>
                <a:avLst/>
                <a:gdLst/>
                <a:ahLst/>
                <a:cxnLst/>
                <a:rect l="0" t="0" r="0" b="0"/>
                <a:pathLst>
                  <a:path w="187661" h="448761">
                    <a:moveTo>
                      <a:pt x="0" y="0"/>
                    </a:moveTo>
                    <a:lnTo>
                      <a:pt x="112055" y="81523"/>
                    </a:lnTo>
                    <a:lnTo>
                      <a:pt x="155162" y="140863"/>
                    </a:lnTo>
                    <a:lnTo>
                      <a:pt x="183589" y="211359"/>
                    </a:lnTo>
                    <a:lnTo>
                      <a:pt x="187660" y="261265"/>
                    </a:lnTo>
                    <a:lnTo>
                      <a:pt x="181642" y="292522"/>
                    </a:lnTo>
                    <a:lnTo>
                      <a:pt x="140746" y="370662"/>
                    </a:lnTo>
                    <a:lnTo>
                      <a:pt x="75025" y="433310"/>
                    </a:lnTo>
                    <a:lnTo>
                      <a:pt x="51779" y="4487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42119" y="809086"/>
                <a:ext cx="341510" cy="275797"/>
              </a:xfrm>
              <a:custGeom>
                <a:avLst/>
                <a:gdLst/>
                <a:ahLst/>
                <a:cxnLst/>
                <a:rect l="0" t="0" r="0" b="0"/>
                <a:pathLst>
                  <a:path w="341510" h="275797">
                    <a:moveTo>
                      <a:pt x="24104" y="8631"/>
                    </a:moveTo>
                    <a:lnTo>
                      <a:pt x="9177" y="63641"/>
                    </a:lnTo>
                    <a:lnTo>
                      <a:pt x="0" y="187584"/>
                    </a:lnTo>
                    <a:lnTo>
                      <a:pt x="10335" y="244596"/>
                    </a:lnTo>
                    <a:lnTo>
                      <a:pt x="23114" y="269898"/>
                    </a:lnTo>
                    <a:lnTo>
                      <a:pt x="29197" y="273903"/>
                    </a:lnTo>
                    <a:lnTo>
                      <a:pt x="43628" y="275796"/>
                    </a:lnTo>
                    <a:lnTo>
                      <a:pt x="50544" y="272082"/>
                    </a:lnTo>
                    <a:lnTo>
                      <a:pt x="116129" y="181200"/>
                    </a:lnTo>
                    <a:lnTo>
                      <a:pt x="138662" y="129448"/>
                    </a:lnTo>
                    <a:lnTo>
                      <a:pt x="141708" y="126572"/>
                    </a:lnTo>
                    <a:lnTo>
                      <a:pt x="144697" y="127531"/>
                    </a:lnTo>
                    <a:lnTo>
                      <a:pt x="147649" y="131048"/>
                    </a:lnTo>
                    <a:lnTo>
                      <a:pt x="185697" y="207031"/>
                    </a:lnTo>
                    <a:lnTo>
                      <a:pt x="207185" y="228402"/>
                    </a:lnTo>
                    <a:lnTo>
                      <a:pt x="225972" y="235757"/>
                    </a:lnTo>
                    <a:lnTo>
                      <a:pt x="246148" y="238066"/>
                    </a:lnTo>
                    <a:lnTo>
                      <a:pt x="264704" y="235897"/>
                    </a:lnTo>
                    <a:lnTo>
                      <a:pt x="282540" y="226622"/>
                    </a:lnTo>
                    <a:lnTo>
                      <a:pt x="299097" y="211952"/>
                    </a:lnTo>
                    <a:lnTo>
                      <a:pt x="322795" y="173839"/>
                    </a:lnTo>
                    <a:lnTo>
                      <a:pt x="339132" y="128655"/>
                    </a:lnTo>
                    <a:lnTo>
                      <a:pt x="341509" y="107681"/>
                    </a:lnTo>
                    <a:lnTo>
                      <a:pt x="337451" y="88132"/>
                    </a:lnTo>
                    <a:lnTo>
                      <a:pt x="324385" y="63510"/>
                    </a:lnTo>
                    <a:lnTo>
                      <a:pt x="274371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165596" y="809086"/>
                <a:ext cx="204720" cy="276162"/>
              </a:xfrm>
              <a:custGeom>
                <a:avLst/>
                <a:gdLst/>
                <a:ahLst/>
                <a:cxnLst/>
                <a:rect l="0" t="0" r="0" b="0"/>
                <a:pathLst>
                  <a:path w="204720" h="276162">
                    <a:moveTo>
                      <a:pt x="14861" y="0"/>
                    </a:moveTo>
                    <a:lnTo>
                      <a:pt x="5698" y="13745"/>
                    </a:lnTo>
                    <a:lnTo>
                      <a:pt x="0" y="45199"/>
                    </a:lnTo>
                    <a:lnTo>
                      <a:pt x="474" y="107725"/>
                    </a:lnTo>
                    <a:lnTo>
                      <a:pt x="14954" y="224033"/>
                    </a:lnTo>
                    <a:lnTo>
                      <a:pt x="16840" y="224149"/>
                    </a:lnTo>
                    <a:lnTo>
                      <a:pt x="68529" y="167893"/>
                    </a:lnTo>
                    <a:lnTo>
                      <a:pt x="93090" y="154478"/>
                    </a:lnTo>
                    <a:lnTo>
                      <a:pt x="100574" y="153807"/>
                    </a:lnTo>
                    <a:lnTo>
                      <a:pt x="114004" y="158175"/>
                    </a:lnTo>
                    <a:lnTo>
                      <a:pt x="132347" y="171416"/>
                    </a:lnTo>
                    <a:lnTo>
                      <a:pt x="145346" y="192067"/>
                    </a:lnTo>
                    <a:lnTo>
                      <a:pt x="163884" y="230744"/>
                    </a:lnTo>
                    <a:lnTo>
                      <a:pt x="204719" y="27616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467350" y="938535"/>
                <a:ext cx="222273" cy="118679"/>
              </a:xfrm>
              <a:custGeom>
                <a:avLst/>
                <a:gdLst/>
                <a:ahLst/>
                <a:cxnLst/>
                <a:rect l="0" t="0" r="0" b="0"/>
                <a:pathLst>
                  <a:path w="222273" h="118679">
                    <a:moveTo>
                      <a:pt x="75564" y="0"/>
                    </a:moveTo>
                    <a:lnTo>
                      <a:pt x="55853" y="7849"/>
                    </a:lnTo>
                    <a:lnTo>
                      <a:pt x="44110" y="16593"/>
                    </a:lnTo>
                    <a:lnTo>
                      <a:pt x="8555" y="71150"/>
                    </a:lnTo>
                    <a:lnTo>
                      <a:pt x="2633" y="88197"/>
                    </a:lnTo>
                    <a:lnTo>
                      <a:pt x="0" y="108558"/>
                    </a:lnTo>
                    <a:lnTo>
                      <a:pt x="3134" y="114563"/>
                    </a:lnTo>
                    <a:lnTo>
                      <a:pt x="9058" y="117608"/>
                    </a:lnTo>
                    <a:lnTo>
                      <a:pt x="16844" y="118678"/>
                    </a:lnTo>
                    <a:lnTo>
                      <a:pt x="33165" y="114754"/>
                    </a:lnTo>
                    <a:lnTo>
                      <a:pt x="49049" y="105658"/>
                    </a:lnTo>
                    <a:lnTo>
                      <a:pt x="98440" y="54907"/>
                    </a:lnTo>
                    <a:lnTo>
                      <a:pt x="103280" y="53865"/>
                    </a:lnTo>
                    <a:lnTo>
                      <a:pt x="107466" y="56047"/>
                    </a:lnTo>
                    <a:lnTo>
                      <a:pt x="142078" y="92303"/>
                    </a:lnTo>
                    <a:lnTo>
                      <a:pt x="171698" y="108226"/>
                    </a:lnTo>
                    <a:lnTo>
                      <a:pt x="188288" y="114583"/>
                    </a:lnTo>
                    <a:lnTo>
                      <a:pt x="202693" y="115491"/>
                    </a:lnTo>
                    <a:lnTo>
                      <a:pt x="222272" y="1121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797229" y="817716"/>
                <a:ext cx="39101" cy="241640"/>
              </a:xfrm>
              <a:custGeom>
                <a:avLst/>
                <a:gdLst/>
                <a:ahLst/>
                <a:cxnLst/>
                <a:rect l="0" t="0" r="0" b="0"/>
                <a:pathLst>
                  <a:path w="39101" h="241640">
                    <a:moveTo>
                      <a:pt x="4581" y="0"/>
                    </a:moveTo>
                    <a:lnTo>
                      <a:pt x="0" y="13744"/>
                    </a:lnTo>
                    <a:lnTo>
                      <a:pt x="7027" y="132132"/>
                    </a:lnTo>
                    <a:lnTo>
                      <a:pt x="17430" y="213697"/>
                    </a:lnTo>
                    <a:lnTo>
                      <a:pt x="29697" y="236450"/>
                    </a:lnTo>
                    <a:lnTo>
                      <a:pt x="32831" y="240098"/>
                    </a:lnTo>
                    <a:lnTo>
                      <a:pt x="34921" y="241570"/>
                    </a:lnTo>
                    <a:lnTo>
                      <a:pt x="39100" y="24163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706880" y="938535"/>
                <a:ext cx="207119" cy="17261"/>
              </a:xfrm>
              <a:custGeom>
                <a:avLst/>
                <a:gdLst/>
                <a:ahLst/>
                <a:cxnLst/>
                <a:rect l="0" t="0" r="0" b="0"/>
                <a:pathLst>
                  <a:path w="207119" h="17261">
                    <a:moveTo>
                      <a:pt x="0" y="17260"/>
                    </a:moveTo>
                    <a:lnTo>
                      <a:pt x="30720" y="10430"/>
                    </a:lnTo>
                    <a:lnTo>
                      <a:pt x="154417" y="2720"/>
                    </a:lnTo>
                    <a:lnTo>
                      <a:pt x="207118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2250563" y="981686"/>
                <a:ext cx="8631" cy="112191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112191">
                    <a:moveTo>
                      <a:pt x="8630" y="0"/>
                    </a:moveTo>
                    <a:lnTo>
                      <a:pt x="1799" y="30720"/>
                    </a:lnTo>
                    <a:lnTo>
                      <a:pt x="0" y="1121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259192" y="843605"/>
                <a:ext cx="863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8631">
                    <a:moveTo>
                      <a:pt x="863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431792" y="878126"/>
                <a:ext cx="155884" cy="207121"/>
              </a:xfrm>
              <a:custGeom>
                <a:avLst/>
                <a:gdLst/>
                <a:ahLst/>
                <a:cxnLst/>
                <a:rect l="0" t="0" r="0" b="0"/>
                <a:pathLst>
                  <a:path w="155884" h="207121">
                    <a:moveTo>
                      <a:pt x="112188" y="0"/>
                    </a:moveTo>
                    <a:lnTo>
                      <a:pt x="83584" y="24023"/>
                    </a:lnTo>
                    <a:lnTo>
                      <a:pt x="38862" y="50191"/>
                    </a:lnTo>
                    <a:lnTo>
                      <a:pt x="25152" y="71126"/>
                    </a:lnTo>
                    <a:lnTo>
                      <a:pt x="25398" y="77143"/>
                    </a:lnTo>
                    <a:lnTo>
                      <a:pt x="28438" y="82113"/>
                    </a:lnTo>
                    <a:lnTo>
                      <a:pt x="39488" y="90192"/>
                    </a:lnTo>
                    <a:lnTo>
                      <a:pt x="144592" y="128477"/>
                    </a:lnTo>
                    <a:lnTo>
                      <a:pt x="154717" y="141483"/>
                    </a:lnTo>
                    <a:lnTo>
                      <a:pt x="155883" y="148020"/>
                    </a:lnTo>
                    <a:lnTo>
                      <a:pt x="154742" y="154295"/>
                    </a:lnTo>
                    <a:lnTo>
                      <a:pt x="152064" y="160397"/>
                    </a:lnTo>
                    <a:lnTo>
                      <a:pt x="141418" y="169733"/>
                    </a:lnTo>
                    <a:lnTo>
                      <a:pt x="60317" y="201317"/>
                    </a:lnTo>
                    <a:lnTo>
                      <a:pt x="0" y="2071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2958213" y="783196"/>
                <a:ext cx="17260" cy="293421"/>
              </a:xfrm>
              <a:custGeom>
                <a:avLst/>
                <a:gdLst/>
                <a:ahLst/>
                <a:cxnLst/>
                <a:rect l="0" t="0" r="0" b="0"/>
                <a:pathLst>
                  <a:path w="17260" h="293421">
                    <a:moveTo>
                      <a:pt x="17259" y="0"/>
                    </a:moveTo>
                    <a:lnTo>
                      <a:pt x="9162" y="76769"/>
                    </a:lnTo>
                    <a:lnTo>
                      <a:pt x="8639" y="200996"/>
                    </a:lnTo>
                    <a:lnTo>
                      <a:pt x="0" y="2934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2811506" y="921276"/>
                <a:ext cx="284785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284785" h="8631">
                    <a:moveTo>
                      <a:pt x="0" y="0"/>
                    </a:moveTo>
                    <a:lnTo>
                      <a:pt x="30719" y="6830"/>
                    </a:lnTo>
                    <a:lnTo>
                      <a:pt x="149312" y="8598"/>
                    </a:lnTo>
                    <a:lnTo>
                      <a:pt x="272754" y="8629"/>
                    </a:lnTo>
                    <a:lnTo>
                      <a:pt x="284784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182592" y="765936"/>
                <a:ext cx="233009" cy="302050"/>
              </a:xfrm>
              <a:custGeom>
                <a:avLst/>
                <a:gdLst/>
                <a:ahLst/>
                <a:cxnLst/>
                <a:rect l="0" t="0" r="0" b="0"/>
                <a:pathLst>
                  <a:path w="233009" h="302050">
                    <a:moveTo>
                      <a:pt x="0" y="0"/>
                    </a:moveTo>
                    <a:lnTo>
                      <a:pt x="8274" y="123518"/>
                    </a:lnTo>
                    <a:lnTo>
                      <a:pt x="3652" y="245631"/>
                    </a:lnTo>
                    <a:lnTo>
                      <a:pt x="5778" y="265468"/>
                    </a:lnTo>
                    <a:lnTo>
                      <a:pt x="7688" y="269032"/>
                    </a:lnTo>
                    <a:lnTo>
                      <a:pt x="9919" y="268531"/>
                    </a:lnTo>
                    <a:lnTo>
                      <a:pt x="14956" y="260303"/>
                    </a:lnTo>
                    <a:lnTo>
                      <a:pt x="58045" y="172516"/>
                    </a:lnTo>
                    <a:lnTo>
                      <a:pt x="79526" y="151266"/>
                    </a:lnTo>
                    <a:lnTo>
                      <a:pt x="87537" y="147829"/>
                    </a:lnTo>
                    <a:lnTo>
                      <a:pt x="104109" y="146568"/>
                    </a:lnTo>
                    <a:lnTo>
                      <a:pt x="110638" y="149492"/>
                    </a:lnTo>
                    <a:lnTo>
                      <a:pt x="125367" y="167351"/>
                    </a:lnTo>
                    <a:lnTo>
                      <a:pt x="192582" y="273620"/>
                    </a:lnTo>
                    <a:lnTo>
                      <a:pt x="233008" y="30204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8197" y="914657"/>
                <a:ext cx="98969" cy="136069"/>
              </a:xfrm>
              <a:custGeom>
                <a:avLst/>
                <a:gdLst/>
                <a:ahLst/>
                <a:cxnLst/>
                <a:rect l="0" t="0" r="0" b="0"/>
                <a:pathLst>
                  <a:path w="98969" h="136069">
                    <a:moveTo>
                      <a:pt x="5068" y="41138"/>
                    </a:moveTo>
                    <a:lnTo>
                      <a:pt x="18812" y="50301"/>
                    </a:lnTo>
                    <a:lnTo>
                      <a:pt x="33230" y="52243"/>
                    </a:lnTo>
                    <a:lnTo>
                      <a:pt x="65925" y="45676"/>
                    </a:lnTo>
                    <a:lnTo>
                      <a:pt x="91498" y="33320"/>
                    </a:lnTo>
                    <a:lnTo>
                      <a:pt x="96247" y="26337"/>
                    </a:lnTo>
                    <a:lnTo>
                      <a:pt x="98968" y="8351"/>
                    </a:lnTo>
                    <a:lnTo>
                      <a:pt x="95475" y="2979"/>
                    </a:lnTo>
                    <a:lnTo>
                      <a:pt x="89310" y="357"/>
                    </a:lnTo>
                    <a:lnTo>
                      <a:pt x="73192" y="0"/>
                    </a:lnTo>
                    <a:lnTo>
                      <a:pt x="47946" y="6149"/>
                    </a:lnTo>
                    <a:lnTo>
                      <a:pt x="23206" y="20650"/>
                    </a:lnTo>
                    <a:lnTo>
                      <a:pt x="9614" y="34909"/>
                    </a:lnTo>
                    <a:lnTo>
                      <a:pt x="2294" y="53392"/>
                    </a:lnTo>
                    <a:lnTo>
                      <a:pt x="0" y="73433"/>
                    </a:lnTo>
                    <a:lnTo>
                      <a:pt x="2176" y="91929"/>
                    </a:lnTo>
                    <a:lnTo>
                      <a:pt x="11454" y="107182"/>
                    </a:lnTo>
                    <a:lnTo>
                      <a:pt x="26125" y="119394"/>
                    </a:lnTo>
                    <a:lnTo>
                      <a:pt x="65476" y="13606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907500" y="757306"/>
                <a:ext cx="8630" cy="120820"/>
              </a:xfrm>
              <a:custGeom>
                <a:avLst/>
                <a:gdLst/>
                <a:ahLst/>
                <a:cxnLst/>
                <a:rect l="0" t="0" r="0" b="0"/>
                <a:pathLst>
                  <a:path w="8630" h="120820">
                    <a:moveTo>
                      <a:pt x="0" y="0"/>
                    </a:moveTo>
                    <a:lnTo>
                      <a:pt x="8629" y="12081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916131" y="900738"/>
                <a:ext cx="222165" cy="174793"/>
              </a:xfrm>
              <a:custGeom>
                <a:avLst/>
                <a:gdLst/>
                <a:ahLst/>
                <a:cxnLst/>
                <a:rect l="0" t="0" r="0" b="0"/>
                <a:pathLst>
                  <a:path w="222165" h="174793">
                    <a:moveTo>
                      <a:pt x="0" y="115467"/>
                    </a:moveTo>
                    <a:lnTo>
                      <a:pt x="7849" y="95757"/>
                    </a:lnTo>
                    <a:lnTo>
                      <a:pt x="57946" y="23774"/>
                    </a:lnTo>
                    <a:lnTo>
                      <a:pt x="79496" y="10842"/>
                    </a:lnTo>
                    <a:lnTo>
                      <a:pt x="104100" y="938"/>
                    </a:lnTo>
                    <a:lnTo>
                      <a:pt x="121059" y="0"/>
                    </a:lnTo>
                    <a:lnTo>
                      <a:pt x="137226" y="3739"/>
                    </a:lnTo>
                    <a:lnTo>
                      <a:pt x="163231" y="21765"/>
                    </a:lnTo>
                    <a:lnTo>
                      <a:pt x="204197" y="65464"/>
                    </a:lnTo>
                    <a:lnTo>
                      <a:pt x="216906" y="90103"/>
                    </a:lnTo>
                    <a:lnTo>
                      <a:pt x="222164" y="120204"/>
                    </a:lnTo>
                    <a:lnTo>
                      <a:pt x="218279" y="137070"/>
                    </a:lnTo>
                    <a:lnTo>
                      <a:pt x="200160" y="163523"/>
                    </a:lnTo>
                    <a:lnTo>
                      <a:pt x="184208" y="170386"/>
                    </a:lnTo>
                    <a:lnTo>
                      <a:pt x="138134" y="174792"/>
                    </a:lnTo>
                    <a:lnTo>
                      <a:pt x="106132" y="170974"/>
                    </a:lnTo>
                    <a:lnTo>
                      <a:pt x="90000" y="163789"/>
                    </a:lnTo>
                    <a:lnTo>
                      <a:pt x="34505" y="129875"/>
                    </a:lnTo>
                    <a:lnTo>
                      <a:pt x="25890" y="11546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251758" y="921276"/>
                <a:ext cx="147651" cy="146710"/>
              </a:xfrm>
              <a:custGeom>
                <a:avLst/>
                <a:gdLst/>
                <a:ahLst/>
                <a:cxnLst/>
                <a:rect l="0" t="0" r="0" b="0"/>
                <a:pathLst>
                  <a:path w="147651" h="146710">
                    <a:moveTo>
                      <a:pt x="147650" y="0"/>
                    </a:moveTo>
                    <a:lnTo>
                      <a:pt x="129324" y="0"/>
                    </a:lnTo>
                    <a:lnTo>
                      <a:pt x="104184" y="9162"/>
                    </a:lnTo>
                    <a:lnTo>
                      <a:pt x="57273" y="40572"/>
                    </a:lnTo>
                    <a:lnTo>
                      <a:pt x="3860" y="112347"/>
                    </a:lnTo>
                    <a:lnTo>
                      <a:pt x="0" y="129520"/>
                    </a:lnTo>
                    <a:lnTo>
                      <a:pt x="313" y="138126"/>
                    </a:lnTo>
                    <a:lnTo>
                      <a:pt x="3399" y="142905"/>
                    </a:lnTo>
                    <a:lnTo>
                      <a:pt x="8332" y="145132"/>
                    </a:lnTo>
                    <a:lnTo>
                      <a:pt x="14498" y="145658"/>
                    </a:lnTo>
                    <a:lnTo>
                      <a:pt x="29020" y="141128"/>
                    </a:lnTo>
                    <a:lnTo>
                      <a:pt x="50812" y="127796"/>
                    </a:lnTo>
                    <a:lnTo>
                      <a:pt x="117650" y="67306"/>
                    </a:lnTo>
                    <a:lnTo>
                      <a:pt x="120938" y="66925"/>
                    </a:lnTo>
                    <a:lnTo>
                      <a:pt x="122171" y="71466"/>
                    </a:lnTo>
                    <a:lnTo>
                      <a:pt x="124438" y="95648"/>
                    </a:lnTo>
                    <a:lnTo>
                      <a:pt x="133741" y="121033"/>
                    </a:lnTo>
                    <a:lnTo>
                      <a:pt x="147650" y="14670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615150" y="895386"/>
                <a:ext cx="43151" cy="17260"/>
              </a:xfrm>
              <a:custGeom>
                <a:avLst/>
                <a:gdLst/>
                <a:ahLst/>
                <a:cxnLst/>
                <a:rect l="0" t="0" r="0" b="0"/>
                <a:pathLst>
                  <a:path w="43151" h="17260">
                    <a:moveTo>
                      <a:pt x="43150" y="0"/>
                    </a:moveTo>
                    <a:lnTo>
                      <a:pt x="0" y="172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4537482" y="981686"/>
                <a:ext cx="144794" cy="138081"/>
              </a:xfrm>
              <a:custGeom>
                <a:avLst/>
                <a:gdLst/>
                <a:ahLst/>
                <a:cxnLst/>
                <a:rect l="0" t="0" r="0" b="0"/>
                <a:pathLst>
                  <a:path w="144794" h="138081">
                    <a:moveTo>
                      <a:pt x="0" y="0"/>
                    </a:moveTo>
                    <a:lnTo>
                      <a:pt x="4581" y="13744"/>
                    </a:lnTo>
                    <a:lnTo>
                      <a:pt x="10725" y="17793"/>
                    </a:lnTo>
                    <a:lnTo>
                      <a:pt x="52477" y="24290"/>
                    </a:lnTo>
                    <a:lnTo>
                      <a:pt x="135214" y="30378"/>
                    </a:lnTo>
                    <a:lnTo>
                      <a:pt x="140963" y="34635"/>
                    </a:lnTo>
                    <a:lnTo>
                      <a:pt x="143837" y="40350"/>
                    </a:lnTo>
                    <a:lnTo>
                      <a:pt x="144793" y="47037"/>
                    </a:lnTo>
                    <a:lnTo>
                      <a:pt x="142555" y="53412"/>
                    </a:lnTo>
                    <a:lnTo>
                      <a:pt x="132396" y="65610"/>
                    </a:lnTo>
                    <a:lnTo>
                      <a:pt x="25889" y="13808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848157" y="955795"/>
                <a:ext cx="17261" cy="120822"/>
              </a:xfrm>
              <a:custGeom>
                <a:avLst/>
                <a:gdLst/>
                <a:ahLst/>
                <a:cxnLst/>
                <a:rect l="0" t="0" r="0" b="0"/>
                <a:pathLst>
                  <a:path w="17261" h="120822">
                    <a:moveTo>
                      <a:pt x="17260" y="0"/>
                    </a:moveTo>
                    <a:lnTo>
                      <a:pt x="2333" y="61842"/>
                    </a:lnTo>
                    <a:lnTo>
                      <a:pt x="0" y="1208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874044" y="809086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977011" y="921276"/>
                <a:ext cx="138676" cy="136934"/>
              </a:xfrm>
              <a:custGeom>
                <a:avLst/>
                <a:gdLst/>
                <a:ahLst/>
                <a:cxnLst/>
                <a:rect l="0" t="0" r="0" b="0"/>
                <a:pathLst>
                  <a:path w="138676" h="136934">
                    <a:moveTo>
                      <a:pt x="130045" y="0"/>
                    </a:moveTo>
                    <a:lnTo>
                      <a:pt x="111720" y="0"/>
                    </a:lnTo>
                    <a:lnTo>
                      <a:pt x="86580" y="9162"/>
                    </a:lnTo>
                    <a:lnTo>
                      <a:pt x="39669" y="40572"/>
                    </a:lnTo>
                    <a:lnTo>
                      <a:pt x="3619" y="79400"/>
                    </a:lnTo>
                    <a:lnTo>
                      <a:pt x="693" y="87453"/>
                    </a:lnTo>
                    <a:lnTo>
                      <a:pt x="0" y="104072"/>
                    </a:lnTo>
                    <a:lnTo>
                      <a:pt x="3075" y="111572"/>
                    </a:lnTo>
                    <a:lnTo>
                      <a:pt x="14163" y="125020"/>
                    </a:lnTo>
                    <a:lnTo>
                      <a:pt x="31237" y="132275"/>
                    </a:lnTo>
                    <a:lnTo>
                      <a:pt x="73450" y="136933"/>
                    </a:lnTo>
                    <a:lnTo>
                      <a:pt x="138675" y="12944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5501284" y="904016"/>
                <a:ext cx="209862" cy="138081"/>
              </a:xfrm>
              <a:custGeom>
                <a:avLst/>
                <a:gdLst/>
                <a:ahLst/>
                <a:cxnLst/>
                <a:rect l="0" t="0" r="0" b="0"/>
                <a:pathLst>
                  <a:path w="209862" h="138081">
                    <a:moveTo>
                      <a:pt x="11374" y="0"/>
                    </a:moveTo>
                    <a:lnTo>
                      <a:pt x="4543" y="30720"/>
                    </a:lnTo>
                    <a:lnTo>
                      <a:pt x="0" y="94708"/>
                    </a:lnTo>
                    <a:lnTo>
                      <a:pt x="6639" y="109535"/>
                    </a:lnTo>
                    <a:lnTo>
                      <a:pt x="11093" y="116173"/>
                    </a:lnTo>
                    <a:lnTo>
                      <a:pt x="17899" y="120599"/>
                    </a:lnTo>
                    <a:lnTo>
                      <a:pt x="35689" y="125516"/>
                    </a:lnTo>
                    <a:lnTo>
                      <a:pt x="53823" y="122588"/>
                    </a:lnTo>
                    <a:lnTo>
                      <a:pt x="77649" y="110157"/>
                    </a:lnTo>
                    <a:lnTo>
                      <a:pt x="96854" y="91771"/>
                    </a:lnTo>
                    <a:lnTo>
                      <a:pt x="129563" y="42873"/>
                    </a:lnTo>
                    <a:lnTo>
                      <a:pt x="133316" y="34335"/>
                    </a:lnTo>
                    <a:lnTo>
                      <a:pt x="135818" y="32479"/>
                    </a:lnTo>
                    <a:lnTo>
                      <a:pt x="137486" y="35077"/>
                    </a:lnTo>
                    <a:lnTo>
                      <a:pt x="148231" y="70250"/>
                    </a:lnTo>
                    <a:lnTo>
                      <a:pt x="173062" y="107768"/>
                    </a:lnTo>
                    <a:lnTo>
                      <a:pt x="209861" y="13808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831963" y="911893"/>
                <a:ext cx="155335" cy="121575"/>
              </a:xfrm>
              <a:custGeom>
                <a:avLst/>
                <a:gdLst/>
                <a:ahLst/>
                <a:cxnLst/>
                <a:rect l="0" t="0" r="0" b="0"/>
                <a:pathLst>
                  <a:path w="155335" h="121575">
                    <a:moveTo>
                      <a:pt x="0" y="9384"/>
                    </a:moveTo>
                    <a:lnTo>
                      <a:pt x="14927" y="64394"/>
                    </a:lnTo>
                    <a:lnTo>
                      <a:pt x="15704" y="74824"/>
                    </a:lnTo>
                    <a:lnTo>
                      <a:pt x="17182" y="78901"/>
                    </a:lnTo>
                    <a:lnTo>
                      <a:pt x="19125" y="78742"/>
                    </a:lnTo>
                    <a:lnTo>
                      <a:pt x="23842" y="70894"/>
                    </a:lnTo>
                    <a:lnTo>
                      <a:pt x="47234" y="26941"/>
                    </a:lnTo>
                    <a:lnTo>
                      <a:pt x="58069" y="13671"/>
                    </a:lnTo>
                    <a:lnTo>
                      <a:pt x="79531" y="0"/>
                    </a:lnTo>
                    <a:lnTo>
                      <a:pt x="86581" y="251"/>
                    </a:lnTo>
                    <a:lnTo>
                      <a:pt x="93198" y="3295"/>
                    </a:lnTo>
                    <a:lnTo>
                      <a:pt x="104706" y="14349"/>
                    </a:lnTo>
                    <a:lnTo>
                      <a:pt x="116575" y="37704"/>
                    </a:lnTo>
                    <a:lnTo>
                      <a:pt x="136037" y="94054"/>
                    </a:lnTo>
                    <a:lnTo>
                      <a:pt x="155334" y="121574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185788" y="921276"/>
                <a:ext cx="8631" cy="112191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112191">
                    <a:moveTo>
                      <a:pt x="0" y="0"/>
                    </a:moveTo>
                    <a:lnTo>
                      <a:pt x="8630" y="1121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6220309" y="748676"/>
                <a:ext cx="8631" cy="1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1">
                    <a:moveTo>
                      <a:pt x="8630" y="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6401537" y="731416"/>
                <a:ext cx="17260" cy="293421"/>
              </a:xfrm>
              <a:custGeom>
                <a:avLst/>
                <a:gdLst/>
                <a:ahLst/>
                <a:cxnLst/>
                <a:rect l="0" t="0" r="0" b="0"/>
                <a:pathLst>
                  <a:path w="17260" h="293421">
                    <a:moveTo>
                      <a:pt x="0" y="0"/>
                    </a:moveTo>
                    <a:lnTo>
                      <a:pt x="0" y="123519"/>
                    </a:lnTo>
                    <a:lnTo>
                      <a:pt x="2557" y="247711"/>
                    </a:lnTo>
                    <a:lnTo>
                      <a:pt x="17259" y="2934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323867" y="912647"/>
                <a:ext cx="138078" cy="1"/>
              </a:xfrm>
              <a:custGeom>
                <a:avLst/>
                <a:gdLst/>
                <a:ahLst/>
                <a:cxnLst/>
                <a:rect l="0" t="0" r="0" b="0"/>
                <a:pathLst>
                  <a:path w="138078" h="1">
                    <a:moveTo>
                      <a:pt x="0" y="0"/>
                    </a:moveTo>
                    <a:lnTo>
                      <a:pt x="109738" y="0"/>
                    </a:lnTo>
                    <a:lnTo>
                      <a:pt x="138077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6795803" y="869496"/>
                <a:ext cx="154427" cy="122466"/>
              </a:xfrm>
              <a:custGeom>
                <a:avLst/>
                <a:gdLst/>
                <a:ahLst/>
                <a:cxnLst/>
                <a:rect l="0" t="0" r="0" b="0"/>
                <a:pathLst>
                  <a:path w="154427" h="122466">
                    <a:moveTo>
                      <a:pt x="89006" y="0"/>
                    </a:moveTo>
                    <a:lnTo>
                      <a:pt x="52973" y="16593"/>
                    </a:lnTo>
                    <a:lnTo>
                      <a:pt x="14588" y="56528"/>
                    </a:lnTo>
                    <a:lnTo>
                      <a:pt x="1648" y="79077"/>
                    </a:lnTo>
                    <a:lnTo>
                      <a:pt x="0" y="95555"/>
                    </a:lnTo>
                    <a:lnTo>
                      <a:pt x="903" y="103977"/>
                    </a:lnTo>
                    <a:lnTo>
                      <a:pt x="4382" y="110550"/>
                    </a:lnTo>
                    <a:lnTo>
                      <a:pt x="15918" y="120411"/>
                    </a:lnTo>
                    <a:lnTo>
                      <a:pt x="23022" y="122465"/>
                    </a:lnTo>
                    <a:lnTo>
                      <a:pt x="60204" y="118872"/>
                    </a:lnTo>
                    <a:lnTo>
                      <a:pt x="103987" y="108929"/>
                    </a:lnTo>
                    <a:lnTo>
                      <a:pt x="126898" y="95988"/>
                    </a:lnTo>
                    <a:lnTo>
                      <a:pt x="145834" y="80008"/>
                    </a:lnTo>
                    <a:lnTo>
                      <a:pt x="152617" y="63686"/>
                    </a:lnTo>
                    <a:lnTo>
                      <a:pt x="154426" y="53964"/>
                    </a:lnTo>
                    <a:lnTo>
                      <a:pt x="152756" y="45565"/>
                    </a:lnTo>
                    <a:lnTo>
                      <a:pt x="143229" y="31118"/>
                    </a:lnTo>
                    <a:lnTo>
                      <a:pt x="126849" y="20862"/>
                    </a:lnTo>
                    <a:lnTo>
                      <a:pt x="107743" y="15025"/>
                    </a:lnTo>
                    <a:lnTo>
                      <a:pt x="71748" y="172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7067521" y="650137"/>
                <a:ext cx="171116" cy="348810"/>
              </a:xfrm>
              <a:custGeom>
                <a:avLst/>
                <a:gdLst/>
                <a:ahLst/>
                <a:cxnLst/>
                <a:rect l="0" t="0" r="0" b="0"/>
                <a:pathLst>
                  <a:path w="171116" h="348810">
                    <a:moveTo>
                      <a:pt x="171115" y="55389"/>
                    </a:moveTo>
                    <a:lnTo>
                      <a:pt x="171115" y="37063"/>
                    </a:lnTo>
                    <a:lnTo>
                      <a:pt x="161952" y="11923"/>
                    </a:lnTo>
                    <a:lnTo>
                      <a:pt x="155418" y="6275"/>
                    </a:lnTo>
                    <a:lnTo>
                      <a:pt x="137929" y="0"/>
                    </a:lnTo>
                    <a:lnTo>
                      <a:pt x="106520" y="1048"/>
                    </a:lnTo>
                    <a:lnTo>
                      <a:pt x="77503" y="7431"/>
                    </a:lnTo>
                    <a:lnTo>
                      <a:pt x="55267" y="19977"/>
                    </a:lnTo>
                    <a:lnTo>
                      <a:pt x="18837" y="52686"/>
                    </a:lnTo>
                    <a:lnTo>
                      <a:pt x="6029" y="74405"/>
                    </a:lnTo>
                    <a:lnTo>
                      <a:pt x="0" y="114406"/>
                    </a:lnTo>
                    <a:lnTo>
                      <a:pt x="3293" y="170651"/>
                    </a:lnTo>
                    <a:lnTo>
                      <a:pt x="35928" y="279726"/>
                    </a:lnTo>
                    <a:lnTo>
                      <a:pt x="64466" y="335596"/>
                    </a:lnTo>
                    <a:lnTo>
                      <a:pt x="67557" y="34880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031518" y="912647"/>
                <a:ext cx="163967" cy="17260"/>
              </a:xfrm>
              <a:custGeom>
                <a:avLst/>
                <a:gdLst/>
                <a:ahLst/>
                <a:cxnLst/>
                <a:rect l="0" t="0" r="0" b="0"/>
                <a:pathLst>
                  <a:path w="163967" h="17260">
                    <a:moveTo>
                      <a:pt x="0" y="17259"/>
                    </a:moveTo>
                    <a:lnTo>
                      <a:pt x="116143" y="6606"/>
                    </a:lnTo>
                    <a:lnTo>
                      <a:pt x="163966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7508698" y="679636"/>
                <a:ext cx="49243" cy="293421"/>
              </a:xfrm>
              <a:custGeom>
                <a:avLst/>
                <a:gdLst/>
                <a:ahLst/>
                <a:cxnLst/>
                <a:rect l="0" t="0" r="0" b="0"/>
                <a:pathLst>
                  <a:path w="49243" h="293421">
                    <a:moveTo>
                      <a:pt x="31983" y="0"/>
                    </a:moveTo>
                    <a:lnTo>
                      <a:pt x="0" y="114273"/>
                    </a:lnTo>
                    <a:lnTo>
                      <a:pt x="243" y="181413"/>
                    </a:lnTo>
                    <a:lnTo>
                      <a:pt x="13172" y="237828"/>
                    </a:lnTo>
                    <a:lnTo>
                      <a:pt x="32813" y="272850"/>
                    </a:lnTo>
                    <a:lnTo>
                      <a:pt x="49242" y="2934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7698011" y="843605"/>
                <a:ext cx="15265" cy="94931"/>
              </a:xfrm>
              <a:custGeom>
                <a:avLst/>
                <a:gdLst/>
                <a:ahLst/>
                <a:cxnLst/>
                <a:rect l="0" t="0" r="0" b="0"/>
                <a:pathLst>
                  <a:path w="15265" h="94931">
                    <a:moveTo>
                      <a:pt x="15264" y="0"/>
                    </a:moveTo>
                    <a:lnTo>
                      <a:pt x="336" y="55011"/>
                    </a:lnTo>
                    <a:lnTo>
                      <a:pt x="0" y="73353"/>
                    </a:lnTo>
                    <a:lnTo>
                      <a:pt x="6634" y="949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7704651" y="722786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7857292" y="566863"/>
                <a:ext cx="140775" cy="388933"/>
              </a:xfrm>
              <a:custGeom>
                <a:avLst/>
                <a:gdLst/>
                <a:ahLst/>
                <a:cxnLst/>
                <a:rect l="0" t="0" r="0" b="0"/>
                <a:pathLst>
                  <a:path w="140775" h="388933">
                    <a:moveTo>
                      <a:pt x="140774" y="35103"/>
                    </a:moveTo>
                    <a:lnTo>
                      <a:pt x="132926" y="15392"/>
                    </a:lnTo>
                    <a:lnTo>
                      <a:pt x="124181" y="3649"/>
                    </a:lnTo>
                    <a:lnTo>
                      <a:pt x="118206" y="709"/>
                    </a:lnTo>
                    <a:lnTo>
                      <a:pt x="103896" y="0"/>
                    </a:lnTo>
                    <a:lnTo>
                      <a:pt x="79665" y="4991"/>
                    </a:lnTo>
                    <a:lnTo>
                      <a:pt x="46665" y="22158"/>
                    </a:lnTo>
                    <a:lnTo>
                      <a:pt x="20685" y="46574"/>
                    </a:lnTo>
                    <a:lnTo>
                      <a:pt x="5468" y="70464"/>
                    </a:lnTo>
                    <a:lnTo>
                      <a:pt x="1667" y="78814"/>
                    </a:lnTo>
                    <a:lnTo>
                      <a:pt x="0" y="95762"/>
                    </a:lnTo>
                    <a:lnTo>
                      <a:pt x="14548" y="163367"/>
                    </a:lnTo>
                    <a:lnTo>
                      <a:pt x="65616" y="285368"/>
                    </a:lnTo>
                    <a:lnTo>
                      <a:pt x="73809" y="303589"/>
                    </a:lnTo>
                    <a:lnTo>
                      <a:pt x="80365" y="38893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7834099" y="843605"/>
                <a:ext cx="8630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86301" h="8631">
                    <a:moveTo>
                      <a:pt x="0" y="0"/>
                    </a:moveTo>
                    <a:lnTo>
                      <a:pt x="34994" y="2557"/>
                    </a:lnTo>
                    <a:lnTo>
                      <a:pt x="86300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030113" y="785004"/>
                <a:ext cx="174476" cy="144903"/>
              </a:xfrm>
              <a:custGeom>
                <a:avLst/>
                <a:gdLst/>
                <a:ahLst/>
                <a:cxnLst/>
                <a:rect l="0" t="0" r="0" b="0"/>
                <a:pathLst>
                  <a:path w="174476" h="144903">
                    <a:moveTo>
                      <a:pt x="62881" y="49972"/>
                    </a:moveTo>
                    <a:lnTo>
                      <a:pt x="93602" y="43141"/>
                    </a:lnTo>
                    <a:lnTo>
                      <a:pt x="140053" y="34689"/>
                    </a:lnTo>
                    <a:lnTo>
                      <a:pt x="157591" y="29436"/>
                    </a:lnTo>
                    <a:lnTo>
                      <a:pt x="164378" y="24774"/>
                    </a:lnTo>
                    <a:lnTo>
                      <a:pt x="174475" y="11924"/>
                    </a:lnTo>
                    <a:lnTo>
                      <a:pt x="173715" y="7347"/>
                    </a:lnTo>
                    <a:lnTo>
                      <a:pt x="169373" y="4295"/>
                    </a:lnTo>
                    <a:lnTo>
                      <a:pt x="144937" y="0"/>
                    </a:lnTo>
                    <a:lnTo>
                      <a:pt x="113405" y="1285"/>
                    </a:lnTo>
                    <a:lnTo>
                      <a:pt x="68386" y="14891"/>
                    </a:lnTo>
                    <a:lnTo>
                      <a:pt x="23013" y="41647"/>
                    </a:lnTo>
                    <a:lnTo>
                      <a:pt x="10641" y="53943"/>
                    </a:lnTo>
                    <a:lnTo>
                      <a:pt x="1946" y="68997"/>
                    </a:lnTo>
                    <a:lnTo>
                      <a:pt x="0" y="85277"/>
                    </a:lnTo>
                    <a:lnTo>
                      <a:pt x="3290" y="101142"/>
                    </a:lnTo>
                    <a:lnTo>
                      <a:pt x="11145" y="114586"/>
                    </a:lnTo>
                    <a:lnTo>
                      <a:pt x="23586" y="124396"/>
                    </a:lnTo>
                    <a:lnTo>
                      <a:pt x="55013" y="138508"/>
                    </a:lnTo>
                    <a:lnTo>
                      <a:pt x="149183" y="14490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8386407" y="518365"/>
                <a:ext cx="216219" cy="204422"/>
              </a:xfrm>
              <a:custGeom>
                <a:avLst/>
                <a:gdLst/>
                <a:ahLst/>
                <a:cxnLst/>
                <a:rect l="0" t="0" r="0" b="0"/>
                <a:pathLst>
                  <a:path w="216219" h="204422">
                    <a:moveTo>
                      <a:pt x="0" y="5931"/>
                    </a:moveTo>
                    <a:lnTo>
                      <a:pt x="22587" y="0"/>
                    </a:lnTo>
                    <a:lnTo>
                      <a:pt x="66114" y="392"/>
                    </a:lnTo>
                    <a:lnTo>
                      <a:pt x="171837" y="26122"/>
                    </a:lnTo>
                    <a:lnTo>
                      <a:pt x="193682" y="39295"/>
                    </a:lnTo>
                    <a:lnTo>
                      <a:pt x="212299" y="55344"/>
                    </a:lnTo>
                    <a:lnTo>
                      <a:pt x="215366" y="61887"/>
                    </a:lnTo>
                    <a:lnTo>
                      <a:pt x="216218" y="76827"/>
                    </a:lnTo>
                    <a:lnTo>
                      <a:pt x="213184" y="83880"/>
                    </a:lnTo>
                    <a:lnTo>
                      <a:pt x="202144" y="96830"/>
                    </a:lnTo>
                    <a:lnTo>
                      <a:pt x="179755" y="110321"/>
                    </a:lnTo>
                    <a:lnTo>
                      <a:pt x="133612" y="129039"/>
                    </a:lnTo>
                    <a:lnTo>
                      <a:pt x="107258" y="150217"/>
                    </a:lnTo>
                    <a:lnTo>
                      <a:pt x="104107" y="157737"/>
                    </a:lnTo>
                    <a:lnTo>
                      <a:pt x="103559" y="2044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464076" y="869496"/>
                <a:ext cx="1" cy="8630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0">
                    <a:moveTo>
                      <a:pt x="0" y="0"/>
                    </a:moveTo>
                    <a:lnTo>
                      <a:pt x="0" y="862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242744" y="1326886"/>
              <a:ext cx="8903024" cy="1026908"/>
              <a:chOff x="242744" y="1326886"/>
              <a:chExt cx="8903024" cy="1026908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242744" y="1598465"/>
                <a:ext cx="212803" cy="211703"/>
              </a:xfrm>
              <a:custGeom>
                <a:avLst/>
                <a:gdLst/>
                <a:ahLst/>
                <a:cxnLst/>
                <a:rect l="0" t="0" r="0" b="0"/>
                <a:pathLst>
                  <a:path w="212803" h="211703">
                    <a:moveTo>
                      <a:pt x="5686" y="4581"/>
                    </a:moveTo>
                    <a:lnTo>
                      <a:pt x="19430" y="0"/>
                    </a:lnTo>
                    <a:lnTo>
                      <a:pt x="46302" y="1732"/>
                    </a:lnTo>
                    <a:lnTo>
                      <a:pt x="73974" y="12900"/>
                    </a:lnTo>
                    <a:lnTo>
                      <a:pt x="95811" y="32936"/>
                    </a:lnTo>
                    <a:lnTo>
                      <a:pt x="99330" y="40745"/>
                    </a:lnTo>
                    <a:lnTo>
                      <a:pt x="100683" y="57092"/>
                    </a:lnTo>
                    <a:lnTo>
                      <a:pt x="96053" y="82468"/>
                    </a:lnTo>
                    <a:lnTo>
                      <a:pt x="68319" y="126621"/>
                    </a:lnTo>
                    <a:lnTo>
                      <a:pt x="1471" y="182817"/>
                    </a:lnTo>
                    <a:lnTo>
                      <a:pt x="0" y="185733"/>
                    </a:lnTo>
                    <a:lnTo>
                      <a:pt x="1895" y="186718"/>
                    </a:lnTo>
                    <a:lnTo>
                      <a:pt x="107256" y="182135"/>
                    </a:lnTo>
                    <a:lnTo>
                      <a:pt x="192038" y="203153"/>
                    </a:lnTo>
                    <a:lnTo>
                      <a:pt x="212802" y="21170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69248" y="1439077"/>
                <a:ext cx="235917" cy="483282"/>
              </a:xfrm>
              <a:custGeom>
                <a:avLst/>
                <a:gdLst/>
                <a:ahLst/>
                <a:cxnLst/>
                <a:rect l="0" t="0" r="0" b="0"/>
                <a:pathLst>
                  <a:path w="235917" h="483282">
                    <a:moveTo>
                      <a:pt x="0" y="0"/>
                    </a:moveTo>
                    <a:lnTo>
                      <a:pt x="14738" y="12820"/>
                    </a:lnTo>
                    <a:lnTo>
                      <a:pt x="138091" y="81601"/>
                    </a:lnTo>
                    <a:lnTo>
                      <a:pt x="195105" y="142282"/>
                    </a:lnTo>
                    <a:lnTo>
                      <a:pt x="230962" y="214115"/>
                    </a:lnTo>
                    <a:lnTo>
                      <a:pt x="234520" y="223290"/>
                    </a:lnTo>
                    <a:lnTo>
                      <a:pt x="235916" y="243713"/>
                    </a:lnTo>
                    <a:lnTo>
                      <a:pt x="228999" y="288076"/>
                    </a:lnTo>
                    <a:lnTo>
                      <a:pt x="189588" y="369083"/>
                    </a:lnTo>
                    <a:lnTo>
                      <a:pt x="126568" y="451277"/>
                    </a:lnTo>
                    <a:lnTo>
                      <a:pt x="108352" y="467832"/>
                    </a:lnTo>
                    <a:lnTo>
                      <a:pt x="77669" y="48328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836477" y="1525376"/>
                <a:ext cx="367633" cy="310642"/>
              </a:xfrm>
              <a:custGeom>
                <a:avLst/>
                <a:gdLst/>
                <a:ahLst/>
                <a:cxnLst/>
                <a:rect l="0" t="0" r="0" b="0"/>
                <a:pathLst>
                  <a:path w="367633" h="310642">
                    <a:moveTo>
                      <a:pt x="33300" y="17260"/>
                    </a:moveTo>
                    <a:lnTo>
                      <a:pt x="18373" y="72270"/>
                    </a:lnTo>
                    <a:lnTo>
                      <a:pt x="1744" y="190116"/>
                    </a:lnTo>
                    <a:lnTo>
                      <a:pt x="0" y="263086"/>
                    </a:lnTo>
                    <a:lnTo>
                      <a:pt x="6706" y="291144"/>
                    </a:lnTo>
                    <a:lnTo>
                      <a:pt x="15408" y="305513"/>
                    </a:lnTo>
                    <a:lnTo>
                      <a:pt x="21372" y="309153"/>
                    </a:lnTo>
                    <a:lnTo>
                      <a:pt x="35670" y="310641"/>
                    </a:lnTo>
                    <a:lnTo>
                      <a:pt x="49056" y="305548"/>
                    </a:lnTo>
                    <a:lnTo>
                      <a:pt x="73276" y="286653"/>
                    </a:lnTo>
                    <a:lnTo>
                      <a:pt x="95568" y="257563"/>
                    </a:lnTo>
                    <a:lnTo>
                      <a:pt x="134335" y="197238"/>
                    </a:lnTo>
                    <a:lnTo>
                      <a:pt x="140929" y="193820"/>
                    </a:lnTo>
                    <a:lnTo>
                      <a:pt x="148202" y="193459"/>
                    </a:lnTo>
                    <a:lnTo>
                      <a:pt x="155927" y="195136"/>
                    </a:lnTo>
                    <a:lnTo>
                      <a:pt x="169625" y="204670"/>
                    </a:lnTo>
                    <a:lnTo>
                      <a:pt x="218294" y="259922"/>
                    </a:lnTo>
                    <a:lnTo>
                      <a:pt x="258172" y="278414"/>
                    </a:lnTo>
                    <a:lnTo>
                      <a:pt x="288294" y="282901"/>
                    </a:lnTo>
                    <a:lnTo>
                      <a:pt x="305164" y="278836"/>
                    </a:lnTo>
                    <a:lnTo>
                      <a:pt x="319054" y="269678"/>
                    </a:lnTo>
                    <a:lnTo>
                      <a:pt x="349476" y="232156"/>
                    </a:lnTo>
                    <a:lnTo>
                      <a:pt x="362331" y="202286"/>
                    </a:lnTo>
                    <a:lnTo>
                      <a:pt x="367632" y="169143"/>
                    </a:lnTo>
                    <a:lnTo>
                      <a:pt x="357656" y="93202"/>
                    </a:lnTo>
                    <a:lnTo>
                      <a:pt x="344938" y="67036"/>
                    </a:lnTo>
                    <a:lnTo>
                      <a:pt x="283565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258118" y="1473596"/>
                <a:ext cx="233006" cy="336572"/>
              </a:xfrm>
              <a:custGeom>
                <a:avLst/>
                <a:gdLst/>
                <a:ahLst/>
                <a:cxnLst/>
                <a:rect l="0" t="0" r="0" b="0"/>
                <a:pathLst>
                  <a:path w="233006" h="336572">
                    <a:moveTo>
                      <a:pt x="0" y="0"/>
                    </a:moveTo>
                    <a:lnTo>
                      <a:pt x="10654" y="124669"/>
                    </a:lnTo>
                    <a:lnTo>
                      <a:pt x="17145" y="251659"/>
                    </a:lnTo>
                    <a:lnTo>
                      <a:pt x="18143" y="256950"/>
                    </a:lnTo>
                    <a:lnTo>
                      <a:pt x="19766" y="257600"/>
                    </a:lnTo>
                    <a:lnTo>
                      <a:pt x="73003" y="188865"/>
                    </a:lnTo>
                    <a:lnTo>
                      <a:pt x="88060" y="180468"/>
                    </a:lnTo>
                    <a:lnTo>
                      <a:pt x="96103" y="179764"/>
                    </a:lnTo>
                    <a:lnTo>
                      <a:pt x="112710" y="184094"/>
                    </a:lnTo>
                    <a:lnTo>
                      <a:pt x="127123" y="194969"/>
                    </a:lnTo>
                    <a:lnTo>
                      <a:pt x="138962" y="209391"/>
                    </a:lnTo>
                    <a:lnTo>
                      <a:pt x="197192" y="323367"/>
                    </a:lnTo>
                    <a:lnTo>
                      <a:pt x="210376" y="330702"/>
                    </a:lnTo>
                    <a:lnTo>
                      <a:pt x="233005" y="33657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537721" y="1635292"/>
                <a:ext cx="212300" cy="140353"/>
              </a:xfrm>
              <a:custGeom>
                <a:avLst/>
                <a:gdLst/>
                <a:ahLst/>
                <a:cxnLst/>
                <a:rect l="0" t="0" r="0" b="0"/>
                <a:pathLst>
                  <a:path w="212300" h="140353">
                    <a:moveTo>
                      <a:pt x="117370" y="10903"/>
                    </a:moveTo>
                    <a:lnTo>
                      <a:pt x="108208" y="1740"/>
                    </a:lnTo>
                    <a:lnTo>
                      <a:pt x="102632" y="0"/>
                    </a:lnTo>
                    <a:lnTo>
                      <a:pt x="88766" y="623"/>
                    </a:lnTo>
                    <a:lnTo>
                      <a:pt x="64787" y="10947"/>
                    </a:lnTo>
                    <a:lnTo>
                      <a:pt x="44045" y="26151"/>
                    </a:lnTo>
                    <a:lnTo>
                      <a:pt x="8188" y="71894"/>
                    </a:lnTo>
                    <a:lnTo>
                      <a:pt x="1724" y="91387"/>
                    </a:lnTo>
                    <a:lnTo>
                      <a:pt x="0" y="101956"/>
                    </a:lnTo>
                    <a:lnTo>
                      <a:pt x="3199" y="118812"/>
                    </a:lnTo>
                    <a:lnTo>
                      <a:pt x="6737" y="125992"/>
                    </a:lnTo>
                    <a:lnTo>
                      <a:pt x="12931" y="130779"/>
                    </a:lnTo>
                    <a:lnTo>
                      <a:pt x="30041" y="136097"/>
                    </a:lnTo>
                    <a:lnTo>
                      <a:pt x="47873" y="133347"/>
                    </a:lnTo>
                    <a:lnTo>
                      <a:pt x="64429" y="124773"/>
                    </a:lnTo>
                    <a:lnTo>
                      <a:pt x="96702" y="87657"/>
                    </a:lnTo>
                    <a:lnTo>
                      <a:pt x="109755" y="62411"/>
                    </a:lnTo>
                    <a:lnTo>
                      <a:pt x="114211" y="59625"/>
                    </a:lnTo>
                    <a:lnTo>
                      <a:pt x="119100" y="60644"/>
                    </a:lnTo>
                    <a:lnTo>
                      <a:pt x="124276" y="64200"/>
                    </a:lnTo>
                    <a:lnTo>
                      <a:pt x="132586" y="75823"/>
                    </a:lnTo>
                    <a:lnTo>
                      <a:pt x="145211" y="95982"/>
                    </a:lnTo>
                    <a:lnTo>
                      <a:pt x="166658" y="119975"/>
                    </a:lnTo>
                    <a:lnTo>
                      <a:pt x="188228" y="132823"/>
                    </a:lnTo>
                    <a:lnTo>
                      <a:pt x="212299" y="14035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862246" y="1499485"/>
                <a:ext cx="17221" cy="267532"/>
              </a:xfrm>
              <a:custGeom>
                <a:avLst/>
                <a:gdLst/>
                <a:ahLst/>
                <a:cxnLst/>
                <a:rect l="0" t="0" r="0" b="0"/>
                <a:pathLst>
                  <a:path w="17221" h="267532">
                    <a:moveTo>
                      <a:pt x="17220" y="0"/>
                    </a:moveTo>
                    <a:lnTo>
                      <a:pt x="2293" y="55011"/>
                    </a:lnTo>
                    <a:lnTo>
                      <a:pt x="0" y="179759"/>
                    </a:lnTo>
                    <a:lnTo>
                      <a:pt x="17220" y="2675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767279" y="1646195"/>
                <a:ext cx="258895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258895" h="8631">
                    <a:moveTo>
                      <a:pt x="0" y="0"/>
                    </a:moveTo>
                    <a:lnTo>
                      <a:pt x="118751" y="0"/>
                    </a:lnTo>
                    <a:lnTo>
                      <a:pt x="243529" y="959"/>
                    </a:lnTo>
                    <a:lnTo>
                      <a:pt x="248651" y="2557"/>
                    </a:lnTo>
                    <a:lnTo>
                      <a:pt x="258894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364970" y="1568526"/>
                <a:ext cx="311027" cy="194149"/>
              </a:xfrm>
              <a:custGeom>
                <a:avLst/>
                <a:gdLst/>
                <a:ahLst/>
                <a:cxnLst/>
                <a:rect l="0" t="0" r="0" b="0"/>
                <a:pathLst>
                  <a:path w="311027" h="194149">
                    <a:moveTo>
                      <a:pt x="23657" y="60410"/>
                    </a:moveTo>
                    <a:lnTo>
                      <a:pt x="10836" y="82038"/>
                    </a:lnTo>
                    <a:lnTo>
                      <a:pt x="2066" y="111460"/>
                    </a:lnTo>
                    <a:lnTo>
                      <a:pt x="0" y="143511"/>
                    </a:lnTo>
                    <a:lnTo>
                      <a:pt x="9946" y="189439"/>
                    </a:lnTo>
                    <a:lnTo>
                      <a:pt x="14517" y="193415"/>
                    </a:lnTo>
                    <a:lnTo>
                      <a:pt x="20440" y="194148"/>
                    </a:lnTo>
                    <a:lnTo>
                      <a:pt x="27265" y="192719"/>
                    </a:lnTo>
                    <a:lnTo>
                      <a:pt x="39963" y="180902"/>
                    </a:lnTo>
                    <a:lnTo>
                      <a:pt x="98432" y="103199"/>
                    </a:lnTo>
                    <a:lnTo>
                      <a:pt x="103232" y="100443"/>
                    </a:lnTo>
                    <a:lnTo>
                      <a:pt x="107391" y="101482"/>
                    </a:lnTo>
                    <a:lnTo>
                      <a:pt x="111122" y="105051"/>
                    </a:lnTo>
                    <a:lnTo>
                      <a:pt x="140717" y="149043"/>
                    </a:lnTo>
                    <a:lnTo>
                      <a:pt x="163178" y="165727"/>
                    </a:lnTo>
                    <a:lnTo>
                      <a:pt x="189010" y="176210"/>
                    </a:lnTo>
                    <a:lnTo>
                      <a:pt x="221489" y="178784"/>
                    </a:lnTo>
                    <a:lnTo>
                      <a:pt x="258173" y="172941"/>
                    </a:lnTo>
                    <a:lnTo>
                      <a:pt x="282467" y="159490"/>
                    </a:lnTo>
                    <a:lnTo>
                      <a:pt x="295619" y="148874"/>
                    </a:lnTo>
                    <a:lnTo>
                      <a:pt x="305299" y="132649"/>
                    </a:lnTo>
                    <a:lnTo>
                      <a:pt x="309224" y="122953"/>
                    </a:lnTo>
                    <a:lnTo>
                      <a:pt x="311026" y="101951"/>
                    </a:lnTo>
                    <a:lnTo>
                      <a:pt x="307673" y="80790"/>
                    </a:lnTo>
                    <a:lnTo>
                      <a:pt x="295003" y="53663"/>
                    </a:lnTo>
                    <a:lnTo>
                      <a:pt x="267914" y="20763"/>
                    </a:lnTo>
                    <a:lnTo>
                      <a:pt x="239403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756954" y="1559896"/>
                <a:ext cx="227128" cy="198490"/>
              </a:xfrm>
              <a:custGeom>
                <a:avLst/>
                <a:gdLst/>
                <a:ahLst/>
                <a:cxnLst/>
                <a:rect l="0" t="0" r="0" b="0"/>
                <a:pathLst>
                  <a:path w="227128" h="198490">
                    <a:moveTo>
                      <a:pt x="123570" y="0"/>
                    </a:moveTo>
                    <a:lnTo>
                      <a:pt x="87536" y="12012"/>
                    </a:lnTo>
                    <a:lnTo>
                      <a:pt x="73675" y="22599"/>
                    </a:lnTo>
                    <a:lnTo>
                      <a:pt x="14293" y="95378"/>
                    </a:lnTo>
                    <a:lnTo>
                      <a:pt x="1592" y="125533"/>
                    </a:lnTo>
                    <a:lnTo>
                      <a:pt x="0" y="144969"/>
                    </a:lnTo>
                    <a:lnTo>
                      <a:pt x="3448" y="162237"/>
                    </a:lnTo>
                    <a:lnTo>
                      <a:pt x="11372" y="176304"/>
                    </a:lnTo>
                    <a:lnTo>
                      <a:pt x="17129" y="179864"/>
                    </a:lnTo>
                    <a:lnTo>
                      <a:pt x="31197" y="181261"/>
                    </a:lnTo>
                    <a:lnTo>
                      <a:pt x="44480" y="176129"/>
                    </a:lnTo>
                    <a:lnTo>
                      <a:pt x="146225" y="80894"/>
                    </a:lnTo>
                    <a:lnTo>
                      <a:pt x="149221" y="79819"/>
                    </a:lnTo>
                    <a:lnTo>
                      <a:pt x="150259" y="81979"/>
                    </a:lnTo>
                    <a:lnTo>
                      <a:pt x="150774" y="92051"/>
                    </a:lnTo>
                    <a:lnTo>
                      <a:pt x="169759" y="155564"/>
                    </a:lnTo>
                    <a:lnTo>
                      <a:pt x="182855" y="176714"/>
                    </a:lnTo>
                    <a:lnTo>
                      <a:pt x="198501" y="186574"/>
                    </a:lnTo>
                    <a:lnTo>
                      <a:pt x="227127" y="19848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104303" y="1534006"/>
                <a:ext cx="180655" cy="233012"/>
              </a:xfrm>
              <a:custGeom>
                <a:avLst/>
                <a:gdLst/>
                <a:ahLst/>
                <a:cxnLst/>
                <a:rect l="0" t="0" r="0" b="0"/>
                <a:pathLst>
                  <a:path w="180655" h="233012">
                    <a:moveTo>
                      <a:pt x="121416" y="0"/>
                    </a:moveTo>
                    <a:lnTo>
                      <a:pt x="60558" y="24868"/>
                    </a:lnTo>
                    <a:lnTo>
                      <a:pt x="3612" y="74842"/>
                    </a:lnTo>
                    <a:lnTo>
                      <a:pt x="690" y="81538"/>
                    </a:lnTo>
                    <a:lnTo>
                      <a:pt x="0" y="96650"/>
                    </a:lnTo>
                    <a:lnTo>
                      <a:pt x="5446" y="110398"/>
                    </a:lnTo>
                    <a:lnTo>
                      <a:pt x="9583" y="116748"/>
                    </a:lnTo>
                    <a:lnTo>
                      <a:pt x="26965" y="126362"/>
                    </a:lnTo>
                    <a:lnTo>
                      <a:pt x="66263" y="134609"/>
                    </a:lnTo>
                    <a:lnTo>
                      <a:pt x="155131" y="152665"/>
                    </a:lnTo>
                    <a:lnTo>
                      <a:pt x="172838" y="158307"/>
                    </a:lnTo>
                    <a:lnTo>
                      <a:pt x="177752" y="163071"/>
                    </a:lnTo>
                    <a:lnTo>
                      <a:pt x="180069" y="169124"/>
                    </a:lnTo>
                    <a:lnTo>
                      <a:pt x="180654" y="176036"/>
                    </a:lnTo>
                    <a:lnTo>
                      <a:pt x="178168" y="182562"/>
                    </a:lnTo>
                    <a:lnTo>
                      <a:pt x="167734" y="194927"/>
                    </a:lnTo>
                    <a:lnTo>
                      <a:pt x="145688" y="208089"/>
                    </a:lnTo>
                    <a:lnTo>
                      <a:pt x="72664" y="230379"/>
                    </a:lnTo>
                    <a:lnTo>
                      <a:pt x="52377" y="23301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761301" y="1456336"/>
                <a:ext cx="25356" cy="310680"/>
              </a:xfrm>
              <a:custGeom>
                <a:avLst/>
                <a:gdLst/>
                <a:ahLst/>
                <a:cxnLst/>
                <a:rect l="0" t="0" r="0" b="0"/>
                <a:pathLst>
                  <a:path w="25356" h="310680">
                    <a:moveTo>
                      <a:pt x="8096" y="0"/>
                    </a:moveTo>
                    <a:lnTo>
                      <a:pt x="0" y="72495"/>
                    </a:lnTo>
                    <a:lnTo>
                      <a:pt x="4057" y="195495"/>
                    </a:lnTo>
                    <a:lnTo>
                      <a:pt x="25355" y="31067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622693" y="1603046"/>
                <a:ext cx="319305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319305" h="8631">
                    <a:moveTo>
                      <a:pt x="0" y="0"/>
                    </a:moveTo>
                    <a:lnTo>
                      <a:pt x="118859" y="7831"/>
                    </a:lnTo>
                    <a:lnTo>
                      <a:pt x="247949" y="8616"/>
                    </a:lnTo>
                    <a:lnTo>
                      <a:pt x="319304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967887" y="1413186"/>
                <a:ext cx="233008" cy="362460"/>
              </a:xfrm>
              <a:custGeom>
                <a:avLst/>
                <a:gdLst/>
                <a:ahLst/>
                <a:cxnLst/>
                <a:rect l="0" t="0" r="0" b="0"/>
                <a:pathLst>
                  <a:path w="233008" h="362460">
                    <a:moveTo>
                      <a:pt x="8629" y="0"/>
                    </a:moveTo>
                    <a:lnTo>
                      <a:pt x="105" y="128350"/>
                    </a:lnTo>
                    <a:lnTo>
                      <a:pt x="1" y="247324"/>
                    </a:lnTo>
                    <a:lnTo>
                      <a:pt x="0" y="273263"/>
                    </a:lnTo>
                    <a:lnTo>
                      <a:pt x="2556" y="248561"/>
                    </a:lnTo>
                    <a:lnTo>
                      <a:pt x="15678" y="206895"/>
                    </a:lnTo>
                    <a:lnTo>
                      <a:pt x="30960" y="182122"/>
                    </a:lnTo>
                    <a:lnTo>
                      <a:pt x="45403" y="168521"/>
                    </a:lnTo>
                    <a:lnTo>
                      <a:pt x="63968" y="161198"/>
                    </a:lnTo>
                    <a:lnTo>
                      <a:pt x="74288" y="159245"/>
                    </a:lnTo>
                    <a:lnTo>
                      <a:pt x="83086" y="160820"/>
                    </a:lnTo>
                    <a:lnTo>
                      <a:pt x="97975" y="170241"/>
                    </a:lnTo>
                    <a:lnTo>
                      <a:pt x="134964" y="204289"/>
                    </a:lnTo>
                    <a:lnTo>
                      <a:pt x="166671" y="260198"/>
                    </a:lnTo>
                    <a:lnTo>
                      <a:pt x="204627" y="336227"/>
                    </a:lnTo>
                    <a:lnTo>
                      <a:pt x="233007" y="3624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280804" y="1586498"/>
                <a:ext cx="230759" cy="169652"/>
              </a:xfrm>
              <a:custGeom>
                <a:avLst/>
                <a:gdLst/>
                <a:ahLst/>
                <a:cxnLst/>
                <a:rect l="0" t="0" r="0" b="0"/>
                <a:pathLst>
                  <a:path w="230759" h="169652">
                    <a:moveTo>
                      <a:pt x="6384" y="33807"/>
                    </a:moveTo>
                    <a:lnTo>
                      <a:pt x="10966" y="47551"/>
                    </a:lnTo>
                    <a:lnTo>
                      <a:pt x="15192" y="50641"/>
                    </a:lnTo>
                    <a:lnTo>
                      <a:pt x="20886" y="51742"/>
                    </a:lnTo>
                    <a:lnTo>
                      <a:pt x="27559" y="51517"/>
                    </a:lnTo>
                    <a:lnTo>
                      <a:pt x="50693" y="42038"/>
                    </a:lnTo>
                    <a:lnTo>
                      <a:pt x="75766" y="27083"/>
                    </a:lnTo>
                    <a:lnTo>
                      <a:pt x="87721" y="13559"/>
                    </a:lnTo>
                    <a:lnTo>
                      <a:pt x="92251" y="5925"/>
                    </a:lnTo>
                    <a:lnTo>
                      <a:pt x="91436" y="1795"/>
                    </a:lnTo>
                    <a:lnTo>
                      <a:pt x="87057" y="0"/>
                    </a:lnTo>
                    <a:lnTo>
                      <a:pt x="72923" y="563"/>
                    </a:lnTo>
                    <a:lnTo>
                      <a:pt x="57052" y="4009"/>
                    </a:lnTo>
                    <a:lnTo>
                      <a:pt x="36526" y="15922"/>
                    </a:lnTo>
                    <a:lnTo>
                      <a:pt x="18298" y="31598"/>
                    </a:lnTo>
                    <a:lnTo>
                      <a:pt x="5334" y="52970"/>
                    </a:lnTo>
                    <a:lnTo>
                      <a:pt x="0" y="86684"/>
                    </a:lnTo>
                    <a:lnTo>
                      <a:pt x="3867" y="108129"/>
                    </a:lnTo>
                    <a:lnTo>
                      <a:pt x="7583" y="117875"/>
                    </a:lnTo>
                    <a:lnTo>
                      <a:pt x="21939" y="133818"/>
                    </a:lnTo>
                    <a:lnTo>
                      <a:pt x="57827" y="155099"/>
                    </a:lnTo>
                    <a:lnTo>
                      <a:pt x="93575" y="167577"/>
                    </a:lnTo>
                    <a:lnTo>
                      <a:pt x="126400" y="169651"/>
                    </a:lnTo>
                    <a:lnTo>
                      <a:pt x="230758" y="15462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918963" y="1413186"/>
                <a:ext cx="41351" cy="327941"/>
              </a:xfrm>
              <a:custGeom>
                <a:avLst/>
                <a:gdLst/>
                <a:ahLst/>
                <a:cxnLst/>
                <a:rect l="0" t="0" r="0" b="0"/>
                <a:pathLst>
                  <a:path w="41351" h="327941">
                    <a:moveTo>
                      <a:pt x="6831" y="0"/>
                    </a:moveTo>
                    <a:lnTo>
                      <a:pt x="0" y="30720"/>
                    </a:lnTo>
                    <a:lnTo>
                      <a:pt x="916" y="92797"/>
                    </a:lnTo>
                    <a:lnTo>
                      <a:pt x="14158" y="217184"/>
                    </a:lnTo>
                    <a:lnTo>
                      <a:pt x="25133" y="304042"/>
                    </a:lnTo>
                    <a:lnTo>
                      <a:pt x="41350" y="32794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5142590" y="1326886"/>
                <a:ext cx="180304" cy="241641"/>
              </a:xfrm>
              <a:custGeom>
                <a:avLst/>
                <a:gdLst/>
                <a:ahLst/>
                <a:cxnLst/>
                <a:rect l="0" t="0" r="0" b="0"/>
                <a:pathLst>
                  <a:path w="180304" h="241641">
                    <a:moveTo>
                      <a:pt x="119768" y="0"/>
                    </a:moveTo>
                    <a:lnTo>
                      <a:pt x="51389" y="31902"/>
                    </a:lnTo>
                    <a:lnTo>
                      <a:pt x="1964" y="74916"/>
                    </a:lnTo>
                    <a:lnTo>
                      <a:pt x="0" y="80628"/>
                    </a:lnTo>
                    <a:lnTo>
                      <a:pt x="609" y="86354"/>
                    </a:lnTo>
                    <a:lnTo>
                      <a:pt x="2933" y="92089"/>
                    </a:lnTo>
                    <a:lnTo>
                      <a:pt x="13185" y="101019"/>
                    </a:lnTo>
                    <a:lnTo>
                      <a:pt x="43206" y="114565"/>
                    </a:lnTo>
                    <a:lnTo>
                      <a:pt x="154191" y="141058"/>
                    </a:lnTo>
                    <a:lnTo>
                      <a:pt x="175567" y="154198"/>
                    </a:lnTo>
                    <a:lnTo>
                      <a:pt x="179021" y="160332"/>
                    </a:lnTo>
                    <a:lnTo>
                      <a:pt x="180303" y="174819"/>
                    </a:lnTo>
                    <a:lnTo>
                      <a:pt x="177384" y="180791"/>
                    </a:lnTo>
                    <a:lnTo>
                      <a:pt x="166470" y="189985"/>
                    </a:lnTo>
                    <a:lnTo>
                      <a:pt x="47354" y="233000"/>
                    </a:lnTo>
                    <a:lnTo>
                      <a:pt x="33469" y="24164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5462646" y="1335515"/>
                <a:ext cx="24092" cy="189861"/>
              </a:xfrm>
              <a:custGeom>
                <a:avLst/>
                <a:gdLst/>
                <a:ahLst/>
                <a:cxnLst/>
                <a:rect l="0" t="0" r="0" b="0"/>
                <a:pathLst>
                  <a:path w="24092" h="189861">
                    <a:moveTo>
                      <a:pt x="6831" y="0"/>
                    </a:moveTo>
                    <a:lnTo>
                      <a:pt x="0" y="30720"/>
                    </a:lnTo>
                    <a:lnTo>
                      <a:pt x="805" y="129576"/>
                    </a:lnTo>
                    <a:lnTo>
                      <a:pt x="10159" y="161450"/>
                    </a:lnTo>
                    <a:lnTo>
                      <a:pt x="24091" y="1898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5400432" y="1421816"/>
                <a:ext cx="181224" cy="17261"/>
              </a:xfrm>
              <a:custGeom>
                <a:avLst/>
                <a:gdLst/>
                <a:ahLst/>
                <a:cxnLst/>
                <a:rect l="0" t="0" r="0" b="0"/>
                <a:pathLst>
                  <a:path w="181224" h="17261">
                    <a:moveTo>
                      <a:pt x="0" y="17260"/>
                    </a:moveTo>
                    <a:lnTo>
                      <a:pt x="69936" y="9163"/>
                    </a:lnTo>
                    <a:lnTo>
                      <a:pt x="181223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5858525" y="1548746"/>
                <a:ext cx="327223" cy="201009"/>
              </a:xfrm>
              <a:custGeom>
                <a:avLst/>
                <a:gdLst/>
                <a:ahLst/>
                <a:cxnLst/>
                <a:rect l="0" t="0" r="0" b="0"/>
                <a:pathLst>
                  <a:path w="327223" h="201009">
                    <a:moveTo>
                      <a:pt x="16549" y="80189"/>
                    </a:moveTo>
                    <a:lnTo>
                      <a:pt x="4687" y="107748"/>
                    </a:lnTo>
                    <a:lnTo>
                      <a:pt x="0" y="161334"/>
                    </a:lnTo>
                    <a:lnTo>
                      <a:pt x="1681" y="166888"/>
                    </a:lnTo>
                    <a:lnTo>
                      <a:pt x="4719" y="168673"/>
                    </a:lnTo>
                    <a:lnTo>
                      <a:pt x="8663" y="167945"/>
                    </a:lnTo>
                    <a:lnTo>
                      <a:pt x="11292" y="163624"/>
                    </a:lnTo>
                    <a:lnTo>
                      <a:pt x="45035" y="46196"/>
                    </a:lnTo>
                    <a:lnTo>
                      <a:pt x="56057" y="29602"/>
                    </a:lnTo>
                    <a:lnTo>
                      <a:pt x="78436" y="10438"/>
                    </a:lnTo>
                    <a:lnTo>
                      <a:pt x="94874" y="1884"/>
                    </a:lnTo>
                    <a:lnTo>
                      <a:pt x="111769" y="0"/>
                    </a:lnTo>
                    <a:lnTo>
                      <a:pt x="120302" y="840"/>
                    </a:lnTo>
                    <a:lnTo>
                      <a:pt x="134896" y="9444"/>
                    </a:lnTo>
                    <a:lnTo>
                      <a:pt x="146816" y="23816"/>
                    </a:lnTo>
                    <a:lnTo>
                      <a:pt x="157959" y="53471"/>
                    </a:lnTo>
                    <a:lnTo>
                      <a:pt x="163749" y="113930"/>
                    </a:lnTo>
                    <a:lnTo>
                      <a:pt x="165502" y="114190"/>
                    </a:lnTo>
                    <a:lnTo>
                      <a:pt x="170007" y="106807"/>
                    </a:lnTo>
                    <a:lnTo>
                      <a:pt x="188105" y="70519"/>
                    </a:lnTo>
                    <a:lnTo>
                      <a:pt x="208654" y="49943"/>
                    </a:lnTo>
                    <a:lnTo>
                      <a:pt x="232961" y="36281"/>
                    </a:lnTo>
                    <a:lnTo>
                      <a:pt x="240409" y="35575"/>
                    </a:lnTo>
                    <a:lnTo>
                      <a:pt x="253800" y="39905"/>
                    </a:lnTo>
                    <a:lnTo>
                      <a:pt x="272120" y="57705"/>
                    </a:lnTo>
                    <a:lnTo>
                      <a:pt x="291886" y="97898"/>
                    </a:lnTo>
                    <a:lnTo>
                      <a:pt x="327222" y="20100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277227" y="1577155"/>
                <a:ext cx="135578" cy="148716"/>
              </a:xfrm>
              <a:custGeom>
                <a:avLst/>
                <a:gdLst/>
                <a:ahLst/>
                <a:cxnLst/>
                <a:rect l="0" t="0" r="0" b="0"/>
                <a:pathLst>
                  <a:path w="135578" h="148716">
                    <a:moveTo>
                      <a:pt x="63858" y="0"/>
                    </a:moveTo>
                    <a:lnTo>
                      <a:pt x="44147" y="14739"/>
                    </a:lnTo>
                    <a:lnTo>
                      <a:pt x="27546" y="36330"/>
                    </a:lnTo>
                    <a:lnTo>
                      <a:pt x="725" y="103632"/>
                    </a:lnTo>
                    <a:lnTo>
                      <a:pt x="0" y="120853"/>
                    </a:lnTo>
                    <a:lnTo>
                      <a:pt x="1149" y="129472"/>
                    </a:lnTo>
                    <a:lnTo>
                      <a:pt x="5751" y="136178"/>
                    </a:lnTo>
                    <a:lnTo>
                      <a:pt x="21092" y="146185"/>
                    </a:lnTo>
                    <a:lnTo>
                      <a:pt x="40696" y="148715"/>
                    </a:lnTo>
                    <a:lnTo>
                      <a:pt x="51293" y="148047"/>
                    </a:lnTo>
                    <a:lnTo>
                      <a:pt x="70739" y="139634"/>
                    </a:lnTo>
                    <a:lnTo>
                      <a:pt x="120784" y="97899"/>
                    </a:lnTo>
                    <a:lnTo>
                      <a:pt x="133890" y="75993"/>
                    </a:lnTo>
                    <a:lnTo>
                      <a:pt x="135577" y="59665"/>
                    </a:lnTo>
                    <a:lnTo>
                      <a:pt x="134684" y="51283"/>
                    </a:lnTo>
                    <a:lnTo>
                      <a:pt x="130253" y="43778"/>
                    </a:lnTo>
                    <a:lnTo>
                      <a:pt x="115102" y="30324"/>
                    </a:lnTo>
                    <a:lnTo>
                      <a:pt x="95582" y="23066"/>
                    </a:lnTo>
                    <a:lnTo>
                      <a:pt x="12077" y="172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98752" y="1370036"/>
                <a:ext cx="75330" cy="371091"/>
              </a:xfrm>
              <a:custGeom>
                <a:avLst/>
                <a:gdLst/>
                <a:ahLst/>
                <a:cxnLst/>
                <a:rect l="0" t="0" r="0" b="0"/>
                <a:pathLst>
                  <a:path w="75330" h="371091">
                    <a:moveTo>
                      <a:pt x="14926" y="0"/>
                    </a:moveTo>
                    <a:lnTo>
                      <a:pt x="0" y="61841"/>
                    </a:lnTo>
                    <a:lnTo>
                      <a:pt x="285" y="164007"/>
                    </a:lnTo>
                    <a:lnTo>
                      <a:pt x="18203" y="283619"/>
                    </a:lnTo>
                    <a:lnTo>
                      <a:pt x="30346" y="330976"/>
                    </a:lnTo>
                    <a:lnTo>
                      <a:pt x="39677" y="347189"/>
                    </a:lnTo>
                    <a:lnTo>
                      <a:pt x="52771" y="358230"/>
                    </a:lnTo>
                    <a:lnTo>
                      <a:pt x="75329" y="3710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660386" y="1586631"/>
                <a:ext cx="138080" cy="137236"/>
              </a:xfrm>
              <a:custGeom>
                <a:avLst/>
                <a:gdLst/>
                <a:ahLst/>
                <a:cxnLst/>
                <a:rect l="0" t="0" r="0" b="0"/>
                <a:pathLst>
                  <a:path w="138080" h="137236">
                    <a:moveTo>
                      <a:pt x="0" y="50936"/>
                    </a:moveTo>
                    <a:lnTo>
                      <a:pt x="13745" y="55517"/>
                    </a:lnTo>
                    <a:lnTo>
                      <a:pt x="28162" y="55209"/>
                    </a:lnTo>
                    <a:lnTo>
                      <a:pt x="69339" y="43650"/>
                    </a:lnTo>
                    <a:lnTo>
                      <a:pt x="101061" y="24175"/>
                    </a:lnTo>
                    <a:lnTo>
                      <a:pt x="107647" y="18712"/>
                    </a:lnTo>
                    <a:lnTo>
                      <a:pt x="110120" y="13152"/>
                    </a:lnTo>
                    <a:lnTo>
                      <a:pt x="109851" y="7528"/>
                    </a:lnTo>
                    <a:lnTo>
                      <a:pt x="107754" y="1860"/>
                    </a:lnTo>
                    <a:lnTo>
                      <a:pt x="102520" y="0"/>
                    </a:lnTo>
                    <a:lnTo>
                      <a:pt x="86477" y="3047"/>
                    </a:lnTo>
                    <a:lnTo>
                      <a:pt x="52774" y="20629"/>
                    </a:lnTo>
                    <a:lnTo>
                      <a:pt x="26655" y="45127"/>
                    </a:lnTo>
                    <a:lnTo>
                      <a:pt x="20647" y="52816"/>
                    </a:lnTo>
                    <a:lnTo>
                      <a:pt x="16527" y="71588"/>
                    </a:lnTo>
                    <a:lnTo>
                      <a:pt x="18853" y="90799"/>
                    </a:lnTo>
                    <a:lnTo>
                      <a:pt x="26278" y="105730"/>
                    </a:lnTo>
                    <a:lnTo>
                      <a:pt x="50404" y="124917"/>
                    </a:lnTo>
                    <a:lnTo>
                      <a:pt x="86425" y="133585"/>
                    </a:lnTo>
                    <a:lnTo>
                      <a:pt x="138079" y="137235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947045" y="1559896"/>
                <a:ext cx="127580" cy="161371"/>
              </a:xfrm>
              <a:custGeom>
                <a:avLst/>
                <a:gdLst/>
                <a:ahLst/>
                <a:cxnLst/>
                <a:rect l="0" t="0" r="0" b="0"/>
                <a:pathLst>
                  <a:path w="127580" h="161371">
                    <a:moveTo>
                      <a:pt x="110320" y="0"/>
                    </a:moveTo>
                    <a:lnTo>
                      <a:pt x="59289" y="15679"/>
                    </a:lnTo>
                    <a:lnTo>
                      <a:pt x="27376" y="40823"/>
                    </a:lnTo>
                    <a:lnTo>
                      <a:pt x="14362" y="62277"/>
                    </a:lnTo>
                    <a:lnTo>
                      <a:pt x="2333" y="96257"/>
                    </a:lnTo>
                    <a:lnTo>
                      <a:pt x="0" y="116935"/>
                    </a:lnTo>
                    <a:lnTo>
                      <a:pt x="4076" y="133796"/>
                    </a:lnTo>
                    <a:lnTo>
                      <a:pt x="7848" y="140977"/>
                    </a:lnTo>
                    <a:lnTo>
                      <a:pt x="22268" y="151513"/>
                    </a:lnTo>
                    <a:lnTo>
                      <a:pt x="42419" y="158433"/>
                    </a:lnTo>
                    <a:lnTo>
                      <a:pt x="79759" y="161370"/>
                    </a:lnTo>
                    <a:lnTo>
                      <a:pt x="127579" y="15533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7154197" y="1585786"/>
                <a:ext cx="256987" cy="129451"/>
              </a:xfrm>
              <a:custGeom>
                <a:avLst/>
                <a:gdLst/>
                <a:ahLst/>
                <a:cxnLst/>
                <a:rect l="0" t="0" r="0" b="0"/>
                <a:pathLst>
                  <a:path w="256987" h="129451">
                    <a:moveTo>
                      <a:pt x="23980" y="0"/>
                    </a:moveTo>
                    <a:lnTo>
                      <a:pt x="11159" y="14739"/>
                    </a:lnTo>
                    <a:lnTo>
                      <a:pt x="4538" y="28605"/>
                    </a:lnTo>
                    <a:lnTo>
                      <a:pt x="0" y="57166"/>
                    </a:lnTo>
                    <a:lnTo>
                      <a:pt x="3237" y="85339"/>
                    </a:lnTo>
                    <a:lnTo>
                      <a:pt x="10286" y="100576"/>
                    </a:lnTo>
                    <a:lnTo>
                      <a:pt x="14851" y="107324"/>
                    </a:lnTo>
                    <a:lnTo>
                      <a:pt x="27593" y="117379"/>
                    </a:lnTo>
                    <a:lnTo>
                      <a:pt x="35018" y="121403"/>
                    </a:lnTo>
                    <a:lnTo>
                      <a:pt x="50940" y="123316"/>
                    </a:lnTo>
                    <a:lnTo>
                      <a:pt x="66646" y="120012"/>
                    </a:lnTo>
                    <a:lnTo>
                      <a:pt x="92354" y="102264"/>
                    </a:lnTo>
                    <a:lnTo>
                      <a:pt x="164690" y="29770"/>
                    </a:lnTo>
                    <a:lnTo>
                      <a:pt x="170524" y="29436"/>
                    </a:lnTo>
                    <a:lnTo>
                      <a:pt x="176332" y="31130"/>
                    </a:lnTo>
                    <a:lnTo>
                      <a:pt x="180204" y="36096"/>
                    </a:lnTo>
                    <a:lnTo>
                      <a:pt x="204238" y="103566"/>
                    </a:lnTo>
                    <a:lnTo>
                      <a:pt x="217241" y="115709"/>
                    </a:lnTo>
                    <a:lnTo>
                      <a:pt x="231651" y="123343"/>
                    </a:lnTo>
                    <a:lnTo>
                      <a:pt x="256986" y="1294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7488861" y="1395926"/>
                <a:ext cx="34509" cy="310682"/>
              </a:xfrm>
              <a:custGeom>
                <a:avLst/>
                <a:gdLst/>
                <a:ahLst/>
                <a:cxnLst/>
                <a:rect l="0" t="0" r="0" b="0"/>
                <a:pathLst>
                  <a:path w="34509" h="310682">
                    <a:moveTo>
                      <a:pt x="17248" y="0"/>
                    </a:moveTo>
                    <a:lnTo>
                      <a:pt x="680" y="95729"/>
                    </a:lnTo>
                    <a:lnTo>
                      <a:pt x="0" y="214592"/>
                    </a:lnTo>
                    <a:lnTo>
                      <a:pt x="12001" y="279883"/>
                    </a:lnTo>
                    <a:lnTo>
                      <a:pt x="20030" y="294755"/>
                    </a:lnTo>
                    <a:lnTo>
                      <a:pt x="34508" y="31068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609663" y="1566277"/>
                <a:ext cx="198488" cy="134542"/>
              </a:xfrm>
              <a:custGeom>
                <a:avLst/>
                <a:gdLst/>
                <a:ahLst/>
                <a:cxnLst/>
                <a:rect l="0" t="0" r="0" b="0"/>
                <a:pathLst>
                  <a:path w="198488" h="134542">
                    <a:moveTo>
                      <a:pt x="0" y="36768"/>
                    </a:moveTo>
                    <a:lnTo>
                      <a:pt x="9163" y="45931"/>
                    </a:lnTo>
                    <a:lnTo>
                      <a:pt x="23889" y="50430"/>
                    </a:lnTo>
                    <a:lnTo>
                      <a:pt x="42260" y="51470"/>
                    </a:lnTo>
                    <a:lnTo>
                      <a:pt x="112153" y="33680"/>
                    </a:lnTo>
                    <a:lnTo>
                      <a:pt x="124318" y="22930"/>
                    </a:lnTo>
                    <a:lnTo>
                      <a:pt x="128905" y="16036"/>
                    </a:lnTo>
                    <a:lnTo>
                      <a:pt x="129086" y="10481"/>
                    </a:lnTo>
                    <a:lnTo>
                      <a:pt x="126330" y="5819"/>
                    </a:lnTo>
                    <a:lnTo>
                      <a:pt x="121615" y="1752"/>
                    </a:lnTo>
                    <a:lnTo>
                      <a:pt x="115596" y="0"/>
                    </a:lnTo>
                    <a:lnTo>
                      <a:pt x="67818" y="6344"/>
                    </a:lnTo>
                    <a:lnTo>
                      <a:pt x="41296" y="18698"/>
                    </a:lnTo>
                    <a:lnTo>
                      <a:pt x="21291" y="34504"/>
                    </a:lnTo>
                    <a:lnTo>
                      <a:pt x="18030" y="41971"/>
                    </a:lnTo>
                    <a:lnTo>
                      <a:pt x="16963" y="60496"/>
                    </a:lnTo>
                    <a:lnTo>
                      <a:pt x="21753" y="87907"/>
                    </a:lnTo>
                    <a:lnTo>
                      <a:pt x="26008" y="94833"/>
                    </a:lnTo>
                    <a:lnTo>
                      <a:pt x="56980" y="120830"/>
                    </a:lnTo>
                    <a:lnTo>
                      <a:pt x="88373" y="133059"/>
                    </a:lnTo>
                    <a:lnTo>
                      <a:pt x="109274" y="134541"/>
                    </a:lnTo>
                    <a:lnTo>
                      <a:pt x="198487" y="12306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8120789" y="1395926"/>
                <a:ext cx="23930" cy="276161"/>
              </a:xfrm>
              <a:custGeom>
                <a:avLst/>
                <a:gdLst/>
                <a:ahLst/>
                <a:cxnLst/>
                <a:rect l="0" t="0" r="0" b="0"/>
                <a:pathLst>
                  <a:path w="23930" h="276161">
                    <a:moveTo>
                      <a:pt x="23929" y="0"/>
                    </a:moveTo>
                    <a:lnTo>
                      <a:pt x="15832" y="72495"/>
                    </a:lnTo>
                    <a:lnTo>
                      <a:pt x="0" y="200407"/>
                    </a:lnTo>
                    <a:lnTo>
                      <a:pt x="1176" y="231021"/>
                    </a:lnTo>
                    <a:lnTo>
                      <a:pt x="6145" y="248427"/>
                    </a:lnTo>
                    <a:lnTo>
                      <a:pt x="23929" y="2761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7998009" y="1525376"/>
                <a:ext cx="293411" cy="16570"/>
              </a:xfrm>
              <a:custGeom>
                <a:avLst/>
                <a:gdLst/>
                <a:ahLst/>
                <a:cxnLst/>
                <a:rect l="0" t="0" r="0" b="0"/>
                <a:pathLst>
                  <a:path w="293411" h="16570">
                    <a:moveTo>
                      <a:pt x="0" y="0"/>
                    </a:moveTo>
                    <a:lnTo>
                      <a:pt x="121306" y="16569"/>
                    </a:lnTo>
                    <a:lnTo>
                      <a:pt x="230233" y="14685"/>
                    </a:lnTo>
                    <a:lnTo>
                      <a:pt x="29341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8309883" y="1370036"/>
                <a:ext cx="240429" cy="302051"/>
              </a:xfrm>
              <a:custGeom>
                <a:avLst/>
                <a:gdLst/>
                <a:ahLst/>
                <a:cxnLst/>
                <a:rect l="0" t="0" r="0" b="0"/>
                <a:pathLst>
                  <a:path w="240429" h="302051">
                    <a:moveTo>
                      <a:pt x="16057" y="0"/>
                    </a:moveTo>
                    <a:lnTo>
                      <a:pt x="6705" y="127651"/>
                    </a:lnTo>
                    <a:lnTo>
                      <a:pt x="0" y="243502"/>
                    </a:lnTo>
                    <a:lnTo>
                      <a:pt x="3487" y="264522"/>
                    </a:lnTo>
                    <a:lnTo>
                      <a:pt x="6718" y="268401"/>
                    </a:lnTo>
                    <a:lnTo>
                      <a:pt x="10790" y="268111"/>
                    </a:lnTo>
                    <a:lnTo>
                      <a:pt x="20428" y="260117"/>
                    </a:lnTo>
                    <a:lnTo>
                      <a:pt x="35677" y="239444"/>
                    </a:lnTo>
                    <a:lnTo>
                      <a:pt x="79589" y="172702"/>
                    </a:lnTo>
                    <a:lnTo>
                      <a:pt x="90958" y="159541"/>
                    </a:lnTo>
                    <a:lnTo>
                      <a:pt x="97632" y="157182"/>
                    </a:lnTo>
                    <a:lnTo>
                      <a:pt x="112720" y="159675"/>
                    </a:lnTo>
                    <a:lnTo>
                      <a:pt x="126458" y="172289"/>
                    </a:lnTo>
                    <a:lnTo>
                      <a:pt x="194499" y="276514"/>
                    </a:lnTo>
                    <a:lnTo>
                      <a:pt x="211066" y="288464"/>
                    </a:lnTo>
                    <a:lnTo>
                      <a:pt x="240428" y="3020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8608092" y="1512164"/>
                <a:ext cx="227014" cy="142663"/>
              </a:xfrm>
              <a:custGeom>
                <a:avLst/>
                <a:gdLst/>
                <a:ahLst/>
                <a:cxnLst/>
                <a:rect l="0" t="0" r="0" b="0"/>
                <a:pathLst>
                  <a:path w="227014" h="142663">
                    <a:moveTo>
                      <a:pt x="132085" y="4582"/>
                    </a:moveTo>
                    <a:lnTo>
                      <a:pt x="118340" y="0"/>
                    </a:lnTo>
                    <a:lnTo>
                      <a:pt x="101366" y="2865"/>
                    </a:lnTo>
                    <a:lnTo>
                      <a:pt x="59215" y="20331"/>
                    </a:lnTo>
                    <a:lnTo>
                      <a:pt x="15070" y="61035"/>
                    </a:lnTo>
                    <a:lnTo>
                      <a:pt x="1739" y="83637"/>
                    </a:lnTo>
                    <a:lnTo>
                      <a:pt x="0" y="102684"/>
                    </a:lnTo>
                    <a:lnTo>
                      <a:pt x="879" y="113133"/>
                    </a:lnTo>
                    <a:lnTo>
                      <a:pt x="5300" y="119141"/>
                    </a:lnTo>
                    <a:lnTo>
                      <a:pt x="12083" y="122187"/>
                    </a:lnTo>
                    <a:lnTo>
                      <a:pt x="29848" y="123014"/>
                    </a:lnTo>
                    <a:lnTo>
                      <a:pt x="60454" y="117130"/>
                    </a:lnTo>
                    <a:lnTo>
                      <a:pt x="113638" y="87531"/>
                    </a:lnTo>
                    <a:lnTo>
                      <a:pt x="148029" y="57279"/>
                    </a:lnTo>
                    <a:lnTo>
                      <a:pt x="145243" y="60285"/>
                    </a:lnTo>
                    <a:lnTo>
                      <a:pt x="144693" y="64731"/>
                    </a:lnTo>
                    <a:lnTo>
                      <a:pt x="153123" y="100614"/>
                    </a:lnTo>
                    <a:lnTo>
                      <a:pt x="165699" y="121147"/>
                    </a:lnTo>
                    <a:lnTo>
                      <a:pt x="178668" y="130862"/>
                    </a:lnTo>
                    <a:lnTo>
                      <a:pt x="194020" y="137418"/>
                    </a:lnTo>
                    <a:lnTo>
                      <a:pt x="227013" y="14266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8957221" y="1370036"/>
                <a:ext cx="41852" cy="250271"/>
              </a:xfrm>
              <a:custGeom>
                <a:avLst/>
                <a:gdLst/>
                <a:ahLst/>
                <a:cxnLst/>
                <a:rect l="0" t="0" r="0" b="0"/>
                <a:pathLst>
                  <a:path w="41852" h="250271">
                    <a:moveTo>
                      <a:pt x="41851" y="0"/>
                    </a:moveTo>
                    <a:lnTo>
                      <a:pt x="2532" y="121805"/>
                    </a:lnTo>
                    <a:lnTo>
                      <a:pt x="0" y="186364"/>
                    </a:lnTo>
                    <a:lnTo>
                      <a:pt x="10760" y="232550"/>
                    </a:lnTo>
                    <a:lnTo>
                      <a:pt x="15371" y="238456"/>
                    </a:lnTo>
                    <a:lnTo>
                      <a:pt x="41851" y="25027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8843730" y="1473596"/>
                <a:ext cx="302038" cy="17262"/>
              </a:xfrm>
              <a:custGeom>
                <a:avLst/>
                <a:gdLst/>
                <a:ahLst/>
                <a:cxnLst/>
                <a:rect l="0" t="0" r="0" b="0"/>
                <a:pathLst>
                  <a:path w="302038" h="17262">
                    <a:moveTo>
                      <a:pt x="0" y="0"/>
                    </a:moveTo>
                    <a:lnTo>
                      <a:pt x="122668" y="0"/>
                    </a:lnTo>
                    <a:lnTo>
                      <a:pt x="248651" y="13107"/>
                    </a:lnTo>
                    <a:lnTo>
                      <a:pt x="302037" y="1726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1450231" y="2062234"/>
                <a:ext cx="178972" cy="179432"/>
              </a:xfrm>
              <a:custGeom>
                <a:avLst/>
                <a:gdLst/>
                <a:ahLst/>
                <a:cxnLst/>
                <a:rect l="0" t="0" r="0" b="0"/>
                <a:pathLst>
                  <a:path w="178972" h="179432">
                    <a:moveTo>
                      <a:pt x="178971" y="6831"/>
                    </a:moveTo>
                    <a:lnTo>
                      <a:pt x="148252" y="0"/>
                    </a:lnTo>
                    <a:lnTo>
                      <a:pt x="119689" y="1291"/>
                    </a:lnTo>
                    <a:lnTo>
                      <a:pt x="75562" y="13950"/>
                    </a:lnTo>
                    <a:lnTo>
                      <a:pt x="43481" y="33559"/>
                    </a:lnTo>
                    <a:lnTo>
                      <a:pt x="18392" y="55900"/>
                    </a:lnTo>
                    <a:lnTo>
                      <a:pt x="5355" y="77625"/>
                    </a:lnTo>
                    <a:lnTo>
                      <a:pt x="0" y="106862"/>
                    </a:lnTo>
                    <a:lnTo>
                      <a:pt x="3861" y="123525"/>
                    </a:lnTo>
                    <a:lnTo>
                      <a:pt x="21966" y="149849"/>
                    </a:lnTo>
                    <a:lnTo>
                      <a:pt x="42957" y="163101"/>
                    </a:lnTo>
                    <a:lnTo>
                      <a:pt x="77739" y="175211"/>
                    </a:lnTo>
                    <a:lnTo>
                      <a:pt x="178971" y="1794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1778957" y="2051807"/>
                <a:ext cx="154114" cy="181587"/>
              </a:xfrm>
              <a:custGeom>
                <a:avLst/>
                <a:gdLst/>
                <a:ahLst/>
                <a:cxnLst/>
                <a:rect l="0" t="0" r="0" b="0"/>
                <a:pathLst>
                  <a:path w="154114" h="181587">
                    <a:moveTo>
                      <a:pt x="65991" y="34520"/>
                    </a:moveTo>
                    <a:lnTo>
                      <a:pt x="56828" y="25357"/>
                    </a:lnTo>
                    <a:lnTo>
                      <a:pt x="51253" y="24576"/>
                    </a:lnTo>
                    <a:lnTo>
                      <a:pt x="37387" y="28822"/>
                    </a:lnTo>
                    <a:lnTo>
                      <a:pt x="26749" y="39659"/>
                    </a:lnTo>
                    <a:lnTo>
                      <a:pt x="4002" y="79306"/>
                    </a:lnTo>
                    <a:lnTo>
                      <a:pt x="0" y="110651"/>
                    </a:lnTo>
                    <a:lnTo>
                      <a:pt x="5420" y="142312"/>
                    </a:lnTo>
                    <a:lnTo>
                      <a:pt x="18745" y="164691"/>
                    </a:lnTo>
                    <a:lnTo>
                      <a:pt x="29331" y="177396"/>
                    </a:lnTo>
                    <a:lnTo>
                      <a:pt x="36757" y="180592"/>
                    </a:lnTo>
                    <a:lnTo>
                      <a:pt x="55235" y="181586"/>
                    </a:lnTo>
                    <a:lnTo>
                      <a:pt x="82621" y="176754"/>
                    </a:lnTo>
                    <a:lnTo>
                      <a:pt x="104372" y="164669"/>
                    </a:lnTo>
                    <a:lnTo>
                      <a:pt x="134780" y="135236"/>
                    </a:lnTo>
                    <a:lnTo>
                      <a:pt x="149658" y="111348"/>
                    </a:lnTo>
                    <a:lnTo>
                      <a:pt x="153412" y="102998"/>
                    </a:lnTo>
                    <a:lnTo>
                      <a:pt x="154113" y="68341"/>
                    </a:lnTo>
                    <a:lnTo>
                      <a:pt x="147986" y="49232"/>
                    </a:lnTo>
                    <a:lnTo>
                      <a:pt x="137911" y="34346"/>
                    </a:lnTo>
                    <a:lnTo>
                      <a:pt x="123845" y="21338"/>
                    </a:lnTo>
                    <a:lnTo>
                      <a:pt x="87363" y="5209"/>
                    </a:lnTo>
                    <a:lnTo>
                      <a:pt x="65991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2010714" y="2077698"/>
                <a:ext cx="274358" cy="140560"/>
              </a:xfrm>
              <a:custGeom>
                <a:avLst/>
                <a:gdLst/>
                <a:ahLst/>
                <a:cxnLst/>
                <a:rect l="0" t="0" r="0" b="0"/>
                <a:pathLst>
                  <a:path w="274358" h="140560">
                    <a:moveTo>
                      <a:pt x="6830" y="0"/>
                    </a:moveTo>
                    <a:lnTo>
                      <a:pt x="0" y="30720"/>
                    </a:lnTo>
                    <a:lnTo>
                      <a:pt x="915" y="92798"/>
                    </a:lnTo>
                    <a:lnTo>
                      <a:pt x="6119" y="110284"/>
                    </a:lnTo>
                    <a:lnTo>
                      <a:pt x="14824" y="124448"/>
                    </a:lnTo>
                    <a:lnTo>
                      <a:pt x="27643" y="134579"/>
                    </a:lnTo>
                    <a:lnTo>
                      <a:pt x="35088" y="138623"/>
                    </a:lnTo>
                    <a:lnTo>
                      <a:pt x="51032" y="140559"/>
                    </a:lnTo>
                    <a:lnTo>
                      <a:pt x="84707" y="133989"/>
                    </a:lnTo>
                    <a:lnTo>
                      <a:pt x="118101" y="116568"/>
                    </a:lnTo>
                    <a:lnTo>
                      <a:pt x="144159" y="92102"/>
                    </a:lnTo>
                    <a:lnTo>
                      <a:pt x="159389" y="68202"/>
                    </a:lnTo>
                    <a:lnTo>
                      <a:pt x="174268" y="31533"/>
                    </a:lnTo>
                    <a:lnTo>
                      <a:pt x="172979" y="36069"/>
                    </a:lnTo>
                    <a:lnTo>
                      <a:pt x="178119" y="62421"/>
                    </a:lnTo>
                    <a:lnTo>
                      <a:pt x="186604" y="85938"/>
                    </a:lnTo>
                    <a:lnTo>
                      <a:pt x="211637" y="117517"/>
                    </a:lnTo>
                    <a:lnTo>
                      <a:pt x="233080" y="130496"/>
                    </a:lnTo>
                    <a:lnTo>
                      <a:pt x="249299" y="132153"/>
                    </a:lnTo>
                    <a:lnTo>
                      <a:pt x="274357" y="12945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2371367" y="1948246"/>
                <a:ext cx="34521" cy="276160"/>
              </a:xfrm>
              <a:custGeom>
                <a:avLst/>
                <a:gdLst/>
                <a:ahLst/>
                <a:cxnLst/>
                <a:rect l="0" t="0" r="0" b="0"/>
                <a:pathLst>
                  <a:path w="34521" h="276160">
                    <a:moveTo>
                      <a:pt x="0" y="0"/>
                    </a:moveTo>
                    <a:lnTo>
                      <a:pt x="6831" y="121310"/>
                    </a:lnTo>
                    <a:lnTo>
                      <a:pt x="13180" y="239794"/>
                    </a:lnTo>
                    <a:lnTo>
                      <a:pt x="34520" y="2761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2530153" y="1958294"/>
                <a:ext cx="289964" cy="258680"/>
              </a:xfrm>
              <a:custGeom>
                <a:avLst/>
                <a:gdLst/>
                <a:ahLst/>
                <a:cxnLst/>
                <a:rect l="0" t="0" r="0" b="0"/>
                <a:pathLst>
                  <a:path w="289964" h="258680">
                    <a:moveTo>
                      <a:pt x="108737" y="128031"/>
                    </a:moveTo>
                    <a:lnTo>
                      <a:pt x="90411" y="128031"/>
                    </a:lnTo>
                    <a:lnTo>
                      <a:pt x="65272" y="137194"/>
                    </a:lnTo>
                    <a:lnTo>
                      <a:pt x="25792" y="168604"/>
                    </a:lnTo>
                    <a:lnTo>
                      <a:pt x="8197" y="190234"/>
                    </a:lnTo>
                    <a:lnTo>
                      <a:pt x="1725" y="209055"/>
                    </a:lnTo>
                    <a:lnTo>
                      <a:pt x="0" y="219444"/>
                    </a:lnTo>
                    <a:lnTo>
                      <a:pt x="3196" y="236101"/>
                    </a:lnTo>
                    <a:lnTo>
                      <a:pt x="6734" y="243228"/>
                    </a:lnTo>
                    <a:lnTo>
                      <a:pt x="18335" y="253703"/>
                    </a:lnTo>
                    <a:lnTo>
                      <a:pt x="25456" y="257839"/>
                    </a:lnTo>
                    <a:lnTo>
                      <a:pt x="33080" y="258679"/>
                    </a:lnTo>
                    <a:lnTo>
                      <a:pt x="74482" y="245943"/>
                    </a:lnTo>
                    <a:lnTo>
                      <a:pt x="89038" y="235093"/>
                    </a:lnTo>
                    <a:lnTo>
                      <a:pt x="151289" y="159861"/>
                    </a:lnTo>
                    <a:lnTo>
                      <a:pt x="187542" y="86428"/>
                    </a:lnTo>
                    <a:lnTo>
                      <a:pt x="194377" y="21225"/>
                    </a:lnTo>
                    <a:lnTo>
                      <a:pt x="191720" y="12718"/>
                    </a:lnTo>
                    <a:lnTo>
                      <a:pt x="187072" y="6088"/>
                    </a:lnTo>
                    <a:lnTo>
                      <a:pt x="181096" y="709"/>
                    </a:lnTo>
                    <a:lnTo>
                      <a:pt x="176154" y="0"/>
                    </a:lnTo>
                    <a:lnTo>
                      <a:pt x="171900" y="2404"/>
                    </a:lnTo>
                    <a:lnTo>
                      <a:pt x="168105" y="6883"/>
                    </a:lnTo>
                    <a:lnTo>
                      <a:pt x="162764" y="36094"/>
                    </a:lnTo>
                    <a:lnTo>
                      <a:pt x="167850" y="75137"/>
                    </a:lnTo>
                    <a:lnTo>
                      <a:pt x="193158" y="160763"/>
                    </a:lnTo>
                    <a:lnTo>
                      <a:pt x="235459" y="211272"/>
                    </a:lnTo>
                    <a:lnTo>
                      <a:pt x="289963" y="2402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3173939" y="2036909"/>
                <a:ext cx="267528" cy="155944"/>
              </a:xfrm>
              <a:custGeom>
                <a:avLst/>
                <a:gdLst/>
                <a:ahLst/>
                <a:cxnLst/>
                <a:rect l="0" t="0" r="0" b="0"/>
                <a:pathLst>
                  <a:path w="267528" h="155944">
                    <a:moveTo>
                      <a:pt x="0" y="66677"/>
                    </a:moveTo>
                    <a:lnTo>
                      <a:pt x="28811" y="153111"/>
                    </a:lnTo>
                    <a:lnTo>
                      <a:pt x="32632" y="155943"/>
                    </a:lnTo>
                    <a:lnTo>
                      <a:pt x="37096" y="154955"/>
                    </a:lnTo>
                    <a:lnTo>
                      <a:pt x="41991" y="151419"/>
                    </a:lnTo>
                    <a:lnTo>
                      <a:pt x="49986" y="134705"/>
                    </a:lnTo>
                    <a:lnTo>
                      <a:pt x="76392" y="67123"/>
                    </a:lnTo>
                    <a:lnTo>
                      <a:pt x="92526" y="40919"/>
                    </a:lnTo>
                    <a:lnTo>
                      <a:pt x="118615" y="19518"/>
                    </a:lnTo>
                    <a:lnTo>
                      <a:pt x="150637" y="5612"/>
                    </a:lnTo>
                    <a:lnTo>
                      <a:pt x="184416" y="0"/>
                    </a:lnTo>
                    <a:lnTo>
                      <a:pt x="267527" y="1489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501875" y="2068337"/>
                <a:ext cx="138079" cy="112919"/>
              </a:xfrm>
              <a:custGeom>
                <a:avLst/>
                <a:gdLst/>
                <a:ahLst/>
                <a:cxnLst/>
                <a:rect l="0" t="0" r="0" b="0"/>
                <a:pathLst>
                  <a:path w="138079" h="112919">
                    <a:moveTo>
                      <a:pt x="0" y="43878"/>
                    </a:moveTo>
                    <a:lnTo>
                      <a:pt x="57921" y="41960"/>
                    </a:lnTo>
                    <a:lnTo>
                      <a:pt x="103231" y="19855"/>
                    </a:lnTo>
                    <a:lnTo>
                      <a:pt x="107176" y="14438"/>
                    </a:lnTo>
                    <a:lnTo>
                      <a:pt x="107888" y="8909"/>
                    </a:lnTo>
                    <a:lnTo>
                      <a:pt x="106444" y="3305"/>
                    </a:lnTo>
                    <a:lnTo>
                      <a:pt x="101647" y="529"/>
                    </a:lnTo>
                    <a:lnTo>
                      <a:pt x="86089" y="0"/>
                    </a:lnTo>
                    <a:lnTo>
                      <a:pt x="60347" y="9675"/>
                    </a:lnTo>
                    <a:lnTo>
                      <a:pt x="39083" y="29269"/>
                    </a:lnTo>
                    <a:lnTo>
                      <a:pt x="31753" y="47613"/>
                    </a:lnTo>
                    <a:lnTo>
                      <a:pt x="29799" y="57875"/>
                    </a:lnTo>
                    <a:lnTo>
                      <a:pt x="32741" y="74391"/>
                    </a:lnTo>
                    <a:lnTo>
                      <a:pt x="41400" y="88123"/>
                    </a:lnTo>
                    <a:lnTo>
                      <a:pt x="54837" y="100620"/>
                    </a:lnTo>
                    <a:lnTo>
                      <a:pt x="75512" y="107452"/>
                    </a:lnTo>
                    <a:lnTo>
                      <a:pt x="138078" y="11291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3781336" y="2031855"/>
                <a:ext cx="214962" cy="321939"/>
              </a:xfrm>
              <a:custGeom>
                <a:avLst/>
                <a:gdLst/>
                <a:ahLst/>
                <a:cxnLst/>
                <a:rect l="0" t="0" r="0" b="0"/>
                <a:pathLst>
                  <a:path w="214962" h="321939">
                    <a:moveTo>
                      <a:pt x="39842" y="45840"/>
                    </a:moveTo>
                    <a:lnTo>
                      <a:pt x="27022" y="67469"/>
                    </a:lnTo>
                    <a:lnTo>
                      <a:pt x="18251" y="96890"/>
                    </a:lnTo>
                    <a:lnTo>
                      <a:pt x="15023" y="205231"/>
                    </a:lnTo>
                    <a:lnTo>
                      <a:pt x="29908" y="317544"/>
                    </a:lnTo>
                    <a:lnTo>
                      <a:pt x="29384" y="321906"/>
                    </a:lnTo>
                    <a:lnTo>
                      <a:pt x="28076" y="321938"/>
                    </a:lnTo>
                    <a:lnTo>
                      <a:pt x="19086" y="301319"/>
                    </a:lnTo>
                    <a:lnTo>
                      <a:pt x="492" y="230351"/>
                    </a:lnTo>
                    <a:lnTo>
                      <a:pt x="0" y="179916"/>
                    </a:lnTo>
                    <a:lnTo>
                      <a:pt x="20794" y="98601"/>
                    </a:lnTo>
                    <a:lnTo>
                      <a:pt x="43182" y="63294"/>
                    </a:lnTo>
                    <a:lnTo>
                      <a:pt x="93017" y="14713"/>
                    </a:lnTo>
                    <a:lnTo>
                      <a:pt x="122506" y="1671"/>
                    </a:lnTo>
                    <a:lnTo>
                      <a:pt x="141785" y="0"/>
                    </a:lnTo>
                    <a:lnTo>
                      <a:pt x="177601" y="6740"/>
                    </a:lnTo>
                    <a:lnTo>
                      <a:pt x="199134" y="19126"/>
                    </a:lnTo>
                    <a:lnTo>
                      <a:pt x="209083" y="32050"/>
                    </a:lnTo>
                    <a:lnTo>
                      <a:pt x="213078" y="39523"/>
                    </a:lnTo>
                    <a:lnTo>
                      <a:pt x="214961" y="58055"/>
                    </a:lnTo>
                    <a:lnTo>
                      <a:pt x="214121" y="68367"/>
                    </a:lnTo>
                    <a:lnTo>
                      <a:pt x="205516" y="84939"/>
                    </a:lnTo>
                    <a:lnTo>
                      <a:pt x="199194" y="92043"/>
                    </a:lnTo>
                    <a:lnTo>
                      <a:pt x="179384" y="99936"/>
                    </a:lnTo>
                    <a:lnTo>
                      <a:pt x="115840" y="109970"/>
                    </a:lnTo>
                    <a:lnTo>
                      <a:pt x="75736" y="102404"/>
                    </a:lnTo>
                    <a:lnTo>
                      <a:pt x="48472" y="8899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4123222" y="1905097"/>
                <a:ext cx="25890" cy="258903"/>
              </a:xfrm>
              <a:custGeom>
                <a:avLst/>
                <a:gdLst/>
                <a:ahLst/>
                <a:cxnLst/>
                <a:rect l="0" t="0" r="0" b="0"/>
                <a:pathLst>
                  <a:path w="25890" h="258903">
                    <a:moveTo>
                      <a:pt x="0" y="0"/>
                    </a:moveTo>
                    <a:lnTo>
                      <a:pt x="8097" y="76769"/>
                    </a:lnTo>
                    <a:lnTo>
                      <a:pt x="8621" y="200153"/>
                    </a:lnTo>
                    <a:lnTo>
                      <a:pt x="15518" y="238347"/>
                    </a:lnTo>
                    <a:lnTo>
                      <a:pt x="25889" y="25890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280358" y="2060437"/>
                <a:ext cx="6831" cy="94931"/>
              </a:xfrm>
              <a:custGeom>
                <a:avLst/>
                <a:gdLst/>
                <a:ahLst/>
                <a:cxnLst/>
                <a:rect l="0" t="0" r="0" b="0"/>
                <a:pathLst>
                  <a:path w="6831" h="94931">
                    <a:moveTo>
                      <a:pt x="6830" y="0"/>
                    </a:moveTo>
                    <a:lnTo>
                      <a:pt x="0" y="30720"/>
                    </a:lnTo>
                    <a:lnTo>
                      <a:pt x="1291" y="59284"/>
                    </a:lnTo>
                    <a:lnTo>
                      <a:pt x="6830" y="949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4330340" y="1930985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4494199" y="1995442"/>
                <a:ext cx="146818" cy="151293"/>
              </a:xfrm>
              <a:custGeom>
                <a:avLst/>
                <a:gdLst/>
                <a:ahLst/>
                <a:cxnLst/>
                <a:rect l="0" t="0" r="0" b="0"/>
                <a:pathLst>
                  <a:path w="146818" h="151293">
                    <a:moveTo>
                      <a:pt x="146817" y="4582"/>
                    </a:moveTo>
                    <a:lnTo>
                      <a:pt x="133073" y="0"/>
                    </a:lnTo>
                    <a:lnTo>
                      <a:pt x="118654" y="308"/>
                    </a:lnTo>
                    <a:lnTo>
                      <a:pt x="71546" y="11868"/>
                    </a:lnTo>
                    <a:lnTo>
                      <a:pt x="26313" y="36806"/>
                    </a:lnTo>
                    <a:lnTo>
                      <a:pt x="4782" y="58239"/>
                    </a:lnTo>
                    <a:lnTo>
                      <a:pt x="1306" y="66243"/>
                    </a:lnTo>
                    <a:lnTo>
                      <a:pt x="0" y="82808"/>
                    </a:lnTo>
                    <a:lnTo>
                      <a:pt x="4656" y="108307"/>
                    </a:lnTo>
                    <a:lnTo>
                      <a:pt x="8893" y="114964"/>
                    </a:lnTo>
                    <a:lnTo>
                      <a:pt x="29559" y="129874"/>
                    </a:lnTo>
                    <a:lnTo>
                      <a:pt x="48995" y="140494"/>
                    </a:lnTo>
                    <a:lnTo>
                      <a:pt x="120927" y="15129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4768726" y="2017286"/>
                <a:ext cx="191590" cy="138081"/>
              </a:xfrm>
              <a:custGeom>
                <a:avLst/>
                <a:gdLst/>
                <a:ahLst/>
                <a:cxnLst/>
                <a:rect l="0" t="0" r="0" b="0"/>
                <a:pathLst>
                  <a:path w="191590" h="138081">
                    <a:moveTo>
                      <a:pt x="105291" y="0"/>
                    </a:moveTo>
                    <a:lnTo>
                      <a:pt x="86966" y="0"/>
                    </a:lnTo>
                    <a:lnTo>
                      <a:pt x="72854" y="5114"/>
                    </a:lnTo>
                    <a:lnTo>
                      <a:pt x="30621" y="40572"/>
                    </a:lnTo>
                    <a:lnTo>
                      <a:pt x="8469" y="70235"/>
                    </a:lnTo>
                    <a:lnTo>
                      <a:pt x="571" y="86831"/>
                    </a:lnTo>
                    <a:lnTo>
                      <a:pt x="0" y="95284"/>
                    </a:lnTo>
                    <a:lnTo>
                      <a:pt x="4478" y="112347"/>
                    </a:lnTo>
                    <a:lnTo>
                      <a:pt x="15418" y="124406"/>
                    </a:lnTo>
                    <a:lnTo>
                      <a:pt x="22363" y="128964"/>
                    </a:lnTo>
                    <a:lnTo>
                      <a:pt x="28910" y="130085"/>
                    </a:lnTo>
                    <a:lnTo>
                      <a:pt x="35193" y="128914"/>
                    </a:lnTo>
                    <a:lnTo>
                      <a:pt x="95997" y="91696"/>
                    </a:lnTo>
                    <a:lnTo>
                      <a:pt x="145425" y="46012"/>
                    </a:lnTo>
                    <a:lnTo>
                      <a:pt x="148348" y="45058"/>
                    </a:lnTo>
                    <a:lnTo>
                      <a:pt x="149338" y="47299"/>
                    </a:lnTo>
                    <a:lnTo>
                      <a:pt x="149798" y="58418"/>
                    </a:lnTo>
                    <a:lnTo>
                      <a:pt x="156407" y="85284"/>
                    </a:lnTo>
                    <a:lnTo>
                      <a:pt x="175335" y="118062"/>
                    </a:lnTo>
                    <a:lnTo>
                      <a:pt x="191589" y="13808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5141540" y="1887836"/>
                <a:ext cx="25890" cy="267532"/>
              </a:xfrm>
              <a:custGeom>
                <a:avLst/>
                <a:gdLst/>
                <a:ahLst/>
                <a:cxnLst/>
                <a:rect l="0" t="0" r="0" b="0"/>
                <a:pathLst>
                  <a:path w="25890" h="267532">
                    <a:moveTo>
                      <a:pt x="0" y="0"/>
                    </a:moveTo>
                    <a:lnTo>
                      <a:pt x="0" y="119826"/>
                    </a:lnTo>
                    <a:lnTo>
                      <a:pt x="10653" y="239572"/>
                    </a:lnTo>
                    <a:lnTo>
                      <a:pt x="15282" y="255105"/>
                    </a:lnTo>
                    <a:lnTo>
                      <a:pt x="25889" y="2675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5081130" y="2034545"/>
                <a:ext cx="129449" cy="17261"/>
              </a:xfrm>
              <a:custGeom>
                <a:avLst/>
                <a:gdLst/>
                <a:ahLst/>
                <a:cxnLst/>
                <a:rect l="0" t="0" r="0" b="0"/>
                <a:pathLst>
                  <a:path w="129449" h="17261">
                    <a:moveTo>
                      <a:pt x="0" y="0"/>
                    </a:moveTo>
                    <a:lnTo>
                      <a:pt x="129448" y="172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5354844" y="2010981"/>
                <a:ext cx="244077" cy="164225"/>
              </a:xfrm>
              <a:custGeom>
                <a:avLst/>
                <a:gdLst/>
                <a:ahLst/>
                <a:cxnLst/>
                <a:rect l="0" t="0" r="0" b="0"/>
                <a:pathLst>
                  <a:path w="244077" h="164225">
                    <a:moveTo>
                      <a:pt x="11069" y="40826"/>
                    </a:moveTo>
                    <a:lnTo>
                      <a:pt x="81006" y="31438"/>
                    </a:lnTo>
                    <a:lnTo>
                      <a:pt x="112337" y="20785"/>
                    </a:lnTo>
                    <a:lnTo>
                      <a:pt x="121730" y="15958"/>
                    </a:lnTo>
                    <a:lnTo>
                      <a:pt x="125116" y="11782"/>
                    </a:lnTo>
                    <a:lnTo>
                      <a:pt x="124496" y="8039"/>
                    </a:lnTo>
                    <a:lnTo>
                      <a:pt x="121207" y="4585"/>
                    </a:lnTo>
                    <a:lnTo>
                      <a:pt x="107324" y="746"/>
                    </a:lnTo>
                    <a:lnTo>
                      <a:pt x="89328" y="0"/>
                    </a:lnTo>
                    <a:lnTo>
                      <a:pt x="63023" y="5929"/>
                    </a:lnTo>
                    <a:lnTo>
                      <a:pt x="30920" y="24628"/>
                    </a:lnTo>
                    <a:lnTo>
                      <a:pt x="18933" y="36504"/>
                    </a:lnTo>
                    <a:lnTo>
                      <a:pt x="219" y="75913"/>
                    </a:lnTo>
                    <a:lnTo>
                      <a:pt x="0" y="84354"/>
                    </a:lnTo>
                    <a:lnTo>
                      <a:pt x="4871" y="101404"/>
                    </a:lnTo>
                    <a:lnTo>
                      <a:pt x="22976" y="127175"/>
                    </a:lnTo>
                    <a:lnTo>
                      <a:pt x="40972" y="139294"/>
                    </a:lnTo>
                    <a:lnTo>
                      <a:pt x="110309" y="164224"/>
                    </a:lnTo>
                    <a:lnTo>
                      <a:pt x="190463" y="161132"/>
                    </a:lnTo>
                    <a:lnTo>
                      <a:pt x="244076" y="153015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5961371" y="2043175"/>
                <a:ext cx="1" cy="120821"/>
              </a:xfrm>
              <a:custGeom>
                <a:avLst/>
                <a:gdLst/>
                <a:ahLst/>
                <a:cxnLst/>
                <a:rect l="0" t="0" r="0" b="0"/>
                <a:pathLst>
                  <a:path w="1" h="120821">
                    <a:moveTo>
                      <a:pt x="0" y="0"/>
                    </a:moveTo>
                    <a:lnTo>
                      <a:pt x="0" y="1208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5978633" y="1905097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6169023" y="1879204"/>
                <a:ext cx="51247" cy="284790"/>
              </a:xfrm>
              <a:custGeom>
                <a:avLst/>
                <a:gdLst/>
                <a:ahLst/>
                <a:cxnLst/>
                <a:rect l="0" t="0" r="0" b="0"/>
                <a:pathLst>
                  <a:path w="51247" h="284790">
                    <a:moveTo>
                      <a:pt x="8097" y="0"/>
                    </a:moveTo>
                    <a:lnTo>
                      <a:pt x="0" y="69938"/>
                    </a:lnTo>
                    <a:lnTo>
                      <a:pt x="10135" y="176896"/>
                    </a:lnTo>
                    <a:lnTo>
                      <a:pt x="28353" y="241386"/>
                    </a:lnTo>
                    <a:lnTo>
                      <a:pt x="51246" y="28478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6099449" y="2038596"/>
                <a:ext cx="138078" cy="4583"/>
              </a:xfrm>
              <a:custGeom>
                <a:avLst/>
                <a:gdLst/>
                <a:ahLst/>
                <a:cxnLst/>
                <a:rect l="0" t="0" r="0" b="0"/>
                <a:pathLst>
                  <a:path w="138078" h="4583">
                    <a:moveTo>
                      <a:pt x="0" y="4582"/>
                    </a:moveTo>
                    <a:lnTo>
                      <a:pt x="13744" y="0"/>
                    </a:lnTo>
                    <a:lnTo>
                      <a:pt x="138077" y="458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6385289" y="1991395"/>
                <a:ext cx="162900" cy="181231"/>
              </a:xfrm>
              <a:custGeom>
                <a:avLst/>
                <a:gdLst/>
                <a:ahLst/>
                <a:cxnLst/>
                <a:rect l="0" t="0" r="0" b="0"/>
                <a:pathLst>
                  <a:path w="162900" h="181231">
                    <a:moveTo>
                      <a:pt x="102499" y="0"/>
                    </a:moveTo>
                    <a:lnTo>
                      <a:pt x="67507" y="2558"/>
                    </a:lnTo>
                    <a:lnTo>
                      <a:pt x="7544" y="20287"/>
                    </a:lnTo>
                    <a:lnTo>
                      <a:pt x="2759" y="25031"/>
                    </a:lnTo>
                    <a:lnTo>
                      <a:pt x="528" y="31071"/>
                    </a:lnTo>
                    <a:lnTo>
                      <a:pt x="0" y="37974"/>
                    </a:lnTo>
                    <a:lnTo>
                      <a:pt x="2524" y="44494"/>
                    </a:lnTo>
                    <a:lnTo>
                      <a:pt x="13000" y="56852"/>
                    </a:lnTo>
                    <a:lnTo>
                      <a:pt x="83017" y="88978"/>
                    </a:lnTo>
                    <a:lnTo>
                      <a:pt x="135400" y="110613"/>
                    </a:lnTo>
                    <a:lnTo>
                      <a:pt x="157846" y="126959"/>
                    </a:lnTo>
                    <a:lnTo>
                      <a:pt x="161451" y="133543"/>
                    </a:lnTo>
                    <a:lnTo>
                      <a:pt x="162899" y="148529"/>
                    </a:lnTo>
                    <a:lnTo>
                      <a:pt x="160025" y="154635"/>
                    </a:lnTo>
                    <a:lnTo>
                      <a:pt x="149161" y="163977"/>
                    </a:lnTo>
                    <a:lnTo>
                      <a:pt x="126872" y="174626"/>
                    </a:lnTo>
                    <a:lnTo>
                      <a:pt x="53171" y="180844"/>
                    </a:lnTo>
                    <a:lnTo>
                      <a:pt x="7572" y="1812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6649065" y="2023446"/>
                <a:ext cx="209807" cy="157811"/>
              </a:xfrm>
              <a:custGeom>
                <a:avLst/>
                <a:gdLst/>
                <a:ahLst/>
                <a:cxnLst/>
                <a:rect l="0" t="0" r="0" b="0"/>
                <a:pathLst>
                  <a:path w="209807" h="157811">
                    <a:moveTo>
                      <a:pt x="19949" y="45619"/>
                    </a:moveTo>
                    <a:lnTo>
                      <a:pt x="119271" y="38729"/>
                    </a:lnTo>
                    <a:lnTo>
                      <a:pt x="138884" y="33608"/>
                    </a:lnTo>
                    <a:lnTo>
                      <a:pt x="144307" y="28981"/>
                    </a:lnTo>
                    <a:lnTo>
                      <a:pt x="146962" y="23021"/>
                    </a:lnTo>
                    <a:lnTo>
                      <a:pt x="147774" y="16170"/>
                    </a:lnTo>
                    <a:lnTo>
                      <a:pt x="145438" y="10644"/>
                    </a:lnTo>
                    <a:lnTo>
                      <a:pt x="135173" y="1947"/>
                    </a:lnTo>
                    <a:lnTo>
                      <a:pt x="118464" y="0"/>
                    </a:lnTo>
                    <a:lnTo>
                      <a:pt x="54678" y="14336"/>
                    </a:lnTo>
                    <a:lnTo>
                      <a:pt x="33222" y="27294"/>
                    </a:lnTo>
                    <a:lnTo>
                      <a:pt x="14718" y="43279"/>
                    </a:lnTo>
                    <a:lnTo>
                      <a:pt x="1672" y="64743"/>
                    </a:lnTo>
                    <a:lnTo>
                      <a:pt x="0" y="80968"/>
                    </a:lnTo>
                    <a:lnTo>
                      <a:pt x="3411" y="96809"/>
                    </a:lnTo>
                    <a:lnTo>
                      <a:pt x="21227" y="122605"/>
                    </a:lnTo>
                    <a:lnTo>
                      <a:pt x="32982" y="133534"/>
                    </a:lnTo>
                    <a:lnTo>
                      <a:pt x="66524" y="148363"/>
                    </a:lnTo>
                    <a:lnTo>
                      <a:pt x="109802" y="155944"/>
                    </a:lnTo>
                    <a:lnTo>
                      <a:pt x="209806" y="15781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946473" y="1905097"/>
                <a:ext cx="33214" cy="267531"/>
              </a:xfrm>
              <a:custGeom>
                <a:avLst/>
                <a:gdLst/>
                <a:ahLst/>
                <a:cxnLst/>
                <a:rect l="0" t="0" r="0" b="0"/>
                <a:pathLst>
                  <a:path w="33214" h="267531">
                    <a:moveTo>
                      <a:pt x="15953" y="0"/>
                    </a:moveTo>
                    <a:lnTo>
                      <a:pt x="0" y="119825"/>
                    </a:lnTo>
                    <a:lnTo>
                      <a:pt x="5661" y="208988"/>
                    </a:lnTo>
                    <a:lnTo>
                      <a:pt x="14395" y="238677"/>
                    </a:lnTo>
                    <a:lnTo>
                      <a:pt x="33213" y="2675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7172084" y="1833509"/>
                <a:ext cx="144177" cy="339115"/>
              </a:xfrm>
              <a:custGeom>
                <a:avLst/>
                <a:gdLst/>
                <a:ahLst/>
                <a:cxnLst/>
                <a:rect l="0" t="0" r="0" b="0"/>
                <a:pathLst>
                  <a:path w="144177" h="339115">
                    <a:moveTo>
                      <a:pt x="144176" y="80216"/>
                    </a:moveTo>
                    <a:lnTo>
                      <a:pt x="141618" y="45222"/>
                    </a:lnTo>
                    <a:lnTo>
                      <a:pt x="139594" y="36750"/>
                    </a:lnTo>
                    <a:lnTo>
                      <a:pt x="129673" y="22223"/>
                    </a:lnTo>
                    <a:lnTo>
                      <a:pt x="114716" y="10332"/>
                    </a:lnTo>
                    <a:lnTo>
                      <a:pt x="95284" y="1852"/>
                    </a:lnTo>
                    <a:lnTo>
                      <a:pt x="76419" y="0"/>
                    </a:lnTo>
                    <a:lnTo>
                      <a:pt x="58445" y="3332"/>
                    </a:lnTo>
                    <a:lnTo>
                      <a:pt x="33113" y="15990"/>
                    </a:lnTo>
                    <a:lnTo>
                      <a:pt x="19380" y="26420"/>
                    </a:lnTo>
                    <a:lnTo>
                      <a:pt x="9442" y="42563"/>
                    </a:lnTo>
                    <a:lnTo>
                      <a:pt x="2787" y="62522"/>
                    </a:lnTo>
                    <a:lnTo>
                      <a:pt x="0" y="95323"/>
                    </a:lnTo>
                    <a:lnTo>
                      <a:pt x="20756" y="217964"/>
                    </a:lnTo>
                    <a:lnTo>
                      <a:pt x="55959" y="319934"/>
                    </a:lnTo>
                    <a:lnTo>
                      <a:pt x="75134" y="339114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7126394" y="2077698"/>
                <a:ext cx="138085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38085" h="8631">
                    <a:moveTo>
                      <a:pt x="0" y="0"/>
                    </a:moveTo>
                    <a:lnTo>
                      <a:pt x="34994" y="2557"/>
                    </a:lnTo>
                    <a:lnTo>
                      <a:pt x="122019" y="8472"/>
                    </a:lnTo>
                    <a:lnTo>
                      <a:pt x="138084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7549255" y="1829336"/>
                <a:ext cx="237930" cy="231101"/>
              </a:xfrm>
              <a:custGeom>
                <a:avLst/>
                <a:gdLst/>
                <a:ahLst/>
                <a:cxnLst/>
                <a:rect l="0" t="0" r="0" b="0"/>
                <a:pathLst>
                  <a:path w="237930" h="231101">
                    <a:moveTo>
                      <a:pt x="0" y="23979"/>
                    </a:moveTo>
                    <a:lnTo>
                      <a:pt x="14738" y="11159"/>
                    </a:lnTo>
                    <a:lnTo>
                      <a:pt x="28604" y="4537"/>
                    </a:lnTo>
                    <a:lnTo>
                      <a:pt x="57164" y="0"/>
                    </a:lnTo>
                    <a:lnTo>
                      <a:pt x="184226" y="26915"/>
                    </a:lnTo>
                    <a:lnTo>
                      <a:pt x="209495" y="40085"/>
                    </a:lnTo>
                    <a:lnTo>
                      <a:pt x="229128" y="56133"/>
                    </a:lnTo>
                    <a:lnTo>
                      <a:pt x="236076" y="72470"/>
                    </a:lnTo>
                    <a:lnTo>
                      <a:pt x="237929" y="82197"/>
                    </a:lnTo>
                    <a:lnTo>
                      <a:pt x="236287" y="89640"/>
                    </a:lnTo>
                    <a:lnTo>
                      <a:pt x="232316" y="95561"/>
                    </a:lnTo>
                    <a:lnTo>
                      <a:pt x="219274" y="104697"/>
                    </a:lnTo>
                    <a:lnTo>
                      <a:pt x="94944" y="147667"/>
                    </a:lnTo>
                    <a:lnTo>
                      <a:pt x="73624" y="160885"/>
                    </a:lnTo>
                    <a:lnTo>
                      <a:pt x="70178" y="167989"/>
                    </a:lnTo>
                    <a:lnTo>
                      <a:pt x="68905" y="186110"/>
                    </a:lnTo>
                    <a:lnTo>
                      <a:pt x="77668" y="2311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7644186" y="2189885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57060" y="2397004"/>
              <a:ext cx="6385032" cy="649139"/>
              <a:chOff x="257060" y="2397004"/>
              <a:chExt cx="6385032" cy="649139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257060" y="2655905"/>
                <a:ext cx="192563" cy="256758"/>
              </a:xfrm>
              <a:custGeom>
                <a:avLst/>
                <a:gdLst/>
                <a:ahLst/>
                <a:cxnLst/>
                <a:rect l="0" t="0" r="0" b="0"/>
                <a:pathLst>
                  <a:path w="192563" h="256758">
                    <a:moveTo>
                      <a:pt x="51780" y="0"/>
                    </a:moveTo>
                    <a:lnTo>
                      <a:pt x="86773" y="2558"/>
                    </a:lnTo>
                    <a:lnTo>
                      <a:pt x="128552" y="15679"/>
                    </a:lnTo>
                    <a:lnTo>
                      <a:pt x="142155" y="24868"/>
                    </a:lnTo>
                    <a:lnTo>
                      <a:pt x="145590" y="30962"/>
                    </a:lnTo>
                    <a:lnTo>
                      <a:pt x="146851" y="45405"/>
                    </a:lnTo>
                    <a:lnTo>
                      <a:pt x="141658" y="58855"/>
                    </a:lnTo>
                    <a:lnTo>
                      <a:pt x="137588" y="65127"/>
                    </a:lnTo>
                    <a:lnTo>
                      <a:pt x="125395" y="74653"/>
                    </a:lnTo>
                    <a:lnTo>
                      <a:pt x="98710" y="93163"/>
                    </a:lnTo>
                    <a:lnTo>
                      <a:pt x="96491" y="98546"/>
                    </a:lnTo>
                    <a:lnTo>
                      <a:pt x="96929" y="104053"/>
                    </a:lnTo>
                    <a:lnTo>
                      <a:pt x="99139" y="109642"/>
                    </a:lnTo>
                    <a:lnTo>
                      <a:pt x="109265" y="118410"/>
                    </a:lnTo>
                    <a:lnTo>
                      <a:pt x="165931" y="150630"/>
                    </a:lnTo>
                    <a:lnTo>
                      <a:pt x="182875" y="168115"/>
                    </a:lnTo>
                    <a:lnTo>
                      <a:pt x="190909" y="183073"/>
                    </a:lnTo>
                    <a:lnTo>
                      <a:pt x="192562" y="199310"/>
                    </a:lnTo>
                    <a:lnTo>
                      <a:pt x="191661" y="207667"/>
                    </a:lnTo>
                    <a:lnTo>
                      <a:pt x="188183" y="214197"/>
                    </a:lnTo>
                    <a:lnTo>
                      <a:pt x="153981" y="239507"/>
                    </a:lnTo>
                    <a:lnTo>
                      <a:pt x="124465" y="251663"/>
                    </a:lnTo>
                    <a:lnTo>
                      <a:pt x="91428" y="256757"/>
                    </a:lnTo>
                    <a:lnTo>
                      <a:pt x="36995" y="249231"/>
                    </a:lnTo>
                    <a:lnTo>
                      <a:pt x="0" y="2416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481437" y="2509195"/>
                <a:ext cx="222123" cy="483281"/>
              </a:xfrm>
              <a:custGeom>
                <a:avLst/>
                <a:gdLst/>
                <a:ahLst/>
                <a:cxnLst/>
                <a:rect l="0" t="0" r="0" b="0"/>
                <a:pathLst>
                  <a:path w="222123" h="483281">
                    <a:moveTo>
                      <a:pt x="0" y="0"/>
                    </a:moveTo>
                    <a:lnTo>
                      <a:pt x="15697" y="13779"/>
                    </a:lnTo>
                    <a:lnTo>
                      <a:pt x="138067" y="104073"/>
                    </a:lnTo>
                    <a:lnTo>
                      <a:pt x="178668" y="149334"/>
                    </a:lnTo>
                    <a:lnTo>
                      <a:pt x="216768" y="222829"/>
                    </a:lnTo>
                    <a:lnTo>
                      <a:pt x="222122" y="254392"/>
                    </a:lnTo>
                    <a:lnTo>
                      <a:pt x="214692" y="315117"/>
                    </a:lnTo>
                    <a:lnTo>
                      <a:pt x="208565" y="333748"/>
                    </a:lnTo>
                    <a:lnTo>
                      <a:pt x="176054" y="380356"/>
                    </a:lnTo>
                    <a:lnTo>
                      <a:pt x="52908" y="475581"/>
                    </a:lnTo>
                    <a:lnTo>
                      <a:pt x="34519" y="48328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906403" y="2604125"/>
                <a:ext cx="453014" cy="345409"/>
              </a:xfrm>
              <a:custGeom>
                <a:avLst/>
                <a:gdLst/>
                <a:ahLst/>
                <a:cxnLst/>
                <a:rect l="0" t="0" r="0" b="0"/>
                <a:pathLst>
                  <a:path w="453014" h="345409">
                    <a:moveTo>
                      <a:pt x="84195" y="51781"/>
                    </a:moveTo>
                    <a:lnTo>
                      <a:pt x="43623" y="104365"/>
                    </a:lnTo>
                    <a:lnTo>
                      <a:pt x="3692" y="220234"/>
                    </a:lnTo>
                    <a:lnTo>
                      <a:pt x="0" y="270903"/>
                    </a:lnTo>
                    <a:lnTo>
                      <a:pt x="6084" y="306141"/>
                    </a:lnTo>
                    <a:lnTo>
                      <a:pt x="14640" y="325924"/>
                    </a:lnTo>
                    <a:lnTo>
                      <a:pt x="27392" y="339191"/>
                    </a:lnTo>
                    <a:lnTo>
                      <a:pt x="34820" y="344072"/>
                    </a:lnTo>
                    <a:lnTo>
                      <a:pt x="42649" y="345408"/>
                    </a:lnTo>
                    <a:lnTo>
                      <a:pt x="59018" y="341778"/>
                    </a:lnTo>
                    <a:lnTo>
                      <a:pt x="84406" y="324371"/>
                    </a:lnTo>
                    <a:lnTo>
                      <a:pt x="184759" y="211590"/>
                    </a:lnTo>
                    <a:lnTo>
                      <a:pt x="190551" y="210100"/>
                    </a:lnTo>
                    <a:lnTo>
                      <a:pt x="196331" y="211984"/>
                    </a:lnTo>
                    <a:lnTo>
                      <a:pt x="202102" y="216117"/>
                    </a:lnTo>
                    <a:lnTo>
                      <a:pt x="211070" y="228380"/>
                    </a:lnTo>
                    <a:lnTo>
                      <a:pt x="220171" y="242460"/>
                    </a:lnTo>
                    <a:lnTo>
                      <a:pt x="260064" y="277899"/>
                    </a:lnTo>
                    <a:lnTo>
                      <a:pt x="300372" y="295770"/>
                    </a:lnTo>
                    <a:lnTo>
                      <a:pt x="330540" y="300191"/>
                    </a:lnTo>
                    <a:lnTo>
                      <a:pt x="383924" y="292419"/>
                    </a:lnTo>
                    <a:lnTo>
                      <a:pt x="401512" y="286264"/>
                    </a:lnTo>
                    <a:lnTo>
                      <a:pt x="434502" y="261215"/>
                    </a:lnTo>
                    <a:lnTo>
                      <a:pt x="447631" y="239770"/>
                    </a:lnTo>
                    <a:lnTo>
                      <a:pt x="453013" y="210616"/>
                    </a:lnTo>
                    <a:lnTo>
                      <a:pt x="447942" y="173292"/>
                    </a:lnTo>
                    <a:lnTo>
                      <a:pt x="435149" y="138217"/>
                    </a:lnTo>
                    <a:lnTo>
                      <a:pt x="369685" y="13745"/>
                    </a:lnTo>
                    <a:lnTo>
                      <a:pt x="36035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1430762" y="2552344"/>
                <a:ext cx="250227" cy="353832"/>
              </a:xfrm>
              <a:custGeom>
                <a:avLst/>
                <a:gdLst/>
                <a:ahLst/>
                <a:cxnLst/>
                <a:rect l="0" t="0" r="0" b="0"/>
                <a:pathLst>
                  <a:path w="250227" h="353832">
                    <a:moveTo>
                      <a:pt x="17220" y="0"/>
                    </a:moveTo>
                    <a:lnTo>
                      <a:pt x="2292" y="57568"/>
                    </a:lnTo>
                    <a:lnTo>
                      <a:pt x="0" y="180009"/>
                    </a:lnTo>
                    <a:lnTo>
                      <a:pt x="920" y="300784"/>
                    </a:lnTo>
                    <a:lnTo>
                      <a:pt x="2517" y="301206"/>
                    </a:lnTo>
                    <a:lnTo>
                      <a:pt x="6850" y="294004"/>
                    </a:lnTo>
                    <a:lnTo>
                      <a:pt x="38522" y="225130"/>
                    </a:lnTo>
                    <a:lnTo>
                      <a:pt x="56879" y="205318"/>
                    </a:lnTo>
                    <a:lnTo>
                      <a:pt x="102869" y="180200"/>
                    </a:lnTo>
                    <a:lnTo>
                      <a:pt x="110757" y="179585"/>
                    </a:lnTo>
                    <a:lnTo>
                      <a:pt x="124634" y="184015"/>
                    </a:lnTo>
                    <a:lnTo>
                      <a:pt x="143229" y="197291"/>
                    </a:lnTo>
                    <a:lnTo>
                      <a:pt x="165734" y="225848"/>
                    </a:lnTo>
                    <a:lnTo>
                      <a:pt x="213289" y="319328"/>
                    </a:lnTo>
                    <a:lnTo>
                      <a:pt x="250226" y="3538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1770707" y="2690426"/>
                <a:ext cx="264104" cy="163971"/>
              </a:xfrm>
              <a:custGeom>
                <a:avLst/>
                <a:gdLst/>
                <a:ahLst/>
                <a:cxnLst/>
                <a:rect l="0" t="0" r="0" b="0"/>
                <a:pathLst>
                  <a:path w="264104" h="163971">
                    <a:moveTo>
                      <a:pt x="126026" y="0"/>
                    </a:moveTo>
                    <a:lnTo>
                      <a:pt x="91033" y="2557"/>
                    </a:lnTo>
                    <a:lnTo>
                      <a:pt x="74995" y="7848"/>
                    </a:lnTo>
                    <a:lnTo>
                      <a:pt x="43081" y="32298"/>
                    </a:lnTo>
                    <a:lnTo>
                      <a:pt x="8127" y="78232"/>
                    </a:lnTo>
                    <a:lnTo>
                      <a:pt x="1711" y="97737"/>
                    </a:lnTo>
                    <a:lnTo>
                      <a:pt x="0" y="108308"/>
                    </a:lnTo>
                    <a:lnTo>
                      <a:pt x="3213" y="125168"/>
                    </a:lnTo>
                    <a:lnTo>
                      <a:pt x="6755" y="132348"/>
                    </a:lnTo>
                    <a:lnTo>
                      <a:pt x="18361" y="142884"/>
                    </a:lnTo>
                    <a:lnTo>
                      <a:pt x="34067" y="149804"/>
                    </a:lnTo>
                    <a:lnTo>
                      <a:pt x="53832" y="152880"/>
                    </a:lnTo>
                    <a:lnTo>
                      <a:pt x="72844" y="149132"/>
                    </a:lnTo>
                    <a:lnTo>
                      <a:pt x="108489" y="131100"/>
                    </a:lnTo>
                    <a:lnTo>
                      <a:pt x="120789" y="117718"/>
                    </a:lnTo>
                    <a:lnTo>
                      <a:pt x="162976" y="42741"/>
                    </a:lnTo>
                    <a:lnTo>
                      <a:pt x="163124" y="39041"/>
                    </a:lnTo>
                    <a:lnTo>
                      <a:pt x="161306" y="38493"/>
                    </a:lnTo>
                    <a:lnTo>
                      <a:pt x="158175" y="40045"/>
                    </a:lnTo>
                    <a:lnTo>
                      <a:pt x="157048" y="43957"/>
                    </a:lnTo>
                    <a:lnTo>
                      <a:pt x="160041" y="63206"/>
                    </a:lnTo>
                    <a:lnTo>
                      <a:pt x="172201" y="95482"/>
                    </a:lnTo>
                    <a:lnTo>
                      <a:pt x="198339" y="131263"/>
                    </a:lnTo>
                    <a:lnTo>
                      <a:pt x="216278" y="148313"/>
                    </a:lnTo>
                    <a:lnTo>
                      <a:pt x="238426" y="158905"/>
                    </a:lnTo>
                    <a:lnTo>
                      <a:pt x="264103" y="16397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2173245" y="2552344"/>
                <a:ext cx="34165" cy="302050"/>
              </a:xfrm>
              <a:custGeom>
                <a:avLst/>
                <a:gdLst/>
                <a:ahLst/>
                <a:cxnLst/>
                <a:rect l="0" t="0" r="0" b="0"/>
                <a:pathLst>
                  <a:path w="34165" h="302050">
                    <a:moveTo>
                      <a:pt x="8274" y="0"/>
                    </a:moveTo>
                    <a:lnTo>
                      <a:pt x="0" y="122674"/>
                    </a:lnTo>
                    <a:lnTo>
                      <a:pt x="7928" y="242934"/>
                    </a:lnTo>
                    <a:lnTo>
                      <a:pt x="12753" y="273986"/>
                    </a:lnTo>
                    <a:lnTo>
                      <a:pt x="24837" y="296824"/>
                    </a:lnTo>
                    <a:lnTo>
                      <a:pt x="27946" y="300483"/>
                    </a:lnTo>
                    <a:lnTo>
                      <a:pt x="30019" y="301964"/>
                    </a:lnTo>
                    <a:lnTo>
                      <a:pt x="34164" y="30204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2095221" y="2681795"/>
                <a:ext cx="284785" cy="34522"/>
              </a:xfrm>
              <a:custGeom>
                <a:avLst/>
                <a:gdLst/>
                <a:ahLst/>
                <a:cxnLst/>
                <a:rect l="0" t="0" r="0" b="0"/>
                <a:pathLst>
                  <a:path w="284785" h="34522">
                    <a:moveTo>
                      <a:pt x="0" y="0"/>
                    </a:moveTo>
                    <a:lnTo>
                      <a:pt x="34992" y="2558"/>
                    </a:lnTo>
                    <a:lnTo>
                      <a:pt x="159999" y="17350"/>
                    </a:lnTo>
                    <a:lnTo>
                      <a:pt x="284784" y="345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2847818" y="2707685"/>
                <a:ext cx="15461" cy="138080"/>
              </a:xfrm>
              <a:custGeom>
                <a:avLst/>
                <a:gdLst/>
                <a:ahLst/>
                <a:cxnLst/>
                <a:rect l="0" t="0" r="0" b="0"/>
                <a:pathLst>
                  <a:path w="15461" h="138080">
                    <a:moveTo>
                      <a:pt x="6830" y="0"/>
                    </a:moveTo>
                    <a:lnTo>
                      <a:pt x="0" y="30720"/>
                    </a:lnTo>
                    <a:lnTo>
                      <a:pt x="915" y="92797"/>
                    </a:lnTo>
                    <a:lnTo>
                      <a:pt x="15460" y="13807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2880538" y="2543713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028308" y="2604125"/>
                <a:ext cx="191314" cy="241644"/>
              </a:xfrm>
              <a:custGeom>
                <a:avLst/>
                <a:gdLst/>
                <a:ahLst/>
                <a:cxnLst/>
                <a:rect l="0" t="0" r="0" b="0"/>
                <a:pathLst>
                  <a:path w="191314" h="241644">
                    <a:moveTo>
                      <a:pt x="128384" y="0"/>
                    </a:moveTo>
                    <a:lnTo>
                      <a:pt x="24808" y="32632"/>
                    </a:lnTo>
                    <a:lnTo>
                      <a:pt x="7558" y="41992"/>
                    </a:lnTo>
                    <a:lnTo>
                      <a:pt x="2767" y="48132"/>
                    </a:lnTo>
                    <a:lnTo>
                      <a:pt x="531" y="55101"/>
                    </a:lnTo>
                    <a:lnTo>
                      <a:pt x="0" y="62624"/>
                    </a:lnTo>
                    <a:lnTo>
                      <a:pt x="3481" y="68599"/>
                    </a:lnTo>
                    <a:lnTo>
                      <a:pt x="17577" y="77794"/>
                    </a:lnTo>
                    <a:lnTo>
                      <a:pt x="145116" y="123369"/>
                    </a:lnTo>
                    <a:lnTo>
                      <a:pt x="175477" y="144338"/>
                    </a:lnTo>
                    <a:lnTo>
                      <a:pt x="189429" y="165826"/>
                    </a:lnTo>
                    <a:lnTo>
                      <a:pt x="191313" y="182056"/>
                    </a:lnTo>
                    <a:lnTo>
                      <a:pt x="187995" y="197900"/>
                    </a:lnTo>
                    <a:lnTo>
                      <a:pt x="180128" y="211334"/>
                    </a:lnTo>
                    <a:lnTo>
                      <a:pt x="165125" y="221140"/>
                    </a:lnTo>
                    <a:lnTo>
                      <a:pt x="124242" y="235249"/>
                    </a:lnTo>
                    <a:lnTo>
                      <a:pt x="7567" y="24164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3576803" y="2664535"/>
                <a:ext cx="261652" cy="177667"/>
              </a:xfrm>
              <a:custGeom>
                <a:avLst/>
                <a:gdLst/>
                <a:ahLst/>
                <a:cxnLst/>
                <a:rect l="0" t="0" r="0" b="0"/>
                <a:pathLst>
                  <a:path w="261652" h="177667">
                    <a:moveTo>
                      <a:pt x="158092" y="0"/>
                    </a:moveTo>
                    <a:lnTo>
                      <a:pt x="139766" y="0"/>
                    </a:lnTo>
                    <a:lnTo>
                      <a:pt x="88959" y="19442"/>
                    </a:lnTo>
                    <a:lnTo>
                      <a:pt x="61404" y="38396"/>
                    </a:lnTo>
                    <a:lnTo>
                      <a:pt x="25864" y="78895"/>
                    </a:lnTo>
                    <a:lnTo>
                      <a:pt x="1594" y="120982"/>
                    </a:lnTo>
                    <a:lnTo>
                      <a:pt x="0" y="138153"/>
                    </a:lnTo>
                    <a:lnTo>
                      <a:pt x="918" y="146759"/>
                    </a:lnTo>
                    <a:lnTo>
                      <a:pt x="9608" y="161435"/>
                    </a:lnTo>
                    <a:lnTo>
                      <a:pt x="15953" y="168034"/>
                    </a:lnTo>
                    <a:lnTo>
                      <a:pt x="33231" y="175366"/>
                    </a:lnTo>
                    <a:lnTo>
                      <a:pt x="53695" y="177666"/>
                    </a:lnTo>
                    <a:lnTo>
                      <a:pt x="75575" y="175491"/>
                    </a:lnTo>
                    <a:lnTo>
                      <a:pt x="92971" y="168772"/>
                    </a:lnTo>
                    <a:lnTo>
                      <a:pt x="162564" y="115001"/>
                    </a:lnTo>
                    <a:lnTo>
                      <a:pt x="185646" y="85151"/>
                    </a:lnTo>
                    <a:lnTo>
                      <a:pt x="195236" y="65823"/>
                    </a:lnTo>
                    <a:lnTo>
                      <a:pt x="195320" y="66896"/>
                    </a:lnTo>
                    <a:lnTo>
                      <a:pt x="194418" y="70487"/>
                    </a:lnTo>
                    <a:lnTo>
                      <a:pt x="197728" y="89286"/>
                    </a:lnTo>
                    <a:lnTo>
                      <a:pt x="214327" y="120452"/>
                    </a:lnTo>
                    <a:lnTo>
                      <a:pt x="224957" y="133762"/>
                    </a:lnTo>
                    <a:lnTo>
                      <a:pt x="261651" y="1553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4193335" y="2665590"/>
                <a:ext cx="229067" cy="380553"/>
              </a:xfrm>
              <a:custGeom>
                <a:avLst/>
                <a:gdLst/>
                <a:ahLst/>
                <a:cxnLst/>
                <a:rect l="0" t="0" r="0" b="0"/>
                <a:pathLst>
                  <a:path w="229067" h="380553">
                    <a:moveTo>
                      <a:pt x="16201" y="67983"/>
                    </a:moveTo>
                    <a:lnTo>
                      <a:pt x="9370" y="98703"/>
                    </a:lnTo>
                    <a:lnTo>
                      <a:pt x="10286" y="160780"/>
                    </a:lnTo>
                    <a:lnTo>
                      <a:pt x="23529" y="281475"/>
                    </a:lnTo>
                    <a:lnTo>
                      <a:pt x="38173" y="380552"/>
                    </a:lnTo>
                    <a:lnTo>
                      <a:pt x="37561" y="379923"/>
                    </a:lnTo>
                    <a:lnTo>
                      <a:pt x="2762" y="257700"/>
                    </a:lnTo>
                    <a:lnTo>
                      <a:pt x="0" y="158040"/>
                    </a:lnTo>
                    <a:lnTo>
                      <a:pt x="10905" y="117948"/>
                    </a:lnTo>
                    <a:lnTo>
                      <a:pt x="37735" y="68880"/>
                    </a:lnTo>
                    <a:lnTo>
                      <a:pt x="77173" y="29532"/>
                    </a:lnTo>
                    <a:lnTo>
                      <a:pt x="102667" y="10989"/>
                    </a:lnTo>
                    <a:lnTo>
                      <a:pt x="124948" y="4297"/>
                    </a:lnTo>
                    <a:lnTo>
                      <a:pt x="173736" y="0"/>
                    </a:lnTo>
                    <a:lnTo>
                      <a:pt x="194570" y="4527"/>
                    </a:lnTo>
                    <a:lnTo>
                      <a:pt x="204152" y="8419"/>
                    </a:lnTo>
                    <a:lnTo>
                      <a:pt x="217357" y="20414"/>
                    </a:lnTo>
                    <a:lnTo>
                      <a:pt x="222221" y="27641"/>
                    </a:lnTo>
                    <a:lnTo>
                      <a:pt x="229066" y="56136"/>
                    </a:lnTo>
                    <a:lnTo>
                      <a:pt x="225553" y="75183"/>
                    </a:lnTo>
                    <a:lnTo>
                      <a:pt x="212794" y="99522"/>
                    </a:lnTo>
                    <a:lnTo>
                      <a:pt x="200422" y="112685"/>
                    </a:lnTo>
                    <a:lnTo>
                      <a:pt x="170934" y="129918"/>
                    </a:lnTo>
                    <a:lnTo>
                      <a:pt x="133218" y="139606"/>
                    </a:lnTo>
                    <a:lnTo>
                      <a:pt x="73991" y="132971"/>
                    </a:lnTo>
                    <a:lnTo>
                      <a:pt x="43871" y="125168"/>
                    </a:lnTo>
                    <a:lnTo>
                      <a:pt x="30736" y="117051"/>
                    </a:lnTo>
                    <a:lnTo>
                      <a:pt x="16201" y="10250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4548352" y="2647275"/>
                <a:ext cx="144946" cy="158367"/>
              </a:xfrm>
              <a:custGeom>
                <a:avLst/>
                <a:gdLst/>
                <a:ahLst/>
                <a:cxnLst/>
                <a:rect l="0" t="0" r="0" b="0"/>
                <a:pathLst>
                  <a:path w="144946" h="158367">
                    <a:moveTo>
                      <a:pt x="101305" y="0"/>
                    </a:moveTo>
                    <a:lnTo>
                      <a:pt x="66313" y="11945"/>
                    </a:lnTo>
                    <a:lnTo>
                      <a:pt x="30465" y="37833"/>
                    </a:lnTo>
                    <a:lnTo>
                      <a:pt x="13408" y="55745"/>
                    </a:lnTo>
                    <a:lnTo>
                      <a:pt x="5348" y="70802"/>
                    </a:lnTo>
                    <a:lnTo>
                      <a:pt x="0" y="100033"/>
                    </a:lnTo>
                    <a:lnTo>
                      <a:pt x="3863" y="119252"/>
                    </a:lnTo>
                    <a:lnTo>
                      <a:pt x="7578" y="128405"/>
                    </a:lnTo>
                    <a:lnTo>
                      <a:pt x="19377" y="141131"/>
                    </a:lnTo>
                    <a:lnTo>
                      <a:pt x="50389" y="157115"/>
                    </a:lnTo>
                    <a:lnTo>
                      <a:pt x="67169" y="158366"/>
                    </a:lnTo>
                    <a:lnTo>
                      <a:pt x="84216" y="154767"/>
                    </a:lnTo>
                    <a:lnTo>
                      <a:pt x="109026" y="141959"/>
                    </a:lnTo>
                    <a:lnTo>
                      <a:pt x="128949" y="125059"/>
                    </a:lnTo>
                    <a:lnTo>
                      <a:pt x="141079" y="110238"/>
                    </a:lnTo>
                    <a:lnTo>
                      <a:pt x="144121" y="102259"/>
                    </a:lnTo>
                    <a:lnTo>
                      <a:pt x="144945" y="85722"/>
                    </a:lnTo>
                    <a:lnTo>
                      <a:pt x="135437" y="60239"/>
                    </a:lnTo>
                    <a:lnTo>
                      <a:pt x="120630" y="48188"/>
                    </a:lnTo>
                    <a:lnTo>
                      <a:pt x="101264" y="40594"/>
                    </a:lnTo>
                    <a:lnTo>
                      <a:pt x="58156" y="345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4805394" y="2474675"/>
                <a:ext cx="34123" cy="327942"/>
              </a:xfrm>
              <a:custGeom>
                <a:avLst/>
                <a:gdLst/>
                <a:ahLst/>
                <a:cxnLst/>
                <a:rect l="0" t="0" r="0" b="0"/>
                <a:pathLst>
                  <a:path w="34123" h="327942">
                    <a:moveTo>
                      <a:pt x="25493" y="0"/>
                    </a:moveTo>
                    <a:lnTo>
                      <a:pt x="10566" y="57568"/>
                    </a:lnTo>
                    <a:lnTo>
                      <a:pt x="0" y="182858"/>
                    </a:lnTo>
                    <a:lnTo>
                      <a:pt x="4195" y="290484"/>
                    </a:lnTo>
                    <a:lnTo>
                      <a:pt x="16199" y="313859"/>
                    </a:lnTo>
                    <a:lnTo>
                      <a:pt x="23919" y="321682"/>
                    </a:lnTo>
                    <a:lnTo>
                      <a:pt x="34122" y="3279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4977593" y="2664535"/>
                <a:ext cx="221584" cy="342383"/>
              </a:xfrm>
              <a:custGeom>
                <a:avLst/>
                <a:gdLst/>
                <a:ahLst/>
                <a:cxnLst/>
                <a:rect l="0" t="0" r="0" b="0"/>
                <a:pathLst>
                  <a:path w="221584" h="342383">
                    <a:moveTo>
                      <a:pt x="25890" y="0"/>
                    </a:moveTo>
                    <a:lnTo>
                      <a:pt x="10963" y="61842"/>
                    </a:lnTo>
                    <a:lnTo>
                      <a:pt x="11585" y="83101"/>
                    </a:lnTo>
                    <a:lnTo>
                      <a:pt x="18254" y="102139"/>
                    </a:lnTo>
                    <a:lnTo>
                      <a:pt x="24635" y="108366"/>
                    </a:lnTo>
                    <a:lnTo>
                      <a:pt x="41953" y="115286"/>
                    </a:lnTo>
                    <a:lnTo>
                      <a:pt x="59878" y="115804"/>
                    </a:lnTo>
                    <a:lnTo>
                      <a:pt x="77433" y="111879"/>
                    </a:lnTo>
                    <a:lnTo>
                      <a:pt x="102531" y="98887"/>
                    </a:lnTo>
                    <a:lnTo>
                      <a:pt x="156891" y="59168"/>
                    </a:lnTo>
                    <a:lnTo>
                      <a:pt x="164045" y="58624"/>
                    </a:lnTo>
                    <a:lnTo>
                      <a:pt x="177107" y="63132"/>
                    </a:lnTo>
                    <a:lnTo>
                      <a:pt x="195244" y="81034"/>
                    </a:lnTo>
                    <a:lnTo>
                      <a:pt x="211663" y="113814"/>
                    </a:lnTo>
                    <a:lnTo>
                      <a:pt x="221583" y="156230"/>
                    </a:lnTo>
                    <a:lnTo>
                      <a:pt x="221576" y="224460"/>
                    </a:lnTo>
                    <a:lnTo>
                      <a:pt x="208668" y="280009"/>
                    </a:lnTo>
                    <a:lnTo>
                      <a:pt x="199497" y="295771"/>
                    </a:lnTo>
                    <a:lnTo>
                      <a:pt x="178971" y="315427"/>
                    </a:lnTo>
                    <a:lnTo>
                      <a:pt x="145304" y="332361"/>
                    </a:lnTo>
                    <a:lnTo>
                      <a:pt x="100157" y="342382"/>
                    </a:lnTo>
                    <a:lnTo>
                      <a:pt x="49936" y="340065"/>
                    </a:lnTo>
                    <a:lnTo>
                      <a:pt x="0" y="32794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5332618" y="2645877"/>
                <a:ext cx="335365" cy="156741"/>
              </a:xfrm>
              <a:custGeom>
                <a:avLst/>
                <a:gdLst/>
                <a:ahLst/>
                <a:cxnLst/>
                <a:rect l="0" t="0" r="0" b="0"/>
                <a:pathLst>
                  <a:path w="335365" h="156741">
                    <a:moveTo>
                      <a:pt x="7430" y="44549"/>
                    </a:moveTo>
                    <a:lnTo>
                      <a:pt x="4873" y="79543"/>
                    </a:lnTo>
                    <a:lnTo>
                      <a:pt x="0" y="118264"/>
                    </a:lnTo>
                    <a:lnTo>
                      <a:pt x="3737" y="146938"/>
                    </a:lnTo>
                    <a:lnTo>
                      <a:pt x="5927" y="149246"/>
                    </a:lnTo>
                    <a:lnTo>
                      <a:pt x="8346" y="146949"/>
                    </a:lnTo>
                    <a:lnTo>
                      <a:pt x="56843" y="33125"/>
                    </a:lnTo>
                    <a:lnTo>
                      <a:pt x="70623" y="22531"/>
                    </a:lnTo>
                    <a:lnTo>
                      <a:pt x="87295" y="15586"/>
                    </a:lnTo>
                    <a:lnTo>
                      <a:pt x="107490" y="12499"/>
                    </a:lnTo>
                    <a:lnTo>
                      <a:pt x="116327" y="14552"/>
                    </a:lnTo>
                    <a:lnTo>
                      <a:pt x="131260" y="24505"/>
                    </a:lnTo>
                    <a:lnTo>
                      <a:pt x="141733" y="41074"/>
                    </a:lnTo>
                    <a:lnTo>
                      <a:pt x="165423" y="112186"/>
                    </a:lnTo>
                    <a:lnTo>
                      <a:pt x="168373" y="115531"/>
                    </a:lnTo>
                    <a:lnTo>
                      <a:pt x="171299" y="114884"/>
                    </a:lnTo>
                    <a:lnTo>
                      <a:pt x="174208" y="111576"/>
                    </a:lnTo>
                    <a:lnTo>
                      <a:pt x="217759" y="28300"/>
                    </a:lnTo>
                    <a:lnTo>
                      <a:pt x="235741" y="9263"/>
                    </a:lnTo>
                    <a:lnTo>
                      <a:pt x="250815" y="739"/>
                    </a:lnTo>
                    <a:lnTo>
                      <a:pt x="257903" y="0"/>
                    </a:lnTo>
                    <a:lnTo>
                      <a:pt x="270892" y="4293"/>
                    </a:lnTo>
                    <a:lnTo>
                      <a:pt x="280501" y="15151"/>
                    </a:lnTo>
                    <a:lnTo>
                      <a:pt x="326728" y="136934"/>
                    </a:lnTo>
                    <a:lnTo>
                      <a:pt x="335364" y="15674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5737023" y="2660313"/>
                <a:ext cx="189855" cy="142304"/>
              </a:xfrm>
              <a:custGeom>
                <a:avLst/>
                <a:gdLst/>
                <a:ahLst/>
                <a:cxnLst/>
                <a:rect l="0" t="0" r="0" b="0"/>
                <a:pathLst>
                  <a:path w="189855" h="142304">
                    <a:moveTo>
                      <a:pt x="0" y="12853"/>
                    </a:moveTo>
                    <a:lnTo>
                      <a:pt x="24023" y="36876"/>
                    </a:lnTo>
                    <a:lnTo>
                      <a:pt x="40081" y="42707"/>
                    </a:lnTo>
                    <a:lnTo>
                      <a:pt x="91824" y="45799"/>
                    </a:lnTo>
                    <a:lnTo>
                      <a:pt x="119897" y="39342"/>
                    </a:lnTo>
                    <a:lnTo>
                      <a:pt x="137666" y="30699"/>
                    </a:lnTo>
                    <a:lnTo>
                      <a:pt x="150039" y="17907"/>
                    </a:lnTo>
                    <a:lnTo>
                      <a:pt x="154681" y="10469"/>
                    </a:lnTo>
                    <a:lnTo>
                      <a:pt x="153940" y="5510"/>
                    </a:lnTo>
                    <a:lnTo>
                      <a:pt x="149610" y="2204"/>
                    </a:lnTo>
                    <a:lnTo>
                      <a:pt x="142889" y="0"/>
                    </a:lnTo>
                    <a:lnTo>
                      <a:pt x="110523" y="1480"/>
                    </a:lnTo>
                    <a:lnTo>
                      <a:pt x="79732" y="7991"/>
                    </a:lnTo>
                    <a:lnTo>
                      <a:pt x="56971" y="20575"/>
                    </a:lnTo>
                    <a:lnTo>
                      <a:pt x="46735" y="33545"/>
                    </a:lnTo>
                    <a:lnTo>
                      <a:pt x="42663" y="41031"/>
                    </a:lnTo>
                    <a:lnTo>
                      <a:pt x="40695" y="59577"/>
                    </a:lnTo>
                    <a:lnTo>
                      <a:pt x="41513" y="69892"/>
                    </a:lnTo>
                    <a:lnTo>
                      <a:pt x="50093" y="89025"/>
                    </a:lnTo>
                    <a:lnTo>
                      <a:pt x="64453" y="106158"/>
                    </a:lnTo>
                    <a:lnTo>
                      <a:pt x="102367" y="130227"/>
                    </a:lnTo>
                    <a:lnTo>
                      <a:pt x="121246" y="136936"/>
                    </a:lnTo>
                    <a:lnTo>
                      <a:pt x="189854" y="14230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6058127" y="2657077"/>
                <a:ext cx="231211" cy="158774"/>
              </a:xfrm>
              <a:custGeom>
                <a:avLst/>
                <a:gdLst/>
                <a:ahLst/>
                <a:cxnLst/>
                <a:rect l="0" t="0" r="0" b="0"/>
                <a:pathLst>
                  <a:path w="231211" h="158774">
                    <a:moveTo>
                      <a:pt x="6830" y="16089"/>
                    </a:moveTo>
                    <a:lnTo>
                      <a:pt x="0" y="46809"/>
                    </a:lnTo>
                    <a:lnTo>
                      <a:pt x="1291" y="75373"/>
                    </a:lnTo>
                    <a:lnTo>
                      <a:pt x="18518" y="136843"/>
                    </a:lnTo>
                    <a:lnTo>
                      <a:pt x="31602" y="158198"/>
                    </a:lnTo>
                    <a:lnTo>
                      <a:pt x="34851" y="158773"/>
                    </a:lnTo>
                    <a:lnTo>
                      <a:pt x="37018" y="155321"/>
                    </a:lnTo>
                    <a:lnTo>
                      <a:pt x="41096" y="89940"/>
                    </a:lnTo>
                    <a:lnTo>
                      <a:pt x="37287" y="51559"/>
                    </a:lnTo>
                    <a:lnTo>
                      <a:pt x="43060" y="33771"/>
                    </a:lnTo>
                    <a:lnTo>
                      <a:pt x="54575" y="18834"/>
                    </a:lnTo>
                    <a:lnTo>
                      <a:pt x="61674" y="12166"/>
                    </a:lnTo>
                    <a:lnTo>
                      <a:pt x="79789" y="4756"/>
                    </a:lnTo>
                    <a:lnTo>
                      <a:pt x="127252" y="0"/>
                    </a:lnTo>
                    <a:lnTo>
                      <a:pt x="194697" y="10944"/>
                    </a:lnTo>
                    <a:lnTo>
                      <a:pt x="231210" y="2471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6444670" y="2397004"/>
                <a:ext cx="197422" cy="241643"/>
              </a:xfrm>
              <a:custGeom>
                <a:avLst/>
                <a:gdLst/>
                <a:ahLst/>
                <a:cxnLst/>
                <a:rect l="0" t="0" r="0" b="0"/>
                <a:pathLst>
                  <a:path w="197422" h="241643">
                    <a:moveTo>
                      <a:pt x="0" y="0"/>
                    </a:moveTo>
                    <a:lnTo>
                      <a:pt x="120844" y="40283"/>
                    </a:lnTo>
                    <a:lnTo>
                      <a:pt x="172598" y="64425"/>
                    </a:lnTo>
                    <a:lnTo>
                      <a:pt x="189857" y="75300"/>
                    </a:lnTo>
                    <a:lnTo>
                      <a:pt x="194650" y="81844"/>
                    </a:lnTo>
                    <a:lnTo>
                      <a:pt x="196887" y="89083"/>
                    </a:lnTo>
                    <a:lnTo>
                      <a:pt x="197421" y="96786"/>
                    </a:lnTo>
                    <a:lnTo>
                      <a:pt x="194898" y="103839"/>
                    </a:lnTo>
                    <a:lnTo>
                      <a:pt x="184426" y="116790"/>
                    </a:lnTo>
                    <a:lnTo>
                      <a:pt x="157776" y="130281"/>
                    </a:lnTo>
                    <a:lnTo>
                      <a:pt x="69457" y="162747"/>
                    </a:lnTo>
                    <a:lnTo>
                      <a:pt x="57079" y="175893"/>
                    </a:lnTo>
                    <a:lnTo>
                      <a:pt x="52436" y="183426"/>
                    </a:lnTo>
                    <a:lnTo>
                      <a:pt x="51258" y="191325"/>
                    </a:lnTo>
                    <a:lnTo>
                      <a:pt x="55063" y="207772"/>
                    </a:lnTo>
                    <a:lnTo>
                      <a:pt x="59721" y="214268"/>
                    </a:lnTo>
                    <a:lnTo>
                      <a:pt x="103557" y="24164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6530967" y="2785356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94901" y="3035625"/>
              <a:ext cx="6365528" cy="534865"/>
              <a:chOff x="294901" y="3035625"/>
              <a:chExt cx="6365528" cy="534865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294901" y="3242745"/>
                <a:ext cx="169278" cy="129452"/>
              </a:xfrm>
              <a:custGeom>
                <a:avLst/>
                <a:gdLst/>
                <a:ahLst/>
                <a:cxnLst/>
                <a:rect l="0" t="0" r="0" b="0"/>
                <a:pathLst>
                  <a:path w="169278" h="129452">
                    <a:moveTo>
                      <a:pt x="48458" y="0"/>
                    </a:moveTo>
                    <a:lnTo>
                      <a:pt x="7886" y="48003"/>
                    </a:lnTo>
                    <a:lnTo>
                      <a:pt x="1660" y="65124"/>
                    </a:lnTo>
                    <a:lnTo>
                      <a:pt x="0" y="75060"/>
                    </a:lnTo>
                    <a:lnTo>
                      <a:pt x="1769" y="83602"/>
                    </a:lnTo>
                    <a:lnTo>
                      <a:pt x="11407" y="98206"/>
                    </a:lnTo>
                    <a:lnTo>
                      <a:pt x="27836" y="108533"/>
                    </a:lnTo>
                    <a:lnTo>
                      <a:pt x="48882" y="115359"/>
                    </a:lnTo>
                    <a:lnTo>
                      <a:pt x="169277" y="12945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446918" y="3225485"/>
                <a:ext cx="25890" cy="276160"/>
              </a:xfrm>
              <a:custGeom>
                <a:avLst/>
                <a:gdLst/>
                <a:ahLst/>
                <a:cxnLst/>
                <a:rect l="0" t="0" r="0" b="0"/>
                <a:pathLst>
                  <a:path w="25890" h="276160">
                    <a:moveTo>
                      <a:pt x="25889" y="0"/>
                    </a:moveTo>
                    <a:lnTo>
                      <a:pt x="19059" y="30720"/>
                    </a:lnTo>
                    <a:lnTo>
                      <a:pt x="9016" y="149315"/>
                    </a:lnTo>
                    <a:lnTo>
                      <a:pt x="0" y="2761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567736" y="3096035"/>
                <a:ext cx="218505" cy="414242"/>
              </a:xfrm>
              <a:custGeom>
                <a:avLst/>
                <a:gdLst/>
                <a:ahLst/>
                <a:cxnLst/>
                <a:rect l="0" t="0" r="0" b="0"/>
                <a:pathLst>
                  <a:path w="218505" h="414242">
                    <a:moveTo>
                      <a:pt x="0" y="0"/>
                    </a:moveTo>
                    <a:lnTo>
                      <a:pt x="77835" y="64305"/>
                    </a:lnTo>
                    <a:lnTo>
                      <a:pt x="181177" y="190400"/>
                    </a:lnTo>
                    <a:lnTo>
                      <a:pt x="216916" y="250302"/>
                    </a:lnTo>
                    <a:lnTo>
                      <a:pt x="218504" y="270102"/>
                    </a:lnTo>
                    <a:lnTo>
                      <a:pt x="211710" y="309484"/>
                    </a:lnTo>
                    <a:lnTo>
                      <a:pt x="199316" y="340797"/>
                    </a:lnTo>
                    <a:lnTo>
                      <a:pt x="178916" y="365205"/>
                    </a:lnTo>
                    <a:lnTo>
                      <a:pt x="94929" y="4142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002384" y="3234117"/>
                <a:ext cx="421369" cy="254920"/>
              </a:xfrm>
              <a:custGeom>
                <a:avLst/>
                <a:gdLst/>
                <a:ahLst/>
                <a:cxnLst/>
                <a:rect l="0" t="0" r="0" b="0"/>
                <a:pathLst>
                  <a:path w="421369" h="254920">
                    <a:moveTo>
                      <a:pt x="31365" y="8630"/>
                    </a:moveTo>
                    <a:lnTo>
                      <a:pt x="7966" y="89056"/>
                    </a:lnTo>
                    <a:lnTo>
                      <a:pt x="0" y="186107"/>
                    </a:lnTo>
                    <a:lnTo>
                      <a:pt x="8975" y="223638"/>
                    </a:lnTo>
                    <a:lnTo>
                      <a:pt x="19496" y="238752"/>
                    </a:lnTo>
                    <a:lnTo>
                      <a:pt x="26329" y="245468"/>
                    </a:lnTo>
                    <a:lnTo>
                      <a:pt x="44149" y="252929"/>
                    </a:lnTo>
                    <a:lnTo>
                      <a:pt x="54271" y="254919"/>
                    </a:lnTo>
                    <a:lnTo>
                      <a:pt x="70631" y="252016"/>
                    </a:lnTo>
                    <a:lnTo>
                      <a:pt x="90623" y="239600"/>
                    </a:lnTo>
                    <a:lnTo>
                      <a:pt x="126192" y="204382"/>
                    </a:lnTo>
                    <a:lnTo>
                      <a:pt x="192775" y="103538"/>
                    </a:lnTo>
                    <a:lnTo>
                      <a:pt x="206334" y="69036"/>
                    </a:lnTo>
                    <a:lnTo>
                      <a:pt x="209379" y="66160"/>
                    </a:lnTo>
                    <a:lnTo>
                      <a:pt x="212368" y="67119"/>
                    </a:lnTo>
                    <a:lnTo>
                      <a:pt x="218245" y="75858"/>
                    </a:lnTo>
                    <a:lnTo>
                      <a:pt x="267584" y="171693"/>
                    </a:lnTo>
                    <a:lnTo>
                      <a:pt x="285566" y="190656"/>
                    </a:lnTo>
                    <a:lnTo>
                      <a:pt x="334715" y="217409"/>
                    </a:lnTo>
                    <a:lnTo>
                      <a:pt x="355405" y="221281"/>
                    </a:lnTo>
                    <a:lnTo>
                      <a:pt x="374828" y="217888"/>
                    </a:lnTo>
                    <a:lnTo>
                      <a:pt x="392091" y="209029"/>
                    </a:lnTo>
                    <a:lnTo>
                      <a:pt x="406156" y="195502"/>
                    </a:lnTo>
                    <a:lnTo>
                      <a:pt x="420275" y="167133"/>
                    </a:lnTo>
                    <a:lnTo>
                      <a:pt x="421368" y="129854"/>
                    </a:lnTo>
                    <a:lnTo>
                      <a:pt x="399466" y="35110"/>
                    </a:lnTo>
                    <a:lnTo>
                      <a:pt x="37656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519421" y="3147815"/>
                <a:ext cx="265128" cy="293419"/>
              </a:xfrm>
              <a:custGeom>
                <a:avLst/>
                <a:gdLst/>
                <a:ahLst/>
                <a:cxnLst/>
                <a:rect l="0" t="0" r="0" b="0"/>
                <a:pathLst>
                  <a:path w="265128" h="293419">
                    <a:moveTo>
                      <a:pt x="14861" y="0"/>
                    </a:moveTo>
                    <a:lnTo>
                      <a:pt x="5698" y="13744"/>
                    </a:lnTo>
                    <a:lnTo>
                      <a:pt x="0" y="40616"/>
                    </a:lnTo>
                    <a:lnTo>
                      <a:pt x="474" y="95353"/>
                    </a:lnTo>
                    <a:lnTo>
                      <a:pt x="12095" y="215577"/>
                    </a:lnTo>
                    <a:lnTo>
                      <a:pt x="15000" y="241481"/>
                    </a:lnTo>
                    <a:lnTo>
                      <a:pt x="16871" y="241534"/>
                    </a:lnTo>
                    <a:lnTo>
                      <a:pt x="21507" y="233921"/>
                    </a:lnTo>
                    <a:lnTo>
                      <a:pt x="44842" y="190140"/>
                    </a:lnTo>
                    <a:lnTo>
                      <a:pt x="69437" y="164594"/>
                    </a:lnTo>
                    <a:lnTo>
                      <a:pt x="101712" y="141080"/>
                    </a:lnTo>
                    <a:lnTo>
                      <a:pt x="121222" y="134618"/>
                    </a:lnTo>
                    <a:lnTo>
                      <a:pt x="141719" y="132706"/>
                    </a:lnTo>
                    <a:lnTo>
                      <a:pt x="160418" y="135052"/>
                    </a:lnTo>
                    <a:lnTo>
                      <a:pt x="175760" y="141848"/>
                    </a:lnTo>
                    <a:lnTo>
                      <a:pt x="188971" y="152220"/>
                    </a:lnTo>
                    <a:lnTo>
                      <a:pt x="206232" y="175191"/>
                    </a:lnTo>
                    <a:lnTo>
                      <a:pt x="265127" y="29341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885408" y="3229535"/>
                <a:ext cx="270227" cy="177184"/>
              </a:xfrm>
              <a:custGeom>
                <a:avLst/>
                <a:gdLst/>
                <a:ahLst/>
                <a:cxnLst/>
                <a:rect l="0" t="0" r="0" b="0"/>
                <a:pathLst>
                  <a:path w="270227" h="177184">
                    <a:moveTo>
                      <a:pt x="114887" y="4582"/>
                    </a:moveTo>
                    <a:lnTo>
                      <a:pt x="101143" y="0"/>
                    </a:lnTo>
                    <a:lnTo>
                      <a:pt x="86724" y="308"/>
                    </a:lnTo>
                    <a:lnTo>
                      <a:pt x="70727" y="4600"/>
                    </a:lnTo>
                    <a:lnTo>
                      <a:pt x="54028" y="12900"/>
                    </a:lnTo>
                    <a:lnTo>
                      <a:pt x="14670" y="52510"/>
                    </a:lnTo>
                    <a:lnTo>
                      <a:pt x="1663" y="75038"/>
                    </a:lnTo>
                    <a:lnTo>
                      <a:pt x="0" y="91511"/>
                    </a:lnTo>
                    <a:lnTo>
                      <a:pt x="3417" y="107463"/>
                    </a:lnTo>
                    <a:lnTo>
                      <a:pt x="11327" y="120945"/>
                    </a:lnTo>
                    <a:lnTo>
                      <a:pt x="23793" y="130772"/>
                    </a:lnTo>
                    <a:lnTo>
                      <a:pt x="31144" y="134736"/>
                    </a:lnTo>
                    <a:lnTo>
                      <a:pt x="46984" y="136582"/>
                    </a:lnTo>
                    <a:lnTo>
                      <a:pt x="62653" y="133247"/>
                    </a:lnTo>
                    <a:lnTo>
                      <a:pt x="88339" y="115480"/>
                    </a:lnTo>
                    <a:lnTo>
                      <a:pt x="129232" y="68992"/>
                    </a:lnTo>
                    <a:lnTo>
                      <a:pt x="148644" y="29862"/>
                    </a:lnTo>
                    <a:lnTo>
                      <a:pt x="151775" y="21435"/>
                    </a:lnTo>
                    <a:lnTo>
                      <a:pt x="153862" y="19653"/>
                    </a:lnTo>
                    <a:lnTo>
                      <a:pt x="155253" y="22300"/>
                    </a:lnTo>
                    <a:lnTo>
                      <a:pt x="162068" y="49527"/>
                    </a:lnTo>
                    <a:lnTo>
                      <a:pt x="207119" y="132879"/>
                    </a:lnTo>
                    <a:lnTo>
                      <a:pt x="228834" y="154999"/>
                    </a:lnTo>
                    <a:lnTo>
                      <a:pt x="270226" y="17718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2295508" y="3104665"/>
                <a:ext cx="32721" cy="276160"/>
              </a:xfrm>
              <a:custGeom>
                <a:avLst/>
                <a:gdLst/>
                <a:ahLst/>
                <a:cxnLst/>
                <a:rect l="0" t="0" r="0" b="0"/>
                <a:pathLst>
                  <a:path w="32721" h="276160">
                    <a:moveTo>
                      <a:pt x="6831" y="0"/>
                    </a:moveTo>
                    <a:lnTo>
                      <a:pt x="0" y="30720"/>
                    </a:lnTo>
                    <a:lnTo>
                      <a:pt x="805" y="127018"/>
                    </a:lnTo>
                    <a:lnTo>
                      <a:pt x="16172" y="249559"/>
                    </a:lnTo>
                    <a:lnTo>
                      <a:pt x="21530" y="264337"/>
                    </a:lnTo>
                    <a:lnTo>
                      <a:pt x="32720" y="2761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2190153" y="3218654"/>
                <a:ext cx="345198" cy="49982"/>
              </a:xfrm>
              <a:custGeom>
                <a:avLst/>
                <a:gdLst/>
                <a:ahLst/>
                <a:cxnLst/>
                <a:rect l="0" t="0" r="0" b="0"/>
                <a:pathLst>
                  <a:path w="345198" h="49982">
                    <a:moveTo>
                      <a:pt x="0" y="6831"/>
                    </a:moveTo>
                    <a:lnTo>
                      <a:pt x="30719" y="0"/>
                    </a:lnTo>
                    <a:lnTo>
                      <a:pt x="61840" y="1291"/>
                    </a:lnTo>
                    <a:lnTo>
                      <a:pt x="188355" y="18746"/>
                    </a:lnTo>
                    <a:lnTo>
                      <a:pt x="316699" y="41514"/>
                    </a:lnTo>
                    <a:lnTo>
                      <a:pt x="345197" y="4998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958209" y="3225485"/>
                <a:ext cx="17261" cy="189863"/>
              </a:xfrm>
              <a:custGeom>
                <a:avLst/>
                <a:gdLst/>
                <a:ahLst/>
                <a:cxnLst/>
                <a:rect l="0" t="0" r="0" b="0"/>
                <a:pathLst>
                  <a:path w="17261" h="189863">
                    <a:moveTo>
                      <a:pt x="0" y="0"/>
                    </a:moveTo>
                    <a:lnTo>
                      <a:pt x="7830" y="118863"/>
                    </a:lnTo>
                    <a:lnTo>
                      <a:pt x="17260" y="18986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2975470" y="3096035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149449" y="3169122"/>
                <a:ext cx="207299" cy="246227"/>
              </a:xfrm>
              <a:custGeom>
                <a:avLst/>
                <a:gdLst/>
                <a:ahLst/>
                <a:cxnLst/>
                <a:rect l="0" t="0" r="0" b="0"/>
                <a:pathLst>
                  <a:path w="207299" h="246227">
                    <a:moveTo>
                      <a:pt x="102177" y="4582"/>
                    </a:moveTo>
                    <a:lnTo>
                      <a:pt x="88433" y="0"/>
                    </a:lnTo>
                    <a:lnTo>
                      <a:pt x="74015" y="308"/>
                    </a:lnTo>
                    <a:lnTo>
                      <a:pt x="26908" y="11868"/>
                    </a:lnTo>
                    <a:lnTo>
                      <a:pt x="8315" y="20925"/>
                    </a:lnTo>
                    <a:lnTo>
                      <a:pt x="3165" y="26984"/>
                    </a:lnTo>
                    <a:lnTo>
                      <a:pt x="691" y="33900"/>
                    </a:lnTo>
                    <a:lnTo>
                      <a:pt x="0" y="41388"/>
                    </a:lnTo>
                    <a:lnTo>
                      <a:pt x="4346" y="54822"/>
                    </a:lnTo>
                    <a:lnTo>
                      <a:pt x="8190" y="61089"/>
                    </a:lnTo>
                    <a:lnTo>
                      <a:pt x="20133" y="70609"/>
                    </a:lnTo>
                    <a:lnTo>
                      <a:pt x="149469" y="119280"/>
                    </a:lnTo>
                    <a:lnTo>
                      <a:pt x="173935" y="132752"/>
                    </a:lnTo>
                    <a:lnTo>
                      <a:pt x="193330" y="148890"/>
                    </a:lnTo>
                    <a:lnTo>
                      <a:pt x="206641" y="170400"/>
                    </a:lnTo>
                    <a:lnTo>
                      <a:pt x="207298" y="177456"/>
                    </a:lnTo>
                    <a:lnTo>
                      <a:pt x="202914" y="190411"/>
                    </a:lnTo>
                    <a:lnTo>
                      <a:pt x="189459" y="200003"/>
                    </a:lnTo>
                    <a:lnTo>
                      <a:pt x="112586" y="232841"/>
                    </a:lnTo>
                    <a:lnTo>
                      <a:pt x="33138" y="24622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763897" y="3203645"/>
                <a:ext cx="247158" cy="168552"/>
              </a:xfrm>
              <a:custGeom>
                <a:avLst/>
                <a:gdLst/>
                <a:ahLst/>
                <a:cxnLst/>
                <a:rect l="0" t="0" r="0" b="0"/>
                <a:pathLst>
                  <a:path w="247158" h="168552">
                    <a:moveTo>
                      <a:pt x="160858" y="4581"/>
                    </a:moveTo>
                    <a:lnTo>
                      <a:pt x="147115" y="0"/>
                    </a:lnTo>
                    <a:lnTo>
                      <a:pt x="120243" y="1732"/>
                    </a:lnTo>
                    <a:lnTo>
                      <a:pt x="77759" y="11867"/>
                    </a:lnTo>
                    <a:lnTo>
                      <a:pt x="43229" y="31342"/>
                    </a:lnTo>
                    <a:lnTo>
                      <a:pt x="30910" y="43324"/>
                    </a:lnTo>
                    <a:lnTo>
                      <a:pt x="3887" y="86280"/>
                    </a:lnTo>
                    <a:lnTo>
                      <a:pt x="0" y="105457"/>
                    </a:lnTo>
                    <a:lnTo>
                      <a:pt x="3387" y="124208"/>
                    </a:lnTo>
                    <a:lnTo>
                      <a:pt x="6975" y="133236"/>
                    </a:lnTo>
                    <a:lnTo>
                      <a:pt x="18633" y="145823"/>
                    </a:lnTo>
                    <a:lnTo>
                      <a:pt x="25768" y="150523"/>
                    </a:lnTo>
                    <a:lnTo>
                      <a:pt x="54137" y="157137"/>
                    </a:lnTo>
                    <a:lnTo>
                      <a:pt x="86834" y="149933"/>
                    </a:lnTo>
                    <a:lnTo>
                      <a:pt x="143161" y="119276"/>
                    </a:lnTo>
                    <a:lnTo>
                      <a:pt x="171142" y="89671"/>
                    </a:lnTo>
                    <a:lnTo>
                      <a:pt x="200970" y="47571"/>
                    </a:lnTo>
                    <a:lnTo>
                      <a:pt x="204895" y="30400"/>
                    </a:lnTo>
                    <a:lnTo>
                      <a:pt x="204599" y="21794"/>
                    </a:lnTo>
                    <a:lnTo>
                      <a:pt x="202485" y="18933"/>
                    </a:lnTo>
                    <a:lnTo>
                      <a:pt x="199157" y="19902"/>
                    </a:lnTo>
                    <a:lnTo>
                      <a:pt x="195021" y="23425"/>
                    </a:lnTo>
                    <a:lnTo>
                      <a:pt x="192982" y="40125"/>
                    </a:lnTo>
                    <a:lnTo>
                      <a:pt x="207250" y="115126"/>
                    </a:lnTo>
                    <a:lnTo>
                      <a:pt x="220204" y="137592"/>
                    </a:lnTo>
                    <a:lnTo>
                      <a:pt x="247157" y="16855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4123242" y="3234117"/>
                <a:ext cx="215746" cy="163970"/>
              </a:xfrm>
              <a:custGeom>
                <a:avLst/>
                <a:gdLst/>
                <a:ahLst/>
                <a:cxnLst/>
                <a:rect l="0" t="0" r="0" b="0"/>
                <a:pathLst>
                  <a:path w="215746" h="163970">
                    <a:moveTo>
                      <a:pt x="0" y="0"/>
                    </a:moveTo>
                    <a:lnTo>
                      <a:pt x="2557" y="34994"/>
                    </a:lnTo>
                    <a:lnTo>
                      <a:pt x="20286" y="102388"/>
                    </a:lnTo>
                    <a:lnTo>
                      <a:pt x="23113" y="105655"/>
                    </a:lnTo>
                    <a:lnTo>
                      <a:pt x="25956" y="104957"/>
                    </a:lnTo>
                    <a:lnTo>
                      <a:pt x="31672" y="96509"/>
                    </a:lnTo>
                    <a:lnTo>
                      <a:pt x="55794" y="52120"/>
                    </a:lnTo>
                    <a:lnTo>
                      <a:pt x="66668" y="38826"/>
                    </a:lnTo>
                    <a:lnTo>
                      <a:pt x="88152" y="25141"/>
                    </a:lnTo>
                    <a:lnTo>
                      <a:pt x="104382" y="23320"/>
                    </a:lnTo>
                    <a:lnTo>
                      <a:pt x="120225" y="26665"/>
                    </a:lnTo>
                    <a:lnTo>
                      <a:pt x="146022" y="44439"/>
                    </a:lnTo>
                    <a:lnTo>
                      <a:pt x="169584" y="70999"/>
                    </a:lnTo>
                    <a:lnTo>
                      <a:pt x="215745" y="16396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4647161" y="3182333"/>
                <a:ext cx="181365" cy="161941"/>
              </a:xfrm>
              <a:custGeom>
                <a:avLst/>
                <a:gdLst/>
                <a:ahLst/>
                <a:cxnLst/>
                <a:rect l="0" t="0" r="0" b="0"/>
                <a:pathLst>
                  <a:path w="181365" h="161941">
                    <a:moveTo>
                      <a:pt x="106063" y="8630"/>
                    </a:moveTo>
                    <a:lnTo>
                      <a:pt x="37775" y="33498"/>
                    </a:lnTo>
                    <a:lnTo>
                      <a:pt x="15938" y="49453"/>
                    </a:lnTo>
                    <a:lnTo>
                      <a:pt x="1903" y="70908"/>
                    </a:lnTo>
                    <a:lnTo>
                      <a:pt x="0" y="89687"/>
                    </a:lnTo>
                    <a:lnTo>
                      <a:pt x="3309" y="109861"/>
                    </a:lnTo>
                    <a:lnTo>
                      <a:pt x="11172" y="128415"/>
                    </a:lnTo>
                    <a:lnTo>
                      <a:pt x="23617" y="141136"/>
                    </a:lnTo>
                    <a:lnTo>
                      <a:pt x="55045" y="157117"/>
                    </a:lnTo>
                    <a:lnTo>
                      <a:pt x="84980" y="161940"/>
                    </a:lnTo>
                    <a:lnTo>
                      <a:pt x="113560" y="158788"/>
                    </a:lnTo>
                    <a:lnTo>
                      <a:pt x="140247" y="147199"/>
                    </a:lnTo>
                    <a:lnTo>
                      <a:pt x="161792" y="131620"/>
                    </a:lnTo>
                    <a:lnTo>
                      <a:pt x="175740" y="110277"/>
                    </a:lnTo>
                    <a:lnTo>
                      <a:pt x="181364" y="81152"/>
                    </a:lnTo>
                    <a:lnTo>
                      <a:pt x="177566" y="61958"/>
                    </a:lnTo>
                    <a:lnTo>
                      <a:pt x="164646" y="37536"/>
                    </a:lnTo>
                    <a:lnTo>
                      <a:pt x="146115" y="18154"/>
                    </a:lnTo>
                    <a:lnTo>
                      <a:pt x="131535" y="8068"/>
                    </a:lnTo>
                    <a:lnTo>
                      <a:pt x="106063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4943079" y="3176065"/>
                <a:ext cx="181224" cy="118088"/>
              </a:xfrm>
              <a:custGeom>
                <a:avLst/>
                <a:gdLst/>
                <a:ahLst/>
                <a:cxnLst/>
                <a:rect l="0" t="0" r="0" b="0"/>
                <a:pathLst>
                  <a:path w="181224" h="118088">
                    <a:moveTo>
                      <a:pt x="0" y="32160"/>
                    </a:moveTo>
                    <a:lnTo>
                      <a:pt x="7430" y="113305"/>
                    </a:lnTo>
                    <a:lnTo>
                      <a:pt x="8789" y="117900"/>
                    </a:lnTo>
                    <a:lnTo>
                      <a:pt x="10654" y="118087"/>
                    </a:lnTo>
                    <a:lnTo>
                      <a:pt x="12855" y="115335"/>
                    </a:lnTo>
                    <a:lnTo>
                      <a:pt x="29031" y="49494"/>
                    </a:lnTo>
                    <a:lnTo>
                      <a:pt x="49522" y="19496"/>
                    </a:lnTo>
                    <a:lnTo>
                      <a:pt x="70926" y="5607"/>
                    </a:lnTo>
                    <a:lnTo>
                      <a:pt x="100067" y="0"/>
                    </a:lnTo>
                    <a:lnTo>
                      <a:pt x="132992" y="2920"/>
                    </a:lnTo>
                    <a:lnTo>
                      <a:pt x="181223" y="2352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5176087" y="3153239"/>
                <a:ext cx="309332" cy="417251"/>
              </a:xfrm>
              <a:custGeom>
                <a:avLst/>
                <a:gdLst/>
                <a:ahLst/>
                <a:cxnLst/>
                <a:rect l="0" t="0" r="0" b="0"/>
                <a:pathLst>
                  <a:path w="309332" h="417251">
                    <a:moveTo>
                      <a:pt x="250271" y="20467"/>
                    </a:moveTo>
                    <a:lnTo>
                      <a:pt x="235532" y="7647"/>
                    </a:lnTo>
                    <a:lnTo>
                      <a:pt x="221666" y="1025"/>
                    </a:lnTo>
                    <a:lnTo>
                      <a:pt x="205914" y="0"/>
                    </a:lnTo>
                    <a:lnTo>
                      <a:pt x="142059" y="15031"/>
                    </a:lnTo>
                    <a:lnTo>
                      <a:pt x="94080" y="44013"/>
                    </a:lnTo>
                    <a:lnTo>
                      <a:pt x="89569" y="50548"/>
                    </a:lnTo>
                    <a:lnTo>
                      <a:pt x="87114" y="65479"/>
                    </a:lnTo>
                    <a:lnTo>
                      <a:pt x="89719" y="71571"/>
                    </a:lnTo>
                    <a:lnTo>
                      <a:pt x="100286" y="80896"/>
                    </a:lnTo>
                    <a:lnTo>
                      <a:pt x="126989" y="86956"/>
                    </a:lnTo>
                    <a:lnTo>
                      <a:pt x="185596" y="77271"/>
                    </a:lnTo>
                    <a:lnTo>
                      <a:pt x="223539" y="68267"/>
                    </a:lnTo>
                    <a:lnTo>
                      <a:pt x="241266" y="69839"/>
                    </a:lnTo>
                    <a:lnTo>
                      <a:pt x="248104" y="73518"/>
                    </a:lnTo>
                    <a:lnTo>
                      <a:pt x="258258" y="85277"/>
                    </a:lnTo>
                    <a:lnTo>
                      <a:pt x="290484" y="168212"/>
                    </a:lnTo>
                    <a:lnTo>
                      <a:pt x="309331" y="283487"/>
                    </a:lnTo>
                    <a:lnTo>
                      <a:pt x="301116" y="330552"/>
                    </a:lnTo>
                    <a:lnTo>
                      <a:pt x="294923" y="347182"/>
                    </a:lnTo>
                    <a:lnTo>
                      <a:pt x="269848" y="379508"/>
                    </a:lnTo>
                    <a:lnTo>
                      <a:pt x="248401" y="397149"/>
                    </a:lnTo>
                    <a:lnTo>
                      <a:pt x="219246" y="409940"/>
                    </a:lnTo>
                    <a:lnTo>
                      <a:pt x="110455" y="417250"/>
                    </a:lnTo>
                    <a:lnTo>
                      <a:pt x="64471" y="409557"/>
                    </a:lnTo>
                    <a:lnTo>
                      <a:pt x="36682" y="395823"/>
                    </a:lnTo>
                    <a:lnTo>
                      <a:pt x="0" y="36566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5604891" y="3150215"/>
                <a:ext cx="235697" cy="135682"/>
              </a:xfrm>
              <a:custGeom>
                <a:avLst/>
                <a:gdLst/>
                <a:ahLst/>
                <a:cxnLst/>
                <a:rect l="0" t="0" r="0" b="0"/>
                <a:pathLst>
                  <a:path w="235697" h="135682">
                    <a:moveTo>
                      <a:pt x="140768" y="14861"/>
                    </a:moveTo>
                    <a:lnTo>
                      <a:pt x="131605" y="5699"/>
                    </a:lnTo>
                    <a:lnTo>
                      <a:pt x="116879" y="1200"/>
                    </a:lnTo>
                    <a:lnTo>
                      <a:pt x="107582" y="0"/>
                    </a:lnTo>
                    <a:lnTo>
                      <a:pt x="89582" y="3782"/>
                    </a:lnTo>
                    <a:lnTo>
                      <a:pt x="39819" y="25833"/>
                    </a:lnTo>
                    <a:lnTo>
                      <a:pt x="26863" y="37957"/>
                    </a:lnTo>
                    <a:lnTo>
                      <a:pt x="1671" y="83344"/>
                    </a:lnTo>
                    <a:lnTo>
                      <a:pt x="0" y="100914"/>
                    </a:lnTo>
                    <a:lnTo>
                      <a:pt x="897" y="109626"/>
                    </a:lnTo>
                    <a:lnTo>
                      <a:pt x="4371" y="116393"/>
                    </a:lnTo>
                    <a:lnTo>
                      <a:pt x="15903" y="126470"/>
                    </a:lnTo>
                    <a:lnTo>
                      <a:pt x="35731" y="129031"/>
                    </a:lnTo>
                    <a:lnTo>
                      <a:pt x="82944" y="122860"/>
                    </a:lnTo>
                    <a:lnTo>
                      <a:pt x="108506" y="110574"/>
                    </a:lnTo>
                    <a:lnTo>
                      <a:pt x="163690" y="60833"/>
                    </a:lnTo>
                    <a:lnTo>
                      <a:pt x="164679" y="57975"/>
                    </a:lnTo>
                    <a:lnTo>
                      <a:pt x="162462" y="57028"/>
                    </a:lnTo>
                    <a:lnTo>
                      <a:pt x="158107" y="57356"/>
                    </a:lnTo>
                    <a:lnTo>
                      <a:pt x="155204" y="61410"/>
                    </a:lnTo>
                    <a:lnTo>
                      <a:pt x="151978" y="76142"/>
                    </a:lnTo>
                    <a:lnTo>
                      <a:pt x="155659" y="90362"/>
                    </a:lnTo>
                    <a:lnTo>
                      <a:pt x="173647" y="115116"/>
                    </a:lnTo>
                    <a:lnTo>
                      <a:pt x="194617" y="128097"/>
                    </a:lnTo>
                    <a:lnTo>
                      <a:pt x="235696" y="13568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5900994" y="3180130"/>
                <a:ext cx="189854" cy="123028"/>
              </a:xfrm>
              <a:custGeom>
                <a:avLst/>
                <a:gdLst/>
                <a:ahLst/>
                <a:cxnLst/>
                <a:rect l="0" t="0" r="0" b="0"/>
                <a:pathLst>
                  <a:path w="189854" h="123028">
                    <a:moveTo>
                      <a:pt x="0" y="2207"/>
                    </a:moveTo>
                    <a:lnTo>
                      <a:pt x="2557" y="37200"/>
                    </a:lnTo>
                    <a:lnTo>
                      <a:pt x="12011" y="71340"/>
                    </a:lnTo>
                    <a:lnTo>
                      <a:pt x="15678" y="75144"/>
                    </a:lnTo>
                    <a:lnTo>
                      <a:pt x="20041" y="75763"/>
                    </a:lnTo>
                    <a:lnTo>
                      <a:pt x="24866" y="74257"/>
                    </a:lnTo>
                    <a:lnTo>
                      <a:pt x="32786" y="64914"/>
                    </a:lnTo>
                    <a:lnTo>
                      <a:pt x="66564" y="17897"/>
                    </a:lnTo>
                    <a:lnTo>
                      <a:pt x="80403" y="6623"/>
                    </a:lnTo>
                    <a:lnTo>
                      <a:pt x="88120" y="2274"/>
                    </a:lnTo>
                    <a:lnTo>
                      <a:pt x="106923" y="0"/>
                    </a:lnTo>
                    <a:lnTo>
                      <a:pt x="117307" y="735"/>
                    </a:lnTo>
                    <a:lnTo>
                      <a:pt x="125189" y="4103"/>
                    </a:lnTo>
                    <a:lnTo>
                      <a:pt x="136503" y="15515"/>
                    </a:lnTo>
                    <a:lnTo>
                      <a:pt x="189853" y="12302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6263448" y="3182333"/>
                <a:ext cx="8631" cy="94929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94929">
                    <a:moveTo>
                      <a:pt x="0" y="0"/>
                    </a:moveTo>
                    <a:lnTo>
                      <a:pt x="8630" y="9492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6272080" y="3035625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8630"/>
                    </a:moveTo>
                    <a:lnTo>
                      <a:pt x="0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7585" y="3123724"/>
                <a:ext cx="222844" cy="153543"/>
              </a:xfrm>
              <a:custGeom>
                <a:avLst/>
                <a:gdLst/>
                <a:ahLst/>
                <a:cxnLst/>
                <a:rect l="0" t="0" r="0" b="0"/>
                <a:pathLst>
                  <a:path w="222844" h="153543">
                    <a:moveTo>
                      <a:pt x="171064" y="6831"/>
                    </a:moveTo>
                    <a:lnTo>
                      <a:pt x="140345" y="0"/>
                    </a:lnTo>
                    <a:lnTo>
                      <a:pt x="111781" y="1291"/>
                    </a:lnTo>
                    <a:lnTo>
                      <a:pt x="60764" y="19881"/>
                    </a:lnTo>
                    <a:lnTo>
                      <a:pt x="8672" y="47308"/>
                    </a:lnTo>
                    <a:lnTo>
                      <a:pt x="3353" y="53952"/>
                    </a:lnTo>
                    <a:lnTo>
                      <a:pt x="765" y="61259"/>
                    </a:lnTo>
                    <a:lnTo>
                      <a:pt x="0" y="69006"/>
                    </a:lnTo>
                    <a:lnTo>
                      <a:pt x="2365" y="76089"/>
                    </a:lnTo>
                    <a:lnTo>
                      <a:pt x="12665" y="89073"/>
                    </a:lnTo>
                    <a:lnTo>
                      <a:pt x="34637" y="102584"/>
                    </a:lnTo>
                    <a:lnTo>
                      <a:pt x="160721" y="136258"/>
                    </a:lnTo>
                    <a:lnTo>
                      <a:pt x="222843" y="15354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4951710" y="3380823"/>
                <a:ext cx="1406668" cy="25889"/>
              </a:xfrm>
              <a:custGeom>
                <a:avLst/>
                <a:gdLst/>
                <a:ahLst/>
                <a:cxnLst/>
                <a:rect l="0" t="0" r="0" b="0"/>
                <a:pathLst>
                  <a:path w="1406668" h="25889">
                    <a:moveTo>
                      <a:pt x="0" y="17258"/>
                    </a:moveTo>
                    <a:lnTo>
                      <a:pt x="128607" y="9429"/>
                    </a:lnTo>
                    <a:lnTo>
                      <a:pt x="254767" y="8650"/>
                    </a:lnTo>
                    <a:lnTo>
                      <a:pt x="371926" y="8630"/>
                    </a:lnTo>
                    <a:lnTo>
                      <a:pt x="489797" y="8629"/>
                    </a:lnTo>
                    <a:lnTo>
                      <a:pt x="615616" y="355"/>
                    </a:lnTo>
                    <a:lnTo>
                      <a:pt x="733538" y="6"/>
                    </a:lnTo>
                    <a:lnTo>
                      <a:pt x="859398" y="0"/>
                    </a:lnTo>
                    <a:lnTo>
                      <a:pt x="982833" y="0"/>
                    </a:lnTo>
                    <a:lnTo>
                      <a:pt x="1108383" y="7429"/>
                    </a:lnTo>
                    <a:lnTo>
                      <a:pt x="1229362" y="16027"/>
                    </a:lnTo>
                    <a:lnTo>
                      <a:pt x="1353163" y="24656"/>
                    </a:lnTo>
                    <a:lnTo>
                      <a:pt x="1406667" y="2588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7042982" y="2821309"/>
              <a:ext cx="2621135" cy="596626"/>
              <a:chOff x="7042982" y="2821309"/>
              <a:chExt cx="2621135" cy="596626"/>
            </a:xfrm>
          </p:grpSpPr>
          <p:sp>
            <p:nvSpPr>
              <p:cNvPr id="168" name="Freeform 167"/>
              <p:cNvSpPr/>
              <p:nvPr/>
            </p:nvSpPr>
            <p:spPr>
              <a:xfrm>
                <a:off x="7042982" y="3096036"/>
                <a:ext cx="195645" cy="207122"/>
              </a:xfrm>
              <a:custGeom>
                <a:avLst/>
                <a:gdLst/>
                <a:ahLst/>
                <a:cxnLst/>
                <a:rect l="0" t="0" r="0" b="0"/>
                <a:pathLst>
                  <a:path w="195645" h="207122">
                    <a:moveTo>
                      <a:pt x="109345" y="0"/>
                    </a:moveTo>
                    <a:lnTo>
                      <a:pt x="48487" y="24868"/>
                    </a:lnTo>
                    <a:lnTo>
                      <a:pt x="27495" y="45405"/>
                    </a:lnTo>
                    <a:lnTo>
                      <a:pt x="6751" y="86597"/>
                    </a:lnTo>
                    <a:lnTo>
                      <a:pt x="0" y="114835"/>
                    </a:lnTo>
                    <a:lnTo>
                      <a:pt x="338" y="135421"/>
                    </a:lnTo>
                    <a:lnTo>
                      <a:pt x="6881" y="154158"/>
                    </a:lnTo>
                    <a:lnTo>
                      <a:pt x="18738" y="169519"/>
                    </a:lnTo>
                    <a:lnTo>
                      <a:pt x="33597" y="181778"/>
                    </a:lnTo>
                    <a:lnTo>
                      <a:pt x="69132" y="197463"/>
                    </a:lnTo>
                    <a:lnTo>
                      <a:pt x="112802" y="205213"/>
                    </a:lnTo>
                    <a:lnTo>
                      <a:pt x="195644" y="20712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7287826" y="3121927"/>
                <a:ext cx="167121" cy="151777"/>
              </a:xfrm>
              <a:custGeom>
                <a:avLst/>
                <a:gdLst/>
                <a:ahLst/>
                <a:cxnLst/>
                <a:rect l="0" t="0" r="0" b="0"/>
                <a:pathLst>
                  <a:path w="167121" h="151777">
                    <a:moveTo>
                      <a:pt x="97515" y="0"/>
                    </a:moveTo>
                    <a:lnTo>
                      <a:pt x="79189" y="0"/>
                    </a:lnTo>
                    <a:lnTo>
                      <a:pt x="65079" y="5114"/>
                    </a:lnTo>
                    <a:lnTo>
                      <a:pt x="28572" y="30399"/>
                    </a:lnTo>
                    <a:lnTo>
                      <a:pt x="10177" y="53116"/>
                    </a:lnTo>
                    <a:lnTo>
                      <a:pt x="1804" y="69634"/>
                    </a:lnTo>
                    <a:lnTo>
                      <a:pt x="0" y="86564"/>
                    </a:lnTo>
                    <a:lnTo>
                      <a:pt x="3354" y="103678"/>
                    </a:lnTo>
                    <a:lnTo>
                      <a:pt x="11236" y="120873"/>
                    </a:lnTo>
                    <a:lnTo>
                      <a:pt x="31038" y="142145"/>
                    </a:lnTo>
                    <a:lnTo>
                      <a:pt x="49431" y="149476"/>
                    </a:lnTo>
                    <a:lnTo>
                      <a:pt x="69432" y="151776"/>
                    </a:lnTo>
                    <a:lnTo>
                      <a:pt x="97824" y="146720"/>
                    </a:lnTo>
                    <a:lnTo>
                      <a:pt x="136180" y="128316"/>
                    </a:lnTo>
                    <a:lnTo>
                      <a:pt x="150177" y="115522"/>
                    </a:lnTo>
                    <a:lnTo>
                      <a:pt x="162791" y="97051"/>
                    </a:lnTo>
                    <a:lnTo>
                      <a:pt x="167120" y="78613"/>
                    </a:lnTo>
                    <a:lnTo>
                      <a:pt x="166931" y="69668"/>
                    </a:lnTo>
                    <a:lnTo>
                      <a:pt x="161608" y="54617"/>
                    </a:lnTo>
                    <a:lnTo>
                      <a:pt x="151890" y="41534"/>
                    </a:lnTo>
                    <a:lnTo>
                      <a:pt x="130247" y="24346"/>
                    </a:lnTo>
                    <a:lnTo>
                      <a:pt x="71625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7562858" y="3120872"/>
                <a:ext cx="323015" cy="139137"/>
              </a:xfrm>
              <a:custGeom>
                <a:avLst/>
                <a:gdLst/>
                <a:ahLst/>
                <a:cxnLst/>
                <a:rect l="0" t="0" r="0" b="0"/>
                <a:pathLst>
                  <a:path w="323015" h="139137">
                    <a:moveTo>
                      <a:pt x="20966" y="1055"/>
                    </a:moveTo>
                    <a:lnTo>
                      <a:pt x="6038" y="62897"/>
                    </a:lnTo>
                    <a:lnTo>
                      <a:pt x="0" y="107504"/>
                    </a:lnTo>
                    <a:lnTo>
                      <a:pt x="2194" y="108459"/>
                    </a:lnTo>
                    <a:lnTo>
                      <a:pt x="5575" y="107178"/>
                    </a:lnTo>
                    <a:lnTo>
                      <a:pt x="11888" y="98083"/>
                    </a:lnTo>
                    <a:lnTo>
                      <a:pt x="33550" y="61564"/>
                    </a:lnTo>
                    <a:lnTo>
                      <a:pt x="78541" y="12678"/>
                    </a:lnTo>
                    <a:lnTo>
                      <a:pt x="95138" y="6221"/>
                    </a:lnTo>
                    <a:lnTo>
                      <a:pt x="104934" y="4499"/>
                    </a:lnTo>
                    <a:lnTo>
                      <a:pt x="112423" y="6228"/>
                    </a:lnTo>
                    <a:lnTo>
                      <a:pt x="118375" y="10257"/>
                    </a:lnTo>
                    <a:lnTo>
                      <a:pt x="127545" y="22405"/>
                    </a:lnTo>
                    <a:lnTo>
                      <a:pt x="153185" y="87515"/>
                    </a:lnTo>
                    <a:lnTo>
                      <a:pt x="157056" y="91298"/>
                    </a:lnTo>
                    <a:lnTo>
                      <a:pt x="161554" y="91902"/>
                    </a:lnTo>
                    <a:lnTo>
                      <a:pt x="166471" y="90386"/>
                    </a:lnTo>
                    <a:lnTo>
                      <a:pt x="174491" y="81032"/>
                    </a:lnTo>
                    <a:lnTo>
                      <a:pt x="206137" y="24958"/>
                    </a:lnTo>
                    <a:lnTo>
                      <a:pt x="223606" y="8031"/>
                    </a:lnTo>
                    <a:lnTo>
                      <a:pt x="238560" y="0"/>
                    </a:lnTo>
                    <a:lnTo>
                      <a:pt x="244656" y="352"/>
                    </a:lnTo>
                    <a:lnTo>
                      <a:pt x="249681" y="3463"/>
                    </a:lnTo>
                    <a:lnTo>
                      <a:pt x="257820" y="14591"/>
                    </a:lnTo>
                    <a:lnTo>
                      <a:pt x="323014" y="139136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7989421" y="3090928"/>
                <a:ext cx="221244" cy="327007"/>
              </a:xfrm>
              <a:custGeom>
                <a:avLst/>
                <a:gdLst/>
                <a:ahLst/>
                <a:cxnLst/>
                <a:rect l="0" t="0" r="0" b="0"/>
                <a:pathLst>
                  <a:path w="221244" h="327007">
                    <a:moveTo>
                      <a:pt x="17260" y="108669"/>
                    </a:moveTo>
                    <a:lnTo>
                      <a:pt x="21841" y="235037"/>
                    </a:lnTo>
                    <a:lnTo>
                      <a:pt x="38622" y="327006"/>
                    </a:lnTo>
                    <a:lnTo>
                      <a:pt x="30668" y="299509"/>
                    </a:lnTo>
                    <a:lnTo>
                      <a:pt x="26310" y="234823"/>
                    </a:lnTo>
                    <a:lnTo>
                      <a:pt x="38999" y="110265"/>
                    </a:lnTo>
                    <a:lnTo>
                      <a:pt x="50178" y="69492"/>
                    </a:lnTo>
                    <a:lnTo>
                      <a:pt x="75340" y="30195"/>
                    </a:lnTo>
                    <a:lnTo>
                      <a:pt x="96797" y="9452"/>
                    </a:lnTo>
                    <a:lnTo>
                      <a:pt x="115577" y="2244"/>
                    </a:lnTo>
                    <a:lnTo>
                      <a:pt x="136709" y="0"/>
                    </a:lnTo>
                    <a:lnTo>
                      <a:pt x="158886" y="2199"/>
                    </a:lnTo>
                    <a:lnTo>
                      <a:pt x="176414" y="8929"/>
                    </a:lnTo>
                    <a:lnTo>
                      <a:pt x="183772" y="13409"/>
                    </a:lnTo>
                    <a:lnTo>
                      <a:pt x="194506" y="26058"/>
                    </a:lnTo>
                    <a:lnTo>
                      <a:pt x="217321" y="66963"/>
                    </a:lnTo>
                    <a:lnTo>
                      <a:pt x="221243" y="87576"/>
                    </a:lnTo>
                    <a:lnTo>
                      <a:pt x="217873" y="104408"/>
                    </a:lnTo>
                    <a:lnTo>
                      <a:pt x="214288" y="111582"/>
                    </a:lnTo>
                    <a:lnTo>
                      <a:pt x="200078" y="122109"/>
                    </a:lnTo>
                    <a:lnTo>
                      <a:pt x="190918" y="126259"/>
                    </a:lnTo>
                    <a:lnTo>
                      <a:pt x="170513" y="128313"/>
                    </a:lnTo>
                    <a:lnTo>
                      <a:pt x="103942" y="114056"/>
                    </a:lnTo>
                    <a:lnTo>
                      <a:pt x="70074" y="101884"/>
                    </a:lnTo>
                    <a:lnTo>
                      <a:pt x="0" y="5688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8272264" y="3052884"/>
                <a:ext cx="183907" cy="141311"/>
              </a:xfrm>
              <a:custGeom>
                <a:avLst/>
                <a:gdLst/>
                <a:ahLst/>
                <a:cxnLst/>
                <a:rect l="0" t="0" r="0" b="0"/>
                <a:pathLst>
                  <a:path w="183907" h="141311">
                    <a:moveTo>
                      <a:pt x="131392" y="17260"/>
                    </a:moveTo>
                    <a:lnTo>
                      <a:pt x="75916" y="21841"/>
                    </a:lnTo>
                    <a:lnTo>
                      <a:pt x="28483" y="44132"/>
                    </a:lnTo>
                    <a:lnTo>
                      <a:pt x="12780" y="56051"/>
                    </a:lnTo>
                    <a:lnTo>
                      <a:pt x="2605" y="70938"/>
                    </a:lnTo>
                    <a:lnTo>
                      <a:pt x="0" y="87143"/>
                    </a:lnTo>
                    <a:lnTo>
                      <a:pt x="648" y="95492"/>
                    </a:lnTo>
                    <a:lnTo>
                      <a:pt x="9039" y="109882"/>
                    </a:lnTo>
                    <a:lnTo>
                      <a:pt x="22357" y="121711"/>
                    </a:lnTo>
                    <a:lnTo>
                      <a:pt x="62768" y="140315"/>
                    </a:lnTo>
                    <a:lnTo>
                      <a:pt x="79797" y="141310"/>
                    </a:lnTo>
                    <a:lnTo>
                      <a:pt x="140033" y="126256"/>
                    </a:lnTo>
                    <a:lnTo>
                      <a:pt x="161334" y="113267"/>
                    </a:lnTo>
                    <a:lnTo>
                      <a:pt x="179791" y="88110"/>
                    </a:lnTo>
                    <a:lnTo>
                      <a:pt x="183906" y="69844"/>
                    </a:lnTo>
                    <a:lnTo>
                      <a:pt x="183662" y="60946"/>
                    </a:lnTo>
                    <a:lnTo>
                      <a:pt x="178275" y="45945"/>
                    </a:lnTo>
                    <a:lnTo>
                      <a:pt x="159191" y="20689"/>
                    </a:lnTo>
                    <a:lnTo>
                      <a:pt x="122762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8547477" y="3070145"/>
                <a:ext cx="184120" cy="163973"/>
              </a:xfrm>
              <a:custGeom>
                <a:avLst/>
                <a:gdLst/>
                <a:ahLst/>
                <a:cxnLst/>
                <a:rect l="0" t="0" r="0" b="0"/>
                <a:pathLst>
                  <a:path w="184120" h="163973">
                    <a:moveTo>
                      <a:pt x="37411" y="0"/>
                    </a:moveTo>
                    <a:lnTo>
                      <a:pt x="13388" y="28606"/>
                    </a:lnTo>
                    <a:lnTo>
                      <a:pt x="1420" y="52585"/>
                    </a:lnTo>
                    <a:lnTo>
                      <a:pt x="0" y="69398"/>
                    </a:lnTo>
                    <a:lnTo>
                      <a:pt x="964" y="77909"/>
                    </a:lnTo>
                    <a:lnTo>
                      <a:pt x="9706" y="92480"/>
                    </a:lnTo>
                    <a:lnTo>
                      <a:pt x="16065" y="99051"/>
                    </a:lnTo>
                    <a:lnTo>
                      <a:pt x="33357" y="106351"/>
                    </a:lnTo>
                    <a:lnTo>
                      <a:pt x="52869" y="108637"/>
                    </a:lnTo>
                    <a:lnTo>
                      <a:pt x="71130" y="106456"/>
                    </a:lnTo>
                    <a:lnTo>
                      <a:pt x="97583" y="95256"/>
                    </a:lnTo>
                    <a:lnTo>
                      <a:pt x="157167" y="45024"/>
                    </a:lnTo>
                    <a:lnTo>
                      <a:pt x="156563" y="47277"/>
                    </a:lnTo>
                    <a:lnTo>
                      <a:pt x="154241" y="51655"/>
                    </a:lnTo>
                    <a:lnTo>
                      <a:pt x="154219" y="66748"/>
                    </a:lnTo>
                    <a:lnTo>
                      <a:pt x="159619" y="116861"/>
                    </a:lnTo>
                    <a:lnTo>
                      <a:pt x="184119" y="16397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8809265" y="3101146"/>
                <a:ext cx="189851" cy="132970"/>
              </a:xfrm>
              <a:custGeom>
                <a:avLst/>
                <a:gdLst/>
                <a:ahLst/>
                <a:cxnLst/>
                <a:rect l="0" t="0" r="0" b="0"/>
                <a:pathLst>
                  <a:path w="189851" h="132970">
                    <a:moveTo>
                      <a:pt x="0" y="29408"/>
                    </a:moveTo>
                    <a:lnTo>
                      <a:pt x="4582" y="105973"/>
                    </a:lnTo>
                    <a:lnTo>
                      <a:pt x="7848" y="110177"/>
                    </a:lnTo>
                    <a:lnTo>
                      <a:pt x="11944" y="111062"/>
                    </a:lnTo>
                    <a:lnTo>
                      <a:pt x="16592" y="109735"/>
                    </a:lnTo>
                    <a:lnTo>
                      <a:pt x="20650" y="105014"/>
                    </a:lnTo>
                    <a:lnTo>
                      <a:pt x="59208" y="12141"/>
                    </a:lnTo>
                    <a:lnTo>
                      <a:pt x="66319" y="6390"/>
                    </a:lnTo>
                    <a:lnTo>
                      <a:pt x="84448" y="0"/>
                    </a:lnTo>
                    <a:lnTo>
                      <a:pt x="102734" y="2273"/>
                    </a:lnTo>
                    <a:lnTo>
                      <a:pt x="126643" y="14336"/>
                    </a:lnTo>
                    <a:lnTo>
                      <a:pt x="138746" y="25586"/>
                    </a:lnTo>
                    <a:lnTo>
                      <a:pt x="160639" y="72981"/>
                    </a:lnTo>
                    <a:lnTo>
                      <a:pt x="189850" y="13296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9072197" y="2946966"/>
                <a:ext cx="280754" cy="252632"/>
              </a:xfrm>
              <a:custGeom>
                <a:avLst/>
                <a:gdLst/>
                <a:ahLst/>
                <a:cxnLst/>
                <a:rect l="0" t="0" r="0" b="0"/>
                <a:pathLst>
                  <a:path w="280754" h="252632">
                    <a:moveTo>
                      <a:pt x="134043" y="166331"/>
                    </a:moveTo>
                    <a:lnTo>
                      <a:pt x="134043" y="148005"/>
                    </a:lnTo>
                    <a:lnTo>
                      <a:pt x="131166" y="140689"/>
                    </a:lnTo>
                    <a:lnTo>
                      <a:pt x="120298" y="127446"/>
                    </a:lnTo>
                    <a:lnTo>
                      <a:pt x="103322" y="120282"/>
                    </a:lnTo>
                    <a:lnTo>
                      <a:pt x="82992" y="118057"/>
                    </a:lnTo>
                    <a:lnTo>
                      <a:pt x="50941" y="123154"/>
                    </a:lnTo>
                    <a:lnTo>
                      <a:pt x="23758" y="136384"/>
                    </a:lnTo>
                    <a:lnTo>
                      <a:pt x="9594" y="146948"/>
                    </a:lnTo>
                    <a:lnTo>
                      <a:pt x="2020" y="163150"/>
                    </a:lnTo>
                    <a:lnTo>
                      <a:pt x="0" y="172840"/>
                    </a:lnTo>
                    <a:lnTo>
                      <a:pt x="2871" y="191278"/>
                    </a:lnTo>
                    <a:lnTo>
                      <a:pt x="15268" y="215275"/>
                    </a:lnTo>
                    <a:lnTo>
                      <a:pt x="26597" y="227398"/>
                    </a:lnTo>
                    <a:lnTo>
                      <a:pt x="41221" y="235983"/>
                    </a:lnTo>
                    <a:lnTo>
                      <a:pt x="57309" y="237880"/>
                    </a:lnTo>
                    <a:lnTo>
                      <a:pt x="91077" y="231285"/>
                    </a:lnTo>
                    <a:lnTo>
                      <a:pt x="130420" y="213859"/>
                    </a:lnTo>
                    <a:lnTo>
                      <a:pt x="152254" y="196608"/>
                    </a:lnTo>
                    <a:lnTo>
                      <a:pt x="169909" y="173704"/>
                    </a:lnTo>
                    <a:lnTo>
                      <a:pt x="197157" y="105871"/>
                    </a:lnTo>
                    <a:lnTo>
                      <a:pt x="210359" y="7118"/>
                    </a:lnTo>
                    <a:lnTo>
                      <a:pt x="208892" y="1697"/>
                    </a:lnTo>
                    <a:lnTo>
                      <a:pt x="205997" y="0"/>
                    </a:lnTo>
                    <a:lnTo>
                      <a:pt x="202149" y="787"/>
                    </a:lnTo>
                    <a:lnTo>
                      <a:pt x="199584" y="5147"/>
                    </a:lnTo>
                    <a:lnTo>
                      <a:pt x="187223" y="76034"/>
                    </a:lnTo>
                    <a:lnTo>
                      <a:pt x="195394" y="122654"/>
                    </a:lnTo>
                    <a:lnTo>
                      <a:pt x="219226" y="190990"/>
                    </a:lnTo>
                    <a:lnTo>
                      <a:pt x="252141" y="239312"/>
                    </a:lnTo>
                    <a:lnTo>
                      <a:pt x="263562" y="246711"/>
                    </a:lnTo>
                    <a:lnTo>
                      <a:pt x="280753" y="2526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9421988" y="2821309"/>
                <a:ext cx="242129" cy="205689"/>
              </a:xfrm>
              <a:custGeom>
                <a:avLst/>
                <a:gdLst/>
                <a:ahLst/>
                <a:cxnLst/>
                <a:rect l="0" t="0" r="0" b="0"/>
                <a:pathLst>
                  <a:path w="242129" h="205689">
                    <a:moveTo>
                      <a:pt x="0" y="15827"/>
                    </a:moveTo>
                    <a:lnTo>
                      <a:pt x="9163" y="6665"/>
                    </a:lnTo>
                    <a:lnTo>
                      <a:pt x="23890" y="2166"/>
                    </a:lnTo>
                    <a:lnTo>
                      <a:pt x="74708" y="0"/>
                    </a:lnTo>
                    <a:lnTo>
                      <a:pt x="198480" y="35979"/>
                    </a:lnTo>
                    <a:lnTo>
                      <a:pt x="226118" y="54364"/>
                    </a:lnTo>
                    <a:lnTo>
                      <a:pt x="238256" y="65237"/>
                    </a:lnTo>
                    <a:lnTo>
                      <a:pt x="241302" y="71781"/>
                    </a:lnTo>
                    <a:lnTo>
                      <a:pt x="242128" y="86723"/>
                    </a:lnTo>
                    <a:lnTo>
                      <a:pt x="239089" y="92816"/>
                    </a:lnTo>
                    <a:lnTo>
                      <a:pt x="228040" y="102145"/>
                    </a:lnTo>
                    <a:lnTo>
                      <a:pt x="108130" y="161004"/>
                    </a:lnTo>
                    <a:lnTo>
                      <a:pt x="104689" y="167269"/>
                    </a:lnTo>
                    <a:lnTo>
                      <a:pt x="103560" y="20568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9560061" y="3165078"/>
                <a:ext cx="1" cy="8631"/>
              </a:xfrm>
              <a:custGeom>
                <a:avLst/>
                <a:gdLst/>
                <a:ahLst/>
                <a:cxnLst/>
                <a:rect l="0" t="0" r="0" b="0"/>
                <a:pathLst>
                  <a:path w="1" h="8631">
                    <a:moveTo>
                      <a:pt x="0" y="0"/>
                    </a:moveTo>
                    <a:lnTo>
                      <a:pt x="0" y="86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317469" y="3346305"/>
              <a:ext cx="8043040" cy="750809"/>
              <a:chOff x="317469" y="3346305"/>
              <a:chExt cx="8043040" cy="750809"/>
            </a:xfrm>
          </p:grpSpPr>
          <p:sp>
            <p:nvSpPr>
              <p:cNvPr id="179" name="Freeform 178"/>
              <p:cNvSpPr/>
              <p:nvPr/>
            </p:nvSpPr>
            <p:spPr>
              <a:xfrm>
                <a:off x="317469" y="3769179"/>
                <a:ext cx="182123" cy="228170"/>
              </a:xfrm>
              <a:custGeom>
                <a:avLst/>
                <a:gdLst/>
                <a:ahLst/>
                <a:cxnLst/>
                <a:rect l="0" t="0" r="0" b="0"/>
                <a:pathLst>
                  <a:path w="182123" h="228170">
                    <a:moveTo>
                      <a:pt x="77669" y="0"/>
                    </a:moveTo>
                    <a:lnTo>
                      <a:pt x="37097" y="40572"/>
                    </a:lnTo>
                    <a:lnTo>
                      <a:pt x="34320" y="47184"/>
                    </a:lnTo>
                    <a:lnTo>
                      <a:pt x="33792" y="62202"/>
                    </a:lnTo>
                    <a:lnTo>
                      <a:pt x="36911" y="66399"/>
                    </a:lnTo>
                    <a:lnTo>
                      <a:pt x="41867" y="68238"/>
                    </a:lnTo>
                    <a:lnTo>
                      <a:pt x="70491" y="73462"/>
                    </a:lnTo>
                    <a:lnTo>
                      <a:pt x="128575" y="93101"/>
                    </a:lnTo>
                    <a:lnTo>
                      <a:pt x="160598" y="118459"/>
                    </a:lnTo>
                    <a:lnTo>
                      <a:pt x="178205" y="139935"/>
                    </a:lnTo>
                    <a:lnTo>
                      <a:pt x="182122" y="158720"/>
                    </a:lnTo>
                    <a:lnTo>
                      <a:pt x="179707" y="177936"/>
                    </a:lnTo>
                    <a:lnTo>
                      <a:pt x="172242" y="192869"/>
                    </a:lnTo>
                    <a:lnTo>
                      <a:pt x="152676" y="212058"/>
                    </a:lnTo>
                    <a:lnTo>
                      <a:pt x="134338" y="218902"/>
                    </a:lnTo>
                    <a:lnTo>
                      <a:pt x="75542" y="228169"/>
                    </a:lnTo>
                    <a:lnTo>
                      <a:pt x="0" y="21574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412398" y="3717395"/>
                <a:ext cx="129449" cy="1"/>
              </a:xfrm>
              <a:custGeom>
                <a:avLst/>
                <a:gdLst/>
                <a:ahLst/>
                <a:cxnLst/>
                <a:rect l="0" t="0" r="0" b="0"/>
                <a:pathLst>
                  <a:path w="129449" h="1">
                    <a:moveTo>
                      <a:pt x="0" y="0"/>
                    </a:moveTo>
                    <a:lnTo>
                      <a:pt x="129448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567736" y="3622464"/>
                <a:ext cx="212325" cy="474650"/>
              </a:xfrm>
              <a:custGeom>
                <a:avLst/>
                <a:gdLst/>
                <a:ahLst/>
                <a:cxnLst/>
                <a:rect l="0" t="0" r="0" b="0"/>
                <a:pathLst>
                  <a:path w="212325" h="474650">
                    <a:moveTo>
                      <a:pt x="0" y="0"/>
                    </a:moveTo>
                    <a:lnTo>
                      <a:pt x="120993" y="87116"/>
                    </a:lnTo>
                    <a:lnTo>
                      <a:pt x="144203" y="114988"/>
                    </a:lnTo>
                    <a:lnTo>
                      <a:pt x="208047" y="216641"/>
                    </a:lnTo>
                    <a:lnTo>
                      <a:pt x="212324" y="237561"/>
                    </a:lnTo>
                    <a:lnTo>
                      <a:pt x="203434" y="312503"/>
                    </a:lnTo>
                    <a:lnTo>
                      <a:pt x="190790" y="343183"/>
                    </a:lnTo>
                    <a:lnTo>
                      <a:pt x="116249" y="435638"/>
                    </a:lnTo>
                    <a:lnTo>
                      <a:pt x="60409" y="47464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958570" y="3751912"/>
                <a:ext cx="333160" cy="263447"/>
              </a:xfrm>
              <a:custGeom>
                <a:avLst/>
                <a:gdLst/>
                <a:ahLst/>
                <a:cxnLst/>
                <a:rect l="0" t="0" r="0" b="0"/>
                <a:pathLst>
                  <a:path w="333160" h="263447">
                    <a:moveTo>
                      <a:pt x="23399" y="0"/>
                    </a:moveTo>
                    <a:lnTo>
                      <a:pt x="0" y="87258"/>
                    </a:lnTo>
                    <a:lnTo>
                      <a:pt x="805" y="118547"/>
                    </a:lnTo>
                    <a:lnTo>
                      <a:pt x="18059" y="231062"/>
                    </a:lnTo>
                    <a:lnTo>
                      <a:pt x="30979" y="253743"/>
                    </a:lnTo>
                    <a:lnTo>
                      <a:pt x="38041" y="258339"/>
                    </a:lnTo>
                    <a:lnTo>
                      <a:pt x="56116" y="263446"/>
                    </a:lnTo>
                    <a:lnTo>
                      <a:pt x="64388" y="262891"/>
                    </a:lnTo>
                    <a:lnTo>
                      <a:pt x="78693" y="257159"/>
                    </a:lnTo>
                    <a:lnTo>
                      <a:pt x="97528" y="238568"/>
                    </a:lnTo>
                    <a:lnTo>
                      <a:pt x="117483" y="198087"/>
                    </a:lnTo>
                    <a:lnTo>
                      <a:pt x="145845" y="138057"/>
                    </a:lnTo>
                    <a:lnTo>
                      <a:pt x="149138" y="135189"/>
                    </a:lnTo>
                    <a:lnTo>
                      <a:pt x="152292" y="136153"/>
                    </a:lnTo>
                    <a:lnTo>
                      <a:pt x="226708" y="218581"/>
                    </a:lnTo>
                    <a:lnTo>
                      <a:pt x="272974" y="242808"/>
                    </a:lnTo>
                    <a:lnTo>
                      <a:pt x="293175" y="244397"/>
                    </a:lnTo>
                    <a:lnTo>
                      <a:pt x="303932" y="243479"/>
                    </a:lnTo>
                    <a:lnTo>
                      <a:pt x="312061" y="239990"/>
                    </a:lnTo>
                    <a:lnTo>
                      <a:pt x="323652" y="228442"/>
                    </a:lnTo>
                    <a:lnTo>
                      <a:pt x="329442" y="208607"/>
                    </a:lnTo>
                    <a:lnTo>
                      <a:pt x="333159" y="161388"/>
                    </a:lnTo>
                    <a:lnTo>
                      <a:pt x="328554" y="140768"/>
                    </a:lnTo>
                    <a:lnTo>
                      <a:pt x="282295" y="345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1380742" y="3708764"/>
                <a:ext cx="239838" cy="267532"/>
              </a:xfrm>
              <a:custGeom>
                <a:avLst/>
                <a:gdLst/>
                <a:ahLst/>
                <a:cxnLst/>
                <a:rect l="0" t="0" r="0" b="0"/>
                <a:pathLst>
                  <a:path w="239838" h="267532">
                    <a:moveTo>
                      <a:pt x="6831" y="0"/>
                    </a:moveTo>
                    <a:lnTo>
                      <a:pt x="0" y="30720"/>
                    </a:lnTo>
                    <a:lnTo>
                      <a:pt x="7060" y="125004"/>
                    </a:lnTo>
                    <a:lnTo>
                      <a:pt x="24737" y="248815"/>
                    </a:lnTo>
                    <a:lnTo>
                      <a:pt x="26439" y="249301"/>
                    </a:lnTo>
                    <a:lnTo>
                      <a:pt x="30888" y="242168"/>
                    </a:lnTo>
                    <a:lnTo>
                      <a:pt x="71261" y="147607"/>
                    </a:lnTo>
                    <a:lnTo>
                      <a:pt x="82132" y="134005"/>
                    </a:lnTo>
                    <a:lnTo>
                      <a:pt x="103615" y="120146"/>
                    </a:lnTo>
                    <a:lnTo>
                      <a:pt x="132780" y="114548"/>
                    </a:lnTo>
                    <a:lnTo>
                      <a:pt x="141617" y="116639"/>
                    </a:lnTo>
                    <a:lnTo>
                      <a:pt x="156551" y="126633"/>
                    </a:lnTo>
                    <a:lnTo>
                      <a:pt x="228687" y="247201"/>
                    </a:lnTo>
                    <a:lnTo>
                      <a:pt x="239837" y="2675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1687107" y="3786436"/>
                <a:ext cx="200999" cy="189861"/>
              </a:xfrm>
              <a:custGeom>
                <a:avLst/>
                <a:gdLst/>
                <a:ahLst/>
                <a:cxnLst/>
                <a:rect l="0" t="0" r="0" b="0"/>
                <a:pathLst>
                  <a:path w="200999" h="189861">
                    <a:moveTo>
                      <a:pt x="123330" y="0"/>
                    </a:moveTo>
                    <a:lnTo>
                      <a:pt x="87295" y="16593"/>
                    </a:lnTo>
                    <a:lnTo>
                      <a:pt x="54951" y="38792"/>
                    </a:lnTo>
                    <a:lnTo>
                      <a:pt x="23114" y="78232"/>
                    </a:lnTo>
                    <a:lnTo>
                      <a:pt x="182" y="129499"/>
                    </a:lnTo>
                    <a:lnTo>
                      <a:pt x="0" y="137154"/>
                    </a:lnTo>
                    <a:lnTo>
                      <a:pt x="4911" y="150773"/>
                    </a:lnTo>
                    <a:lnTo>
                      <a:pt x="10824" y="154213"/>
                    </a:lnTo>
                    <a:lnTo>
                      <a:pt x="27621" y="155478"/>
                    </a:lnTo>
                    <a:lnTo>
                      <a:pt x="42757" y="150288"/>
                    </a:lnTo>
                    <a:lnTo>
                      <a:pt x="49479" y="146219"/>
                    </a:lnTo>
                    <a:lnTo>
                      <a:pt x="59504" y="134026"/>
                    </a:lnTo>
                    <a:lnTo>
                      <a:pt x="99902" y="51710"/>
                    </a:lnTo>
                    <a:lnTo>
                      <a:pt x="102917" y="48857"/>
                    </a:lnTo>
                    <a:lnTo>
                      <a:pt x="105886" y="49831"/>
                    </a:lnTo>
                    <a:lnTo>
                      <a:pt x="111741" y="58585"/>
                    </a:lnTo>
                    <a:lnTo>
                      <a:pt x="169454" y="154434"/>
                    </a:lnTo>
                    <a:lnTo>
                      <a:pt x="200998" y="1898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1976204" y="3682871"/>
                <a:ext cx="41352" cy="258900"/>
              </a:xfrm>
              <a:custGeom>
                <a:avLst/>
                <a:gdLst/>
                <a:ahLst/>
                <a:cxnLst/>
                <a:rect l="0" t="0" r="0" b="0"/>
                <a:pathLst>
                  <a:path w="41352" h="258900">
                    <a:moveTo>
                      <a:pt x="6831" y="0"/>
                    </a:moveTo>
                    <a:lnTo>
                      <a:pt x="0" y="30720"/>
                    </a:lnTo>
                    <a:lnTo>
                      <a:pt x="805" y="129576"/>
                    </a:lnTo>
                    <a:lnTo>
                      <a:pt x="29875" y="243796"/>
                    </a:lnTo>
                    <a:lnTo>
                      <a:pt x="41351" y="25889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1939885" y="3777805"/>
                <a:ext cx="163969" cy="43151"/>
              </a:xfrm>
              <a:custGeom>
                <a:avLst/>
                <a:gdLst/>
                <a:ahLst/>
                <a:cxnLst/>
                <a:rect l="0" t="0" r="0" b="0"/>
                <a:pathLst>
                  <a:path w="163969" h="43151">
                    <a:moveTo>
                      <a:pt x="0" y="0"/>
                    </a:moveTo>
                    <a:lnTo>
                      <a:pt x="128675" y="39323"/>
                    </a:lnTo>
                    <a:lnTo>
                      <a:pt x="163968" y="431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2449047" y="3820958"/>
                <a:ext cx="1" cy="77672"/>
              </a:xfrm>
              <a:custGeom>
                <a:avLst/>
                <a:gdLst/>
                <a:ahLst/>
                <a:cxnLst/>
                <a:rect l="0" t="0" r="0" b="0"/>
                <a:pathLst>
                  <a:path w="1" h="77672">
                    <a:moveTo>
                      <a:pt x="0" y="0"/>
                    </a:moveTo>
                    <a:lnTo>
                      <a:pt x="0" y="7767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2474938" y="3613837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2629667" y="3751912"/>
                <a:ext cx="173221" cy="207120"/>
              </a:xfrm>
              <a:custGeom>
                <a:avLst/>
                <a:gdLst/>
                <a:ahLst/>
                <a:cxnLst/>
                <a:rect l="0" t="0" r="0" b="0"/>
                <a:pathLst>
                  <a:path w="173221" h="207120">
                    <a:moveTo>
                      <a:pt x="112798" y="0"/>
                    </a:moveTo>
                    <a:lnTo>
                      <a:pt x="60808" y="15679"/>
                    </a:lnTo>
                    <a:lnTo>
                      <a:pt x="17841" y="40822"/>
                    </a:lnTo>
                    <a:lnTo>
                      <a:pt x="5711" y="54581"/>
                    </a:lnTo>
                    <a:lnTo>
                      <a:pt x="1134" y="62277"/>
                    </a:lnTo>
                    <a:lnTo>
                      <a:pt x="0" y="69326"/>
                    </a:lnTo>
                    <a:lnTo>
                      <a:pt x="1162" y="75942"/>
                    </a:lnTo>
                    <a:lnTo>
                      <a:pt x="3854" y="82271"/>
                    </a:lnTo>
                    <a:lnTo>
                      <a:pt x="14517" y="91861"/>
                    </a:lnTo>
                    <a:lnTo>
                      <a:pt x="41806" y="102650"/>
                    </a:lnTo>
                    <a:lnTo>
                      <a:pt x="145934" y="129461"/>
                    </a:lnTo>
                    <a:lnTo>
                      <a:pt x="168216" y="144688"/>
                    </a:lnTo>
                    <a:lnTo>
                      <a:pt x="171797" y="151115"/>
                    </a:lnTo>
                    <a:lnTo>
                      <a:pt x="173220" y="165927"/>
                    </a:lnTo>
                    <a:lnTo>
                      <a:pt x="168099" y="179543"/>
                    </a:lnTo>
                    <a:lnTo>
                      <a:pt x="164048" y="185858"/>
                    </a:lnTo>
                    <a:lnTo>
                      <a:pt x="151877" y="195432"/>
                    </a:lnTo>
                    <a:lnTo>
                      <a:pt x="130058" y="20711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3044508" y="3605206"/>
                <a:ext cx="25890" cy="60412"/>
              </a:xfrm>
              <a:custGeom>
                <a:avLst/>
                <a:gdLst/>
                <a:ahLst/>
                <a:cxnLst/>
                <a:rect l="0" t="0" r="0" b="0"/>
                <a:pathLst>
                  <a:path w="25890" h="60412">
                    <a:moveTo>
                      <a:pt x="0" y="0"/>
                    </a:moveTo>
                    <a:lnTo>
                      <a:pt x="17484" y="47339"/>
                    </a:lnTo>
                    <a:lnTo>
                      <a:pt x="25889" y="6041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113548" y="3562054"/>
                <a:ext cx="17260" cy="51783"/>
              </a:xfrm>
              <a:custGeom>
                <a:avLst/>
                <a:gdLst/>
                <a:ahLst/>
                <a:cxnLst/>
                <a:rect l="0" t="0" r="0" b="0"/>
                <a:pathLst>
                  <a:path w="17260" h="51783">
                    <a:moveTo>
                      <a:pt x="0" y="0"/>
                    </a:moveTo>
                    <a:lnTo>
                      <a:pt x="17259" y="5178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242997" y="3660564"/>
                <a:ext cx="252946" cy="408467"/>
              </a:xfrm>
              <a:custGeom>
                <a:avLst/>
                <a:gdLst/>
                <a:ahLst/>
                <a:cxnLst/>
                <a:rect l="0" t="0" r="0" b="0"/>
                <a:pathLst>
                  <a:path w="252946" h="408467">
                    <a:moveTo>
                      <a:pt x="51779" y="151762"/>
                    </a:moveTo>
                    <a:lnTo>
                      <a:pt x="55602" y="277551"/>
                    </a:lnTo>
                    <a:lnTo>
                      <a:pt x="60325" y="404490"/>
                    </a:lnTo>
                    <a:lnTo>
                      <a:pt x="60354" y="408466"/>
                    </a:lnTo>
                    <a:lnTo>
                      <a:pt x="59434" y="396693"/>
                    </a:lnTo>
                    <a:lnTo>
                      <a:pt x="51937" y="287501"/>
                    </a:lnTo>
                    <a:lnTo>
                      <a:pt x="62437" y="162888"/>
                    </a:lnTo>
                    <a:lnTo>
                      <a:pt x="76018" y="104146"/>
                    </a:lnTo>
                    <a:lnTo>
                      <a:pt x="118101" y="31104"/>
                    </a:lnTo>
                    <a:lnTo>
                      <a:pt x="139829" y="9681"/>
                    </a:lnTo>
                    <a:lnTo>
                      <a:pt x="158673" y="2315"/>
                    </a:lnTo>
                    <a:lnTo>
                      <a:pt x="178874" y="0"/>
                    </a:lnTo>
                    <a:lnTo>
                      <a:pt x="197441" y="2167"/>
                    </a:lnTo>
                    <a:lnTo>
                      <a:pt x="212724" y="8884"/>
                    </a:lnTo>
                    <a:lnTo>
                      <a:pt x="225909" y="19220"/>
                    </a:lnTo>
                    <a:lnTo>
                      <a:pt x="243155" y="42172"/>
                    </a:lnTo>
                    <a:lnTo>
                      <a:pt x="251261" y="62142"/>
                    </a:lnTo>
                    <a:lnTo>
                      <a:pt x="252945" y="81246"/>
                    </a:lnTo>
                    <a:lnTo>
                      <a:pt x="249539" y="98367"/>
                    </a:lnTo>
                    <a:lnTo>
                      <a:pt x="241632" y="112369"/>
                    </a:lnTo>
                    <a:lnTo>
                      <a:pt x="221818" y="131034"/>
                    </a:lnTo>
                    <a:lnTo>
                      <a:pt x="188392" y="147632"/>
                    </a:lnTo>
                    <a:lnTo>
                      <a:pt x="105104" y="166391"/>
                    </a:lnTo>
                    <a:lnTo>
                      <a:pt x="34655" y="166234"/>
                    </a:lnTo>
                    <a:lnTo>
                      <a:pt x="0" y="160392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3605451" y="3690791"/>
                <a:ext cx="215747" cy="172315"/>
              </a:xfrm>
              <a:custGeom>
                <a:avLst/>
                <a:gdLst/>
                <a:ahLst/>
                <a:cxnLst/>
                <a:rect l="0" t="0" r="0" b="0"/>
                <a:pathLst>
                  <a:path w="215747" h="172315">
                    <a:moveTo>
                      <a:pt x="0" y="61124"/>
                    </a:moveTo>
                    <a:lnTo>
                      <a:pt x="1918" y="88683"/>
                    </a:lnTo>
                    <a:lnTo>
                      <a:pt x="24616" y="172314"/>
                    </a:lnTo>
                    <a:lnTo>
                      <a:pt x="25324" y="165838"/>
                    </a:lnTo>
                    <a:lnTo>
                      <a:pt x="32770" y="62268"/>
                    </a:lnTo>
                    <a:lnTo>
                      <a:pt x="41565" y="36532"/>
                    </a:lnTo>
                    <a:lnTo>
                      <a:pt x="50755" y="22706"/>
                    </a:lnTo>
                    <a:lnTo>
                      <a:pt x="75874" y="4140"/>
                    </a:lnTo>
                    <a:lnTo>
                      <a:pt x="96687" y="0"/>
                    </a:lnTo>
                    <a:lnTo>
                      <a:pt x="150774" y="2538"/>
                    </a:lnTo>
                    <a:lnTo>
                      <a:pt x="173270" y="14466"/>
                    </a:lnTo>
                    <a:lnTo>
                      <a:pt x="215746" y="43864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924756" y="3734655"/>
                <a:ext cx="1" cy="112190"/>
              </a:xfrm>
              <a:custGeom>
                <a:avLst/>
                <a:gdLst/>
                <a:ahLst/>
                <a:cxnLst/>
                <a:rect l="0" t="0" r="0" b="0"/>
                <a:pathLst>
                  <a:path w="1" h="112190">
                    <a:moveTo>
                      <a:pt x="0" y="0"/>
                    </a:moveTo>
                    <a:lnTo>
                      <a:pt x="0" y="11218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942016" y="3553425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4062836" y="3699976"/>
                <a:ext cx="310676" cy="138239"/>
              </a:xfrm>
              <a:custGeom>
                <a:avLst/>
                <a:gdLst/>
                <a:ahLst/>
                <a:cxnLst/>
                <a:rect l="0" t="0" r="0" b="0"/>
                <a:pathLst>
                  <a:path w="310676" h="138239">
                    <a:moveTo>
                      <a:pt x="0" y="43309"/>
                    </a:moveTo>
                    <a:lnTo>
                      <a:pt x="6830" y="74029"/>
                    </a:lnTo>
                    <a:lnTo>
                      <a:pt x="7431" y="83925"/>
                    </a:lnTo>
                    <a:lnTo>
                      <a:pt x="8789" y="87647"/>
                    </a:lnTo>
                    <a:lnTo>
                      <a:pt x="10654" y="87251"/>
                    </a:lnTo>
                    <a:lnTo>
                      <a:pt x="17859" y="72950"/>
                    </a:lnTo>
                    <a:lnTo>
                      <a:pt x="33466" y="42346"/>
                    </a:lnTo>
                    <a:lnTo>
                      <a:pt x="49443" y="21715"/>
                    </a:lnTo>
                    <a:lnTo>
                      <a:pt x="70904" y="8038"/>
                    </a:lnTo>
                    <a:lnTo>
                      <a:pt x="87127" y="6218"/>
                    </a:lnTo>
                    <a:lnTo>
                      <a:pt x="102968" y="9565"/>
                    </a:lnTo>
                    <a:lnTo>
                      <a:pt x="116400" y="17444"/>
                    </a:lnTo>
                    <a:lnTo>
                      <a:pt x="134744" y="37244"/>
                    </a:lnTo>
                    <a:lnTo>
                      <a:pt x="151234" y="70664"/>
                    </a:lnTo>
                    <a:lnTo>
                      <a:pt x="157668" y="91265"/>
                    </a:lnTo>
                    <a:lnTo>
                      <a:pt x="160727" y="95416"/>
                    </a:lnTo>
                    <a:lnTo>
                      <a:pt x="163725" y="95307"/>
                    </a:lnTo>
                    <a:lnTo>
                      <a:pt x="166682" y="92358"/>
                    </a:lnTo>
                    <a:lnTo>
                      <a:pt x="213373" y="4653"/>
                    </a:lnTo>
                    <a:lnTo>
                      <a:pt x="219917" y="1238"/>
                    </a:lnTo>
                    <a:lnTo>
                      <a:pt x="234859" y="0"/>
                    </a:lnTo>
                    <a:lnTo>
                      <a:pt x="241912" y="2930"/>
                    </a:lnTo>
                    <a:lnTo>
                      <a:pt x="254863" y="13856"/>
                    </a:lnTo>
                    <a:lnTo>
                      <a:pt x="268355" y="36181"/>
                    </a:lnTo>
                    <a:lnTo>
                      <a:pt x="310675" y="13823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4492308" y="3691506"/>
                <a:ext cx="180513" cy="144189"/>
              </a:xfrm>
              <a:custGeom>
                <a:avLst/>
                <a:gdLst/>
                <a:ahLst/>
                <a:cxnLst/>
                <a:rect l="0" t="0" r="0" b="0"/>
                <a:pathLst>
                  <a:path w="180513" h="144189">
                    <a:moveTo>
                      <a:pt x="105577" y="8630"/>
                    </a:moveTo>
                    <a:lnTo>
                      <a:pt x="69542" y="25223"/>
                    </a:lnTo>
                    <a:lnTo>
                      <a:pt x="19145" y="57728"/>
                    </a:lnTo>
                    <a:lnTo>
                      <a:pt x="7073" y="71684"/>
                    </a:lnTo>
                    <a:lnTo>
                      <a:pt x="2511" y="79432"/>
                    </a:lnTo>
                    <a:lnTo>
                      <a:pt x="0" y="95714"/>
                    </a:lnTo>
                    <a:lnTo>
                      <a:pt x="673" y="104082"/>
                    </a:lnTo>
                    <a:lnTo>
                      <a:pt x="6534" y="118496"/>
                    </a:lnTo>
                    <a:lnTo>
                      <a:pt x="10782" y="125024"/>
                    </a:lnTo>
                    <a:lnTo>
                      <a:pt x="25730" y="134834"/>
                    </a:lnTo>
                    <a:lnTo>
                      <a:pt x="46117" y="141432"/>
                    </a:lnTo>
                    <a:lnTo>
                      <a:pt x="82632" y="144188"/>
                    </a:lnTo>
                    <a:lnTo>
                      <a:pt x="130718" y="134493"/>
                    </a:lnTo>
                    <a:lnTo>
                      <a:pt x="157135" y="117201"/>
                    </a:lnTo>
                    <a:lnTo>
                      <a:pt x="174018" y="93858"/>
                    </a:lnTo>
                    <a:lnTo>
                      <a:pt x="180512" y="64142"/>
                    </a:lnTo>
                    <a:lnTo>
                      <a:pt x="176917" y="44809"/>
                    </a:lnTo>
                    <a:lnTo>
                      <a:pt x="167968" y="27586"/>
                    </a:lnTo>
                    <a:lnTo>
                      <a:pt x="140097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4788942" y="3637080"/>
                <a:ext cx="214549" cy="166053"/>
              </a:xfrm>
              <a:custGeom>
                <a:avLst/>
                <a:gdLst/>
                <a:ahLst/>
                <a:cxnLst/>
                <a:rect l="0" t="0" r="0" b="0"/>
                <a:pathLst>
                  <a:path w="214549" h="166053">
                    <a:moveTo>
                      <a:pt x="7430" y="45792"/>
                    </a:moveTo>
                    <a:lnTo>
                      <a:pt x="0" y="93839"/>
                    </a:lnTo>
                    <a:lnTo>
                      <a:pt x="10917" y="161037"/>
                    </a:lnTo>
                    <a:lnTo>
                      <a:pt x="13590" y="165772"/>
                    </a:lnTo>
                    <a:lnTo>
                      <a:pt x="16331" y="166052"/>
                    </a:lnTo>
                    <a:lnTo>
                      <a:pt x="19118" y="163362"/>
                    </a:lnTo>
                    <a:lnTo>
                      <a:pt x="27620" y="145832"/>
                    </a:lnTo>
                    <a:lnTo>
                      <a:pt x="49765" y="58734"/>
                    </a:lnTo>
                    <a:lnTo>
                      <a:pt x="65574" y="34391"/>
                    </a:lnTo>
                    <a:lnTo>
                      <a:pt x="86985" y="15032"/>
                    </a:lnTo>
                    <a:lnTo>
                      <a:pt x="111548" y="1732"/>
                    </a:lnTo>
                    <a:lnTo>
                      <a:pt x="128497" y="0"/>
                    </a:lnTo>
                    <a:lnTo>
                      <a:pt x="214548" y="1990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5103828" y="3566899"/>
                <a:ext cx="227601" cy="256438"/>
              </a:xfrm>
              <a:custGeom>
                <a:avLst/>
                <a:gdLst/>
                <a:ahLst/>
                <a:cxnLst/>
                <a:rect l="0" t="0" r="0" b="0"/>
                <a:pathLst>
                  <a:path w="227601" h="256438">
                    <a:moveTo>
                      <a:pt x="149930" y="98715"/>
                    </a:moveTo>
                    <a:lnTo>
                      <a:pt x="101884" y="103296"/>
                    </a:lnTo>
                    <a:lnTo>
                      <a:pt x="64369" y="114393"/>
                    </a:lnTo>
                    <a:lnTo>
                      <a:pt x="31814" y="134059"/>
                    </a:lnTo>
                    <a:lnTo>
                      <a:pt x="19765" y="146067"/>
                    </a:lnTo>
                    <a:lnTo>
                      <a:pt x="1008" y="185568"/>
                    </a:lnTo>
                    <a:lnTo>
                      <a:pt x="0" y="205077"/>
                    </a:lnTo>
                    <a:lnTo>
                      <a:pt x="3708" y="224616"/>
                    </a:lnTo>
                    <a:lnTo>
                      <a:pt x="11748" y="239692"/>
                    </a:lnTo>
                    <a:lnTo>
                      <a:pt x="24271" y="250228"/>
                    </a:lnTo>
                    <a:lnTo>
                      <a:pt x="31638" y="254381"/>
                    </a:lnTo>
                    <a:lnTo>
                      <a:pt x="47494" y="256437"/>
                    </a:lnTo>
                    <a:lnTo>
                      <a:pt x="81113" y="249944"/>
                    </a:lnTo>
                    <a:lnTo>
                      <a:pt x="95693" y="239762"/>
                    </a:lnTo>
                    <a:lnTo>
                      <a:pt x="138280" y="184683"/>
                    </a:lnTo>
                    <a:lnTo>
                      <a:pt x="177343" y="82469"/>
                    </a:lnTo>
                    <a:lnTo>
                      <a:pt x="184034" y="0"/>
                    </a:lnTo>
                    <a:lnTo>
                      <a:pt x="184172" y="303"/>
                    </a:lnTo>
                    <a:lnTo>
                      <a:pt x="197304" y="127596"/>
                    </a:lnTo>
                    <a:lnTo>
                      <a:pt x="227600" y="254055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5469503" y="3700135"/>
                <a:ext cx="8631" cy="69042"/>
              </a:xfrm>
              <a:custGeom>
                <a:avLst/>
                <a:gdLst/>
                <a:ahLst/>
                <a:cxnLst/>
                <a:rect l="0" t="0" r="0" b="0"/>
                <a:pathLst>
                  <a:path w="8631" h="69042">
                    <a:moveTo>
                      <a:pt x="0" y="0"/>
                    </a:moveTo>
                    <a:lnTo>
                      <a:pt x="5931" y="22587"/>
                    </a:lnTo>
                    <a:lnTo>
                      <a:pt x="8630" y="6904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5504022" y="3579316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5606701" y="3656985"/>
                <a:ext cx="199370" cy="155341"/>
              </a:xfrm>
              <a:custGeom>
                <a:avLst/>
                <a:gdLst/>
                <a:ahLst/>
                <a:cxnLst/>
                <a:rect l="0" t="0" r="0" b="0"/>
                <a:pathLst>
                  <a:path w="199370" h="155341">
                    <a:moveTo>
                      <a:pt x="138959" y="0"/>
                    </a:moveTo>
                    <a:lnTo>
                      <a:pt x="90912" y="4581"/>
                    </a:lnTo>
                    <a:lnTo>
                      <a:pt x="54356" y="15679"/>
                    </a:lnTo>
                    <a:lnTo>
                      <a:pt x="21618" y="40823"/>
                    </a:lnTo>
                    <a:lnTo>
                      <a:pt x="3935" y="62277"/>
                    </a:lnTo>
                    <a:lnTo>
                      <a:pt x="0" y="81057"/>
                    </a:lnTo>
                    <a:lnTo>
                      <a:pt x="2406" y="100271"/>
                    </a:lnTo>
                    <a:lnTo>
                      <a:pt x="9869" y="115203"/>
                    </a:lnTo>
                    <a:lnTo>
                      <a:pt x="16461" y="119952"/>
                    </a:lnTo>
                    <a:lnTo>
                      <a:pt x="34014" y="125229"/>
                    </a:lnTo>
                    <a:lnTo>
                      <a:pt x="65460" y="123618"/>
                    </a:lnTo>
                    <a:lnTo>
                      <a:pt x="94488" y="112486"/>
                    </a:lnTo>
                    <a:lnTo>
                      <a:pt x="116726" y="97042"/>
                    </a:lnTo>
                    <a:lnTo>
                      <a:pt x="135461" y="75739"/>
                    </a:lnTo>
                    <a:lnTo>
                      <a:pt x="148577" y="51208"/>
                    </a:lnTo>
                    <a:lnTo>
                      <a:pt x="149206" y="43727"/>
                    </a:lnTo>
                    <a:lnTo>
                      <a:pt x="144792" y="30302"/>
                    </a:lnTo>
                    <a:lnTo>
                      <a:pt x="141889" y="28831"/>
                    </a:lnTo>
                    <a:lnTo>
                      <a:pt x="138994" y="30728"/>
                    </a:lnTo>
                    <a:lnTo>
                      <a:pt x="136106" y="34868"/>
                    </a:lnTo>
                    <a:lnTo>
                      <a:pt x="135454" y="49697"/>
                    </a:lnTo>
                    <a:lnTo>
                      <a:pt x="142848" y="85888"/>
                    </a:lnTo>
                    <a:lnTo>
                      <a:pt x="171196" y="130613"/>
                    </a:lnTo>
                    <a:lnTo>
                      <a:pt x="199369" y="15534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5926888" y="3510278"/>
                <a:ext cx="94931" cy="284791"/>
              </a:xfrm>
              <a:custGeom>
                <a:avLst/>
                <a:gdLst/>
                <a:ahLst/>
                <a:cxnLst/>
                <a:rect l="0" t="0" r="0" b="0"/>
                <a:pathLst>
                  <a:path w="94931" h="284791">
                    <a:moveTo>
                      <a:pt x="0" y="0"/>
                    </a:moveTo>
                    <a:lnTo>
                      <a:pt x="6890" y="91493"/>
                    </a:lnTo>
                    <a:lnTo>
                      <a:pt x="34684" y="215574"/>
                    </a:lnTo>
                    <a:lnTo>
                      <a:pt x="50641" y="250235"/>
                    </a:lnTo>
                    <a:lnTo>
                      <a:pt x="66678" y="276149"/>
                    </a:lnTo>
                    <a:lnTo>
                      <a:pt x="72260" y="280947"/>
                    </a:lnTo>
                    <a:lnTo>
                      <a:pt x="77899" y="283187"/>
                    </a:lnTo>
                    <a:lnTo>
                      <a:pt x="94930" y="2847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6375642" y="3589746"/>
                <a:ext cx="213632" cy="187387"/>
              </a:xfrm>
              <a:custGeom>
                <a:avLst/>
                <a:gdLst/>
                <a:ahLst/>
                <a:cxnLst/>
                <a:rect l="0" t="0" r="0" b="0"/>
                <a:pathLst>
                  <a:path w="213632" h="187387">
                    <a:moveTo>
                      <a:pt x="198484" y="6831"/>
                    </a:moveTo>
                    <a:lnTo>
                      <a:pt x="167765" y="0"/>
                    </a:lnTo>
                    <a:lnTo>
                      <a:pt x="139202" y="1291"/>
                    </a:lnTo>
                    <a:lnTo>
                      <a:pt x="70303" y="18519"/>
                    </a:lnTo>
                    <a:lnTo>
                      <a:pt x="63170" y="23252"/>
                    </a:lnTo>
                    <a:lnTo>
                      <a:pt x="52686" y="36184"/>
                    </a:lnTo>
                    <a:lnTo>
                      <a:pt x="52383" y="42701"/>
                    </a:lnTo>
                    <a:lnTo>
                      <a:pt x="55059" y="48963"/>
                    </a:lnTo>
                    <a:lnTo>
                      <a:pt x="65702" y="60077"/>
                    </a:lnTo>
                    <a:lnTo>
                      <a:pt x="189767" y="128854"/>
                    </a:lnTo>
                    <a:lnTo>
                      <a:pt x="211137" y="147826"/>
                    </a:lnTo>
                    <a:lnTo>
                      <a:pt x="213631" y="154526"/>
                    </a:lnTo>
                    <a:lnTo>
                      <a:pt x="213376" y="160910"/>
                    </a:lnTo>
                    <a:lnTo>
                      <a:pt x="211288" y="167084"/>
                    </a:lnTo>
                    <a:lnTo>
                      <a:pt x="201298" y="176502"/>
                    </a:lnTo>
                    <a:lnTo>
                      <a:pt x="186311" y="182924"/>
                    </a:lnTo>
                    <a:lnTo>
                      <a:pt x="129773" y="187386"/>
                    </a:lnTo>
                    <a:lnTo>
                      <a:pt x="14538" y="172752"/>
                    </a:lnTo>
                    <a:lnTo>
                      <a:pt x="0" y="17080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6705818" y="3613837"/>
                <a:ext cx="133421" cy="135631"/>
              </a:xfrm>
              <a:custGeom>
                <a:avLst/>
                <a:gdLst/>
                <a:ahLst/>
                <a:cxnLst/>
                <a:rect l="0" t="0" r="0" b="0"/>
                <a:pathLst>
                  <a:path w="133421" h="135631">
                    <a:moveTo>
                      <a:pt x="75424" y="8629"/>
                    </a:moveTo>
                    <a:lnTo>
                      <a:pt x="49783" y="16479"/>
                    </a:lnTo>
                    <a:lnTo>
                      <a:pt x="18302" y="40928"/>
                    </a:lnTo>
                    <a:lnTo>
                      <a:pt x="5334" y="62309"/>
                    </a:lnTo>
                    <a:lnTo>
                      <a:pt x="0" y="91444"/>
                    </a:lnTo>
                    <a:lnTo>
                      <a:pt x="3865" y="108083"/>
                    </a:lnTo>
                    <a:lnTo>
                      <a:pt x="7582" y="115206"/>
                    </a:lnTo>
                    <a:lnTo>
                      <a:pt x="19382" y="125676"/>
                    </a:lnTo>
                    <a:lnTo>
                      <a:pt x="26556" y="129811"/>
                    </a:lnTo>
                    <a:lnTo>
                      <a:pt x="59561" y="135630"/>
                    </a:lnTo>
                    <a:lnTo>
                      <a:pt x="80840" y="131877"/>
                    </a:lnTo>
                    <a:lnTo>
                      <a:pt x="106435" y="118982"/>
                    </a:lnTo>
                    <a:lnTo>
                      <a:pt x="118933" y="107537"/>
                    </a:lnTo>
                    <a:lnTo>
                      <a:pt x="127684" y="92862"/>
                    </a:lnTo>
                    <a:lnTo>
                      <a:pt x="133420" y="63845"/>
                    </a:lnTo>
                    <a:lnTo>
                      <a:pt x="129648" y="47234"/>
                    </a:lnTo>
                    <a:lnTo>
                      <a:pt x="101315" y="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6958736" y="3613837"/>
                <a:ext cx="219486" cy="129451"/>
              </a:xfrm>
              <a:custGeom>
                <a:avLst/>
                <a:gdLst/>
                <a:ahLst/>
                <a:cxnLst/>
                <a:rect l="0" t="0" r="0" b="0"/>
                <a:pathLst>
                  <a:path w="219486" h="129451">
                    <a:moveTo>
                      <a:pt x="12370" y="0"/>
                    </a:moveTo>
                    <a:lnTo>
                      <a:pt x="359" y="36035"/>
                    </a:lnTo>
                    <a:lnTo>
                      <a:pt x="0" y="52454"/>
                    </a:lnTo>
                    <a:lnTo>
                      <a:pt x="3995" y="69339"/>
                    </a:lnTo>
                    <a:lnTo>
                      <a:pt x="12164" y="86433"/>
                    </a:lnTo>
                    <a:lnTo>
                      <a:pt x="24743" y="98505"/>
                    </a:lnTo>
                    <a:lnTo>
                      <a:pt x="40882" y="106108"/>
                    </a:lnTo>
                    <a:lnTo>
                      <a:pt x="60840" y="109487"/>
                    </a:lnTo>
                    <a:lnTo>
                      <a:pt x="79937" y="105874"/>
                    </a:lnTo>
                    <a:lnTo>
                      <a:pt x="104305" y="93058"/>
                    </a:lnTo>
                    <a:lnTo>
                      <a:pt x="129719" y="71547"/>
                    </a:lnTo>
                    <a:lnTo>
                      <a:pt x="142813" y="49966"/>
                    </a:lnTo>
                    <a:lnTo>
                      <a:pt x="146317" y="47694"/>
                    </a:lnTo>
                    <a:lnTo>
                      <a:pt x="149611" y="49056"/>
                    </a:lnTo>
                    <a:lnTo>
                      <a:pt x="155828" y="58240"/>
                    </a:lnTo>
                    <a:lnTo>
                      <a:pt x="170189" y="85019"/>
                    </a:lnTo>
                    <a:lnTo>
                      <a:pt x="196799" y="113939"/>
                    </a:lnTo>
                    <a:lnTo>
                      <a:pt x="219485" y="12945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7321231" y="3534199"/>
                <a:ext cx="187599" cy="358084"/>
              </a:xfrm>
              <a:custGeom>
                <a:avLst/>
                <a:gdLst/>
                <a:ahLst/>
                <a:cxnLst/>
                <a:rect l="0" t="0" r="0" b="0"/>
                <a:pathLst>
                  <a:path w="187599" h="358084">
                    <a:moveTo>
                      <a:pt x="3692" y="131418"/>
                    </a:moveTo>
                    <a:lnTo>
                      <a:pt x="0" y="254092"/>
                    </a:lnTo>
                    <a:lnTo>
                      <a:pt x="7950" y="326914"/>
                    </a:lnTo>
                    <a:lnTo>
                      <a:pt x="20189" y="354911"/>
                    </a:lnTo>
                    <a:lnTo>
                      <a:pt x="24279" y="358083"/>
                    </a:lnTo>
                    <a:lnTo>
                      <a:pt x="27965" y="357321"/>
                    </a:lnTo>
                    <a:lnTo>
                      <a:pt x="31380" y="353937"/>
                    </a:lnTo>
                    <a:lnTo>
                      <a:pt x="36188" y="326267"/>
                    </a:lnTo>
                    <a:lnTo>
                      <a:pt x="29784" y="203558"/>
                    </a:lnTo>
                    <a:lnTo>
                      <a:pt x="32143" y="83998"/>
                    </a:lnTo>
                    <a:lnTo>
                      <a:pt x="45261" y="37061"/>
                    </a:lnTo>
                    <a:lnTo>
                      <a:pt x="54450" y="19482"/>
                    </a:lnTo>
                    <a:lnTo>
                      <a:pt x="67483" y="7195"/>
                    </a:lnTo>
                    <a:lnTo>
                      <a:pt x="74986" y="2576"/>
                    </a:lnTo>
                    <a:lnTo>
                      <a:pt x="93550" y="0"/>
                    </a:lnTo>
                    <a:lnTo>
                      <a:pt x="132139" y="6160"/>
                    </a:lnTo>
                    <a:lnTo>
                      <a:pt x="154151" y="18445"/>
                    </a:lnTo>
                    <a:lnTo>
                      <a:pt x="172819" y="34231"/>
                    </a:lnTo>
                    <a:lnTo>
                      <a:pt x="185915" y="60217"/>
                    </a:lnTo>
                    <a:lnTo>
                      <a:pt x="187598" y="78677"/>
                    </a:lnTo>
                    <a:lnTo>
                      <a:pt x="186705" y="87627"/>
                    </a:lnTo>
                    <a:lnTo>
                      <a:pt x="183233" y="94553"/>
                    </a:lnTo>
                    <a:lnTo>
                      <a:pt x="171704" y="104805"/>
                    </a:lnTo>
                    <a:lnTo>
                      <a:pt x="139879" y="111386"/>
                    </a:lnTo>
                    <a:lnTo>
                      <a:pt x="84048" y="111235"/>
                    </a:lnTo>
                    <a:lnTo>
                      <a:pt x="61381" y="104662"/>
                    </a:lnTo>
                    <a:lnTo>
                      <a:pt x="46842" y="9689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7687379" y="3346305"/>
                <a:ext cx="171295" cy="189862"/>
              </a:xfrm>
              <a:custGeom>
                <a:avLst/>
                <a:gdLst/>
                <a:ahLst/>
                <a:cxnLst/>
                <a:rect l="0" t="0" r="0" b="0"/>
                <a:pathLst>
                  <a:path w="171295" h="189862">
                    <a:moveTo>
                      <a:pt x="0" y="0"/>
                    </a:moveTo>
                    <a:lnTo>
                      <a:pt x="48046" y="4582"/>
                    </a:lnTo>
                    <a:lnTo>
                      <a:pt x="94435" y="26873"/>
                    </a:lnTo>
                    <a:lnTo>
                      <a:pt x="169205" y="83441"/>
                    </a:lnTo>
                    <a:lnTo>
                      <a:pt x="171294" y="90148"/>
                    </a:lnTo>
                    <a:lnTo>
                      <a:pt x="168500" y="105270"/>
                    </a:lnTo>
                    <a:lnTo>
                      <a:pt x="163153" y="111413"/>
                    </a:lnTo>
                    <a:lnTo>
                      <a:pt x="129570" y="128161"/>
                    </a:lnTo>
                    <a:lnTo>
                      <a:pt x="46241" y="157864"/>
                    </a:lnTo>
                    <a:lnTo>
                      <a:pt x="8630" y="18986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7799570" y="3656985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8256953" y="3363562"/>
                <a:ext cx="17262" cy="51782"/>
              </a:xfrm>
              <a:custGeom>
                <a:avLst/>
                <a:gdLst/>
                <a:ahLst/>
                <a:cxnLst/>
                <a:rect l="0" t="0" r="0" b="0"/>
                <a:pathLst>
                  <a:path w="17262" h="51782">
                    <a:moveTo>
                      <a:pt x="17261" y="0"/>
                    </a:moveTo>
                    <a:lnTo>
                      <a:pt x="0" y="5178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8325991" y="3406716"/>
                <a:ext cx="34518" cy="34519"/>
              </a:xfrm>
              <a:custGeom>
                <a:avLst/>
                <a:gdLst/>
                <a:ahLst/>
                <a:cxnLst/>
                <a:rect l="0" t="0" r="0" b="0"/>
                <a:pathLst>
                  <a:path w="34518" h="34519">
                    <a:moveTo>
                      <a:pt x="34517" y="0"/>
                    </a:moveTo>
                    <a:lnTo>
                      <a:pt x="0" y="3451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89567" y="4140264"/>
              <a:ext cx="6177570" cy="569580"/>
              <a:chOff x="389567" y="4140264"/>
              <a:chExt cx="6177570" cy="569580"/>
            </a:xfrm>
          </p:grpSpPr>
          <p:sp>
            <p:nvSpPr>
              <p:cNvPr id="213" name="Freeform 212"/>
              <p:cNvSpPr/>
              <p:nvPr/>
            </p:nvSpPr>
            <p:spPr>
              <a:xfrm>
                <a:off x="389567" y="4364644"/>
                <a:ext cx="152220" cy="241641"/>
              </a:xfrm>
              <a:custGeom>
                <a:avLst/>
                <a:gdLst/>
                <a:ahLst/>
                <a:cxnLst/>
                <a:rect l="0" t="0" r="0" b="0"/>
                <a:pathLst>
                  <a:path w="152220" h="241641">
                    <a:moveTo>
                      <a:pt x="65980" y="0"/>
                    </a:moveTo>
                    <a:lnTo>
                      <a:pt x="34527" y="24024"/>
                    </a:lnTo>
                    <a:lnTo>
                      <a:pt x="7265" y="69634"/>
                    </a:lnTo>
                    <a:lnTo>
                      <a:pt x="0" y="104268"/>
                    </a:lnTo>
                    <a:lnTo>
                      <a:pt x="2429" y="135733"/>
                    </a:lnTo>
                    <a:lnTo>
                      <a:pt x="28896" y="197394"/>
                    </a:lnTo>
                    <a:lnTo>
                      <a:pt x="44871" y="217450"/>
                    </a:lnTo>
                    <a:lnTo>
                      <a:pt x="59475" y="229610"/>
                    </a:lnTo>
                    <a:lnTo>
                      <a:pt x="80669" y="236293"/>
                    </a:lnTo>
                    <a:lnTo>
                      <a:pt x="114441" y="237499"/>
                    </a:lnTo>
                    <a:lnTo>
                      <a:pt x="132585" y="233087"/>
                    </a:lnTo>
                    <a:lnTo>
                      <a:pt x="147042" y="224734"/>
                    </a:lnTo>
                    <a:lnTo>
                      <a:pt x="150706" y="217904"/>
                    </a:lnTo>
                    <a:lnTo>
                      <a:pt x="152219" y="200087"/>
                    </a:lnTo>
                    <a:lnTo>
                      <a:pt x="147138" y="184497"/>
                    </a:lnTo>
                    <a:lnTo>
                      <a:pt x="143099" y="177655"/>
                    </a:lnTo>
                    <a:lnTo>
                      <a:pt x="136570" y="173093"/>
                    </a:lnTo>
                    <a:lnTo>
                      <a:pt x="109057" y="166673"/>
                    </a:lnTo>
                    <a:lnTo>
                      <a:pt x="87682" y="165171"/>
                    </a:lnTo>
                    <a:lnTo>
                      <a:pt x="70512" y="169618"/>
                    </a:lnTo>
                    <a:lnTo>
                      <a:pt x="32839" y="188509"/>
                    </a:lnTo>
                    <a:lnTo>
                      <a:pt x="19191" y="209277"/>
                    </a:lnTo>
                    <a:lnTo>
                      <a:pt x="5571" y="24164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636775" y="4200676"/>
                <a:ext cx="213495" cy="509168"/>
              </a:xfrm>
              <a:custGeom>
                <a:avLst/>
                <a:gdLst/>
                <a:ahLst/>
                <a:cxnLst/>
                <a:rect l="0" t="0" r="0" b="0"/>
                <a:pathLst>
                  <a:path w="213495" h="509168">
                    <a:moveTo>
                      <a:pt x="0" y="0"/>
                    </a:moveTo>
                    <a:lnTo>
                      <a:pt x="97450" y="122636"/>
                    </a:lnTo>
                    <a:lnTo>
                      <a:pt x="170106" y="216021"/>
                    </a:lnTo>
                    <a:lnTo>
                      <a:pt x="208143" y="291730"/>
                    </a:lnTo>
                    <a:lnTo>
                      <a:pt x="213494" y="323389"/>
                    </a:lnTo>
                    <a:lnTo>
                      <a:pt x="210498" y="352480"/>
                    </a:lnTo>
                    <a:lnTo>
                      <a:pt x="188787" y="396800"/>
                    </a:lnTo>
                    <a:lnTo>
                      <a:pt x="162051" y="431462"/>
                    </a:lnTo>
                    <a:lnTo>
                      <a:pt x="129069" y="458162"/>
                    </a:lnTo>
                    <a:lnTo>
                      <a:pt x="34519" y="509167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1095957" y="4338753"/>
                <a:ext cx="41352" cy="267532"/>
              </a:xfrm>
              <a:custGeom>
                <a:avLst/>
                <a:gdLst/>
                <a:ahLst/>
                <a:cxnLst/>
                <a:rect l="0" t="0" r="0" b="0"/>
                <a:pathLst>
                  <a:path w="41352" h="267532">
                    <a:moveTo>
                      <a:pt x="6830" y="0"/>
                    </a:moveTo>
                    <a:lnTo>
                      <a:pt x="0" y="30719"/>
                    </a:lnTo>
                    <a:lnTo>
                      <a:pt x="915" y="95354"/>
                    </a:lnTo>
                    <a:lnTo>
                      <a:pt x="25911" y="221985"/>
                    </a:lnTo>
                    <a:lnTo>
                      <a:pt x="41351" y="26753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1076897" y="4235192"/>
                <a:ext cx="270955" cy="375617"/>
              </a:xfrm>
              <a:custGeom>
                <a:avLst/>
                <a:gdLst/>
                <a:ahLst/>
                <a:cxnLst/>
                <a:rect l="0" t="0" r="0" b="0"/>
                <a:pathLst>
                  <a:path w="270955" h="375617">
                    <a:moveTo>
                      <a:pt x="0" y="0"/>
                    </a:moveTo>
                    <a:lnTo>
                      <a:pt x="19711" y="7848"/>
                    </a:lnTo>
                    <a:lnTo>
                      <a:pt x="145811" y="103034"/>
                    </a:lnTo>
                    <a:lnTo>
                      <a:pt x="233181" y="197884"/>
                    </a:lnTo>
                    <a:lnTo>
                      <a:pt x="259712" y="253446"/>
                    </a:lnTo>
                    <a:lnTo>
                      <a:pt x="270954" y="292343"/>
                    </a:lnTo>
                    <a:lnTo>
                      <a:pt x="269689" y="310201"/>
                    </a:lnTo>
                    <a:lnTo>
                      <a:pt x="263373" y="325170"/>
                    </a:lnTo>
                    <a:lnTo>
                      <a:pt x="243693" y="350407"/>
                    </a:lnTo>
                    <a:lnTo>
                      <a:pt x="217847" y="363470"/>
                    </a:lnTo>
                    <a:lnTo>
                      <a:pt x="133870" y="375616"/>
                    </a:lnTo>
                    <a:lnTo>
                      <a:pt x="8630" y="3538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1470761" y="4470005"/>
                <a:ext cx="186310" cy="141329"/>
              </a:xfrm>
              <a:custGeom>
                <a:avLst/>
                <a:gdLst/>
                <a:ahLst/>
                <a:cxnLst/>
                <a:rect l="0" t="0" r="0" b="0"/>
                <a:pathLst>
                  <a:path w="186310" h="141329">
                    <a:moveTo>
                      <a:pt x="141189" y="6830"/>
                    </a:moveTo>
                    <a:lnTo>
                      <a:pt x="110470" y="0"/>
                    </a:lnTo>
                    <a:lnTo>
                      <a:pt x="81906" y="1291"/>
                    </a:lnTo>
                    <a:lnTo>
                      <a:pt x="64980" y="6286"/>
                    </a:lnTo>
                    <a:lnTo>
                      <a:pt x="27867" y="30529"/>
                    </a:lnTo>
                    <a:lnTo>
                      <a:pt x="16351" y="46769"/>
                    </a:lnTo>
                    <a:lnTo>
                      <a:pt x="1145" y="83865"/>
                    </a:lnTo>
                    <a:lnTo>
                      <a:pt x="0" y="101477"/>
                    </a:lnTo>
                    <a:lnTo>
                      <a:pt x="1037" y="110200"/>
                    </a:lnTo>
                    <a:lnTo>
                      <a:pt x="9860" y="125008"/>
                    </a:lnTo>
                    <a:lnTo>
                      <a:pt x="16240" y="131641"/>
                    </a:lnTo>
                    <a:lnTo>
                      <a:pt x="33558" y="139011"/>
                    </a:lnTo>
                    <a:lnTo>
                      <a:pt x="54998" y="141328"/>
                    </a:lnTo>
                    <a:lnTo>
                      <a:pt x="112662" y="132551"/>
                    </a:lnTo>
                    <a:lnTo>
                      <a:pt x="166847" y="104056"/>
                    </a:lnTo>
                    <a:lnTo>
                      <a:pt x="179122" y="90314"/>
                    </a:lnTo>
                    <a:lnTo>
                      <a:pt x="183737" y="82623"/>
                    </a:lnTo>
                    <a:lnTo>
                      <a:pt x="186309" y="66405"/>
                    </a:lnTo>
                    <a:lnTo>
                      <a:pt x="185652" y="58053"/>
                    </a:lnTo>
                    <a:lnTo>
                      <a:pt x="177251" y="43659"/>
                    </a:lnTo>
                    <a:lnTo>
                      <a:pt x="148419" y="18793"/>
                    </a:lnTo>
                    <a:lnTo>
                      <a:pt x="131937" y="12147"/>
                    </a:lnTo>
                    <a:lnTo>
                      <a:pt x="106670" y="68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1939886" y="4392330"/>
                <a:ext cx="241638" cy="205321"/>
              </a:xfrm>
              <a:custGeom>
                <a:avLst/>
                <a:gdLst/>
                <a:ahLst/>
                <a:cxnLst/>
                <a:rect l="0" t="0" r="0" b="0"/>
                <a:pathLst>
                  <a:path w="241638" h="205321">
                    <a:moveTo>
                      <a:pt x="241637" y="6831"/>
                    </a:moveTo>
                    <a:lnTo>
                      <a:pt x="210917" y="0"/>
                    </a:lnTo>
                    <a:lnTo>
                      <a:pt x="182353" y="1291"/>
                    </a:lnTo>
                    <a:lnTo>
                      <a:pt x="104402" y="22294"/>
                    </a:lnTo>
                    <a:lnTo>
                      <a:pt x="86674" y="31603"/>
                    </a:lnTo>
                    <a:lnTo>
                      <a:pt x="74320" y="44689"/>
                    </a:lnTo>
                    <a:lnTo>
                      <a:pt x="69683" y="52206"/>
                    </a:lnTo>
                    <a:lnTo>
                      <a:pt x="69468" y="59136"/>
                    </a:lnTo>
                    <a:lnTo>
                      <a:pt x="72202" y="65673"/>
                    </a:lnTo>
                    <a:lnTo>
                      <a:pt x="99181" y="95801"/>
                    </a:lnTo>
                    <a:lnTo>
                      <a:pt x="130288" y="116423"/>
                    </a:lnTo>
                    <a:lnTo>
                      <a:pt x="189906" y="151017"/>
                    </a:lnTo>
                    <a:lnTo>
                      <a:pt x="193726" y="156652"/>
                    </a:lnTo>
                    <a:lnTo>
                      <a:pt x="194354" y="162327"/>
                    </a:lnTo>
                    <a:lnTo>
                      <a:pt x="192855" y="168028"/>
                    </a:lnTo>
                    <a:lnTo>
                      <a:pt x="188979" y="172788"/>
                    </a:lnTo>
                    <a:lnTo>
                      <a:pt x="169780" y="184068"/>
                    </a:lnTo>
                    <a:lnTo>
                      <a:pt x="143956" y="192524"/>
                    </a:lnTo>
                    <a:lnTo>
                      <a:pt x="22984" y="199175"/>
                    </a:lnTo>
                    <a:lnTo>
                      <a:pt x="0" y="20532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2321963" y="4444111"/>
                <a:ext cx="161607" cy="162174"/>
              </a:xfrm>
              <a:custGeom>
                <a:avLst/>
                <a:gdLst/>
                <a:ahLst/>
                <a:cxnLst/>
                <a:rect l="0" t="0" r="0" b="0"/>
                <a:pathLst>
                  <a:path w="161607" h="162174">
                    <a:moveTo>
                      <a:pt x="161606" y="6831"/>
                    </a:moveTo>
                    <a:lnTo>
                      <a:pt x="130886" y="0"/>
                    </a:lnTo>
                    <a:lnTo>
                      <a:pt x="102323" y="1291"/>
                    </a:lnTo>
                    <a:lnTo>
                      <a:pt x="84438" y="6286"/>
                    </a:lnTo>
                    <a:lnTo>
                      <a:pt x="33161" y="36055"/>
                    </a:lnTo>
                    <a:lnTo>
                      <a:pt x="14130" y="53952"/>
                    </a:lnTo>
                    <a:lnTo>
                      <a:pt x="5607" y="69007"/>
                    </a:lnTo>
                    <a:lnTo>
                      <a:pt x="0" y="98236"/>
                    </a:lnTo>
                    <a:lnTo>
                      <a:pt x="3802" y="114898"/>
                    </a:lnTo>
                    <a:lnTo>
                      <a:pt x="7501" y="122026"/>
                    </a:lnTo>
                    <a:lnTo>
                      <a:pt x="31031" y="141221"/>
                    </a:lnTo>
                    <a:lnTo>
                      <a:pt x="66677" y="16217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2656164" y="4485463"/>
                <a:ext cx="34522" cy="86302"/>
              </a:xfrm>
              <a:custGeom>
                <a:avLst/>
                <a:gdLst/>
                <a:ahLst/>
                <a:cxnLst/>
                <a:rect l="0" t="0" r="0" b="0"/>
                <a:pathLst>
                  <a:path w="34522" h="86302">
                    <a:moveTo>
                      <a:pt x="34521" y="0"/>
                    </a:moveTo>
                    <a:lnTo>
                      <a:pt x="26672" y="19711"/>
                    </a:lnTo>
                    <a:lnTo>
                      <a:pt x="6803" y="53429"/>
                    </a:lnTo>
                    <a:lnTo>
                      <a:pt x="0" y="8630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2699314" y="4286971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 221"/>
              <p:cNvSpPr/>
              <p:nvPr/>
            </p:nvSpPr>
            <p:spPr>
              <a:xfrm>
                <a:off x="2837391" y="4496802"/>
                <a:ext cx="133207" cy="135372"/>
              </a:xfrm>
              <a:custGeom>
                <a:avLst/>
                <a:gdLst/>
                <a:ahLst/>
                <a:cxnLst/>
                <a:rect l="0" t="0" r="0" b="0"/>
                <a:pathLst>
                  <a:path w="133207" h="135372">
                    <a:moveTo>
                      <a:pt x="0" y="49071"/>
                    </a:moveTo>
                    <a:lnTo>
                      <a:pt x="55009" y="63999"/>
                    </a:lnTo>
                    <a:lnTo>
                      <a:pt x="111714" y="70400"/>
                    </a:lnTo>
                    <a:lnTo>
                      <a:pt x="120502" y="69044"/>
                    </a:lnTo>
                    <a:lnTo>
                      <a:pt x="126360" y="64304"/>
                    </a:lnTo>
                    <a:lnTo>
                      <a:pt x="132870" y="48810"/>
                    </a:lnTo>
                    <a:lnTo>
                      <a:pt x="133206" y="31695"/>
                    </a:lnTo>
                    <a:lnTo>
                      <a:pt x="131953" y="23104"/>
                    </a:lnTo>
                    <a:lnTo>
                      <a:pt x="128242" y="16417"/>
                    </a:lnTo>
                    <a:lnTo>
                      <a:pt x="116446" y="6431"/>
                    </a:lnTo>
                    <a:lnTo>
                      <a:pt x="89051" y="0"/>
                    </a:lnTo>
                    <a:lnTo>
                      <a:pt x="61225" y="2676"/>
                    </a:lnTo>
                    <a:lnTo>
                      <a:pt x="54240" y="6634"/>
                    </a:lnTo>
                    <a:lnTo>
                      <a:pt x="43923" y="18704"/>
                    </a:lnTo>
                    <a:lnTo>
                      <a:pt x="38699" y="36214"/>
                    </a:lnTo>
                    <a:lnTo>
                      <a:pt x="37336" y="55822"/>
                    </a:lnTo>
                    <a:lnTo>
                      <a:pt x="39926" y="74126"/>
                    </a:lnTo>
                    <a:lnTo>
                      <a:pt x="49388" y="89293"/>
                    </a:lnTo>
                    <a:lnTo>
                      <a:pt x="74319" y="114656"/>
                    </a:lnTo>
                    <a:lnTo>
                      <a:pt x="120818" y="13537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3113548" y="4468204"/>
                <a:ext cx="172599" cy="181229"/>
              </a:xfrm>
              <a:custGeom>
                <a:avLst/>
                <a:gdLst/>
                <a:ahLst/>
                <a:cxnLst/>
                <a:rect l="0" t="0" r="0" b="0"/>
                <a:pathLst>
                  <a:path w="172599" h="181229">
                    <a:moveTo>
                      <a:pt x="0" y="0"/>
                    </a:moveTo>
                    <a:lnTo>
                      <a:pt x="0" y="81145"/>
                    </a:lnTo>
                    <a:lnTo>
                      <a:pt x="1918" y="85740"/>
                    </a:lnTo>
                    <a:lnTo>
                      <a:pt x="5114" y="85926"/>
                    </a:lnTo>
                    <a:lnTo>
                      <a:pt x="13780" y="78462"/>
                    </a:lnTo>
                    <a:lnTo>
                      <a:pt x="54470" y="34818"/>
                    </a:lnTo>
                    <a:lnTo>
                      <a:pt x="62203" y="28966"/>
                    </a:lnTo>
                    <a:lnTo>
                      <a:pt x="81023" y="22463"/>
                    </a:lnTo>
                    <a:lnTo>
                      <a:pt x="101214" y="20531"/>
                    </a:lnTo>
                    <a:lnTo>
                      <a:pt x="119776" y="22869"/>
                    </a:lnTo>
                    <a:lnTo>
                      <a:pt x="135058" y="32218"/>
                    </a:lnTo>
                    <a:lnTo>
                      <a:pt x="147284" y="45962"/>
                    </a:lnTo>
                    <a:lnTo>
                      <a:pt x="162945" y="80782"/>
                    </a:lnTo>
                    <a:lnTo>
                      <a:pt x="170691" y="124310"/>
                    </a:lnTo>
                    <a:lnTo>
                      <a:pt x="172598" y="18122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3441485" y="4295603"/>
                <a:ext cx="43151" cy="345200"/>
              </a:xfrm>
              <a:custGeom>
                <a:avLst/>
                <a:gdLst/>
                <a:ahLst/>
                <a:cxnLst/>
                <a:rect l="0" t="0" r="0" b="0"/>
                <a:pathLst>
                  <a:path w="43151" h="345200">
                    <a:moveTo>
                      <a:pt x="0" y="0"/>
                    </a:moveTo>
                    <a:lnTo>
                      <a:pt x="13761" y="52009"/>
                    </a:lnTo>
                    <a:lnTo>
                      <a:pt x="24030" y="180576"/>
                    </a:lnTo>
                    <a:lnTo>
                      <a:pt x="30439" y="303715"/>
                    </a:lnTo>
                    <a:lnTo>
                      <a:pt x="43150" y="34519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398333" y="4407795"/>
                <a:ext cx="233010" cy="34520"/>
              </a:xfrm>
              <a:custGeom>
                <a:avLst/>
                <a:gdLst/>
                <a:ahLst/>
                <a:cxnLst/>
                <a:rect l="0" t="0" r="0" b="0"/>
                <a:pathLst>
                  <a:path w="233010" h="34520">
                    <a:moveTo>
                      <a:pt x="0" y="0"/>
                    </a:moveTo>
                    <a:lnTo>
                      <a:pt x="124792" y="22320"/>
                    </a:lnTo>
                    <a:lnTo>
                      <a:pt x="233009" y="3451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769418" y="4416423"/>
                <a:ext cx="43151" cy="163970"/>
              </a:xfrm>
              <a:custGeom>
                <a:avLst/>
                <a:gdLst/>
                <a:ahLst/>
                <a:cxnLst/>
                <a:rect l="0" t="0" r="0" b="0"/>
                <a:pathLst>
                  <a:path w="43151" h="163970">
                    <a:moveTo>
                      <a:pt x="43150" y="0"/>
                    </a:moveTo>
                    <a:lnTo>
                      <a:pt x="40593" y="34993"/>
                    </a:lnTo>
                    <a:lnTo>
                      <a:pt x="31206" y="60550"/>
                    </a:lnTo>
                    <a:lnTo>
                      <a:pt x="6065" y="120827"/>
                    </a:lnTo>
                    <a:lnTo>
                      <a:pt x="0" y="16396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864348" y="4252454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956212" y="4331326"/>
                <a:ext cx="133990" cy="220510"/>
              </a:xfrm>
              <a:custGeom>
                <a:avLst/>
                <a:gdLst/>
                <a:ahLst/>
                <a:cxnLst/>
                <a:rect l="0" t="0" r="0" b="0"/>
                <a:pathLst>
                  <a:path w="133990" h="220510">
                    <a:moveTo>
                      <a:pt x="123882" y="7430"/>
                    </a:moveTo>
                    <a:lnTo>
                      <a:pt x="75836" y="0"/>
                    </a:lnTo>
                    <a:lnTo>
                      <a:pt x="13220" y="10917"/>
                    </a:lnTo>
                    <a:lnTo>
                      <a:pt x="6958" y="16467"/>
                    </a:lnTo>
                    <a:lnTo>
                      <a:pt x="0" y="32862"/>
                    </a:lnTo>
                    <a:lnTo>
                      <a:pt x="1021" y="40686"/>
                    </a:lnTo>
                    <a:lnTo>
                      <a:pt x="9827" y="54493"/>
                    </a:lnTo>
                    <a:lnTo>
                      <a:pt x="124911" y="157902"/>
                    </a:lnTo>
                    <a:lnTo>
                      <a:pt x="133289" y="173072"/>
                    </a:lnTo>
                    <a:lnTo>
                      <a:pt x="133989" y="181145"/>
                    </a:lnTo>
                    <a:lnTo>
                      <a:pt x="129652" y="197785"/>
                    </a:lnTo>
                    <a:lnTo>
                      <a:pt x="123893" y="204332"/>
                    </a:lnTo>
                    <a:lnTo>
                      <a:pt x="107266" y="214164"/>
                    </a:lnTo>
                    <a:lnTo>
                      <a:pt x="76342" y="220509"/>
                    </a:lnTo>
                    <a:lnTo>
                      <a:pt x="47469" y="217807"/>
                    </a:lnTo>
                    <a:lnTo>
                      <a:pt x="32068" y="210884"/>
                    </a:lnTo>
                    <a:lnTo>
                      <a:pt x="11693" y="19729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4313100" y="4235192"/>
                <a:ext cx="34520" cy="319310"/>
              </a:xfrm>
              <a:custGeom>
                <a:avLst/>
                <a:gdLst/>
                <a:ahLst/>
                <a:cxnLst/>
                <a:rect l="0" t="0" r="0" b="0"/>
                <a:pathLst>
                  <a:path w="34520" h="319310">
                    <a:moveTo>
                      <a:pt x="0" y="0"/>
                    </a:moveTo>
                    <a:lnTo>
                      <a:pt x="9162" y="9162"/>
                    </a:lnTo>
                    <a:lnTo>
                      <a:pt x="13661" y="23889"/>
                    </a:lnTo>
                    <a:lnTo>
                      <a:pt x="14701" y="43219"/>
                    </a:lnTo>
                    <a:lnTo>
                      <a:pt x="8717" y="166880"/>
                    </a:lnTo>
                    <a:lnTo>
                      <a:pt x="13213" y="273255"/>
                    </a:lnTo>
                    <a:lnTo>
                      <a:pt x="34519" y="31930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4235431" y="4334173"/>
                <a:ext cx="155337" cy="56361"/>
              </a:xfrm>
              <a:custGeom>
                <a:avLst/>
                <a:gdLst/>
                <a:ahLst/>
                <a:cxnLst/>
                <a:rect l="0" t="0" r="0" b="0"/>
                <a:pathLst>
                  <a:path w="155337" h="56361">
                    <a:moveTo>
                      <a:pt x="0" y="4581"/>
                    </a:moveTo>
                    <a:lnTo>
                      <a:pt x="13744" y="0"/>
                    </a:lnTo>
                    <a:lnTo>
                      <a:pt x="28162" y="308"/>
                    </a:lnTo>
                    <a:lnTo>
                      <a:pt x="55009" y="8429"/>
                    </a:lnTo>
                    <a:lnTo>
                      <a:pt x="155336" y="5636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4537477" y="4373275"/>
                <a:ext cx="121457" cy="196621"/>
              </a:xfrm>
              <a:custGeom>
                <a:avLst/>
                <a:gdLst/>
                <a:ahLst/>
                <a:cxnLst/>
                <a:rect l="0" t="0" r="0" b="0"/>
                <a:pathLst>
                  <a:path w="121457" h="196621">
                    <a:moveTo>
                      <a:pt x="103563" y="0"/>
                    </a:moveTo>
                    <a:lnTo>
                      <a:pt x="45640" y="1918"/>
                    </a:lnTo>
                    <a:lnTo>
                      <a:pt x="26997" y="9163"/>
                    </a:lnTo>
                    <a:lnTo>
                      <a:pt x="21834" y="15697"/>
                    </a:lnTo>
                    <a:lnTo>
                      <a:pt x="18654" y="33186"/>
                    </a:lnTo>
                    <a:lnTo>
                      <a:pt x="22994" y="51187"/>
                    </a:lnTo>
                    <a:lnTo>
                      <a:pt x="32275" y="68777"/>
                    </a:lnTo>
                    <a:lnTo>
                      <a:pt x="117924" y="161049"/>
                    </a:lnTo>
                    <a:lnTo>
                      <a:pt x="120808" y="167776"/>
                    </a:lnTo>
                    <a:lnTo>
                      <a:pt x="121456" y="182922"/>
                    </a:lnTo>
                    <a:lnTo>
                      <a:pt x="117409" y="188111"/>
                    </a:lnTo>
                    <a:lnTo>
                      <a:pt x="102685" y="193878"/>
                    </a:lnTo>
                    <a:lnTo>
                      <a:pt x="62938" y="196620"/>
                    </a:lnTo>
                    <a:lnTo>
                      <a:pt x="0" y="18123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4992917" y="4357686"/>
                <a:ext cx="226318" cy="179559"/>
              </a:xfrm>
              <a:custGeom>
                <a:avLst/>
                <a:gdLst/>
                <a:ahLst/>
                <a:cxnLst/>
                <a:rect l="0" t="0" r="0" b="0"/>
                <a:pathLst>
                  <a:path w="226318" h="179559">
                    <a:moveTo>
                      <a:pt x="165908" y="24219"/>
                    </a:moveTo>
                    <a:lnTo>
                      <a:pt x="161327" y="10476"/>
                    </a:lnTo>
                    <a:lnTo>
                      <a:pt x="156142" y="6427"/>
                    </a:lnTo>
                    <a:lnTo>
                      <a:pt x="140153" y="1929"/>
                    </a:lnTo>
                    <a:lnTo>
                      <a:pt x="98635" y="0"/>
                    </a:lnTo>
                    <a:lnTo>
                      <a:pt x="65856" y="6389"/>
                    </a:lnTo>
                    <a:lnTo>
                      <a:pt x="19662" y="26074"/>
                    </a:lnTo>
                    <a:lnTo>
                      <a:pt x="7260" y="37509"/>
                    </a:lnTo>
                    <a:lnTo>
                      <a:pt x="2609" y="44586"/>
                    </a:lnTo>
                    <a:lnTo>
                      <a:pt x="0" y="60120"/>
                    </a:lnTo>
                    <a:lnTo>
                      <a:pt x="647" y="68290"/>
                    </a:lnTo>
                    <a:lnTo>
                      <a:pt x="6479" y="82481"/>
                    </a:lnTo>
                    <a:lnTo>
                      <a:pt x="10720" y="88950"/>
                    </a:lnTo>
                    <a:lnTo>
                      <a:pt x="23102" y="98695"/>
                    </a:lnTo>
                    <a:lnTo>
                      <a:pt x="30431" y="102637"/>
                    </a:lnTo>
                    <a:lnTo>
                      <a:pt x="87540" y="109481"/>
                    </a:lnTo>
                    <a:lnTo>
                      <a:pt x="119994" y="107654"/>
                    </a:lnTo>
                    <a:lnTo>
                      <a:pt x="147829" y="98483"/>
                    </a:lnTo>
                    <a:lnTo>
                      <a:pt x="164585" y="87910"/>
                    </a:lnTo>
                    <a:lnTo>
                      <a:pt x="178424" y="73621"/>
                    </a:lnTo>
                    <a:lnTo>
                      <a:pt x="182882" y="72496"/>
                    </a:lnTo>
                    <a:lnTo>
                      <a:pt x="185854" y="75581"/>
                    </a:lnTo>
                    <a:lnTo>
                      <a:pt x="226317" y="17955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5288273" y="4392756"/>
                <a:ext cx="170642" cy="301765"/>
              </a:xfrm>
              <a:custGeom>
                <a:avLst/>
                <a:gdLst/>
                <a:ahLst/>
                <a:cxnLst/>
                <a:rect l="0" t="0" r="0" b="0"/>
                <a:pathLst>
                  <a:path w="170642" h="301765">
                    <a:moveTo>
                      <a:pt x="155340" y="49554"/>
                    </a:moveTo>
                    <a:lnTo>
                      <a:pt x="159921" y="35810"/>
                    </a:lnTo>
                    <a:lnTo>
                      <a:pt x="158394" y="29843"/>
                    </a:lnTo>
                    <a:lnTo>
                      <a:pt x="149026" y="18100"/>
                    </a:lnTo>
                    <a:lnTo>
                      <a:pt x="122998" y="5288"/>
                    </a:lnTo>
                    <a:lnTo>
                      <a:pt x="90994" y="0"/>
                    </a:lnTo>
                    <a:lnTo>
                      <a:pt x="73683" y="3877"/>
                    </a:lnTo>
                    <a:lnTo>
                      <a:pt x="66382" y="7596"/>
                    </a:lnTo>
                    <a:lnTo>
                      <a:pt x="55713" y="19399"/>
                    </a:lnTo>
                    <a:lnTo>
                      <a:pt x="51525" y="26574"/>
                    </a:lnTo>
                    <a:lnTo>
                      <a:pt x="50651" y="34234"/>
                    </a:lnTo>
                    <a:lnTo>
                      <a:pt x="54794" y="50417"/>
                    </a:lnTo>
                    <a:lnTo>
                      <a:pt x="65585" y="62083"/>
                    </a:lnTo>
                    <a:lnTo>
                      <a:pt x="72490" y="66537"/>
                    </a:lnTo>
                    <a:lnTo>
                      <a:pt x="100534" y="72805"/>
                    </a:lnTo>
                    <a:lnTo>
                      <a:pt x="133134" y="74662"/>
                    </a:lnTo>
                    <a:lnTo>
                      <a:pt x="153142" y="69983"/>
                    </a:lnTo>
                    <a:lnTo>
                      <a:pt x="162505" y="66050"/>
                    </a:lnTo>
                    <a:lnTo>
                      <a:pt x="167788" y="66304"/>
                    </a:lnTo>
                    <a:lnTo>
                      <a:pt x="170350" y="69351"/>
                    </a:lnTo>
                    <a:lnTo>
                      <a:pt x="170641" y="81366"/>
                    </a:lnTo>
                    <a:lnTo>
                      <a:pt x="156202" y="202886"/>
                    </a:lnTo>
                    <a:lnTo>
                      <a:pt x="150872" y="255085"/>
                    </a:lnTo>
                    <a:lnTo>
                      <a:pt x="138780" y="282094"/>
                    </a:lnTo>
                    <a:lnTo>
                      <a:pt x="125926" y="294502"/>
                    </a:lnTo>
                    <a:lnTo>
                      <a:pt x="118470" y="299153"/>
                    </a:lnTo>
                    <a:lnTo>
                      <a:pt x="99959" y="301764"/>
                    </a:lnTo>
                    <a:lnTo>
                      <a:pt x="79905" y="298770"/>
                    </a:lnTo>
                    <a:lnTo>
                      <a:pt x="61403" y="291046"/>
                    </a:lnTo>
                    <a:lnTo>
                      <a:pt x="39395" y="271334"/>
                    </a:lnTo>
                    <a:lnTo>
                      <a:pt x="0" y="204895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5607581" y="4370887"/>
                <a:ext cx="129449" cy="103471"/>
              </a:xfrm>
              <a:custGeom>
                <a:avLst/>
                <a:gdLst/>
                <a:ahLst/>
                <a:cxnLst/>
                <a:rect l="0" t="0" r="0" b="0"/>
                <a:pathLst>
                  <a:path w="129449" h="103471">
                    <a:moveTo>
                      <a:pt x="0" y="19648"/>
                    </a:moveTo>
                    <a:lnTo>
                      <a:pt x="0" y="103470"/>
                    </a:lnTo>
                    <a:lnTo>
                      <a:pt x="2557" y="78432"/>
                    </a:lnTo>
                    <a:lnTo>
                      <a:pt x="13210" y="23862"/>
                    </a:lnTo>
                    <a:lnTo>
                      <a:pt x="17437" y="16704"/>
                    </a:lnTo>
                    <a:lnTo>
                      <a:pt x="29804" y="6194"/>
                    </a:lnTo>
                    <a:lnTo>
                      <a:pt x="37129" y="2049"/>
                    </a:lnTo>
                    <a:lnTo>
                      <a:pt x="52938" y="0"/>
                    </a:lnTo>
                    <a:lnTo>
                      <a:pt x="86528" y="6498"/>
                    </a:lnTo>
                    <a:lnTo>
                      <a:pt x="129448" y="28278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5849214" y="4368095"/>
                <a:ext cx="130062" cy="143262"/>
              </a:xfrm>
              <a:custGeom>
                <a:avLst/>
                <a:gdLst/>
                <a:ahLst/>
                <a:cxnLst/>
                <a:rect l="0" t="0" r="0" b="0"/>
                <a:pathLst>
                  <a:path w="130062" h="143262">
                    <a:moveTo>
                      <a:pt x="0" y="13810"/>
                    </a:moveTo>
                    <a:lnTo>
                      <a:pt x="112229" y="59745"/>
                    </a:lnTo>
                    <a:lnTo>
                      <a:pt x="118928" y="58817"/>
                    </a:lnTo>
                    <a:lnTo>
                      <a:pt x="124352" y="55322"/>
                    </a:lnTo>
                    <a:lnTo>
                      <a:pt x="128928" y="50114"/>
                    </a:lnTo>
                    <a:lnTo>
                      <a:pt x="130061" y="43766"/>
                    </a:lnTo>
                    <a:lnTo>
                      <a:pt x="126205" y="29042"/>
                    </a:lnTo>
                    <a:lnTo>
                      <a:pt x="115542" y="15466"/>
                    </a:lnTo>
                    <a:lnTo>
                      <a:pt x="108672" y="9161"/>
                    </a:lnTo>
                    <a:lnTo>
                      <a:pt x="90809" y="2155"/>
                    </a:lnTo>
                    <a:lnTo>
                      <a:pt x="71044" y="0"/>
                    </a:lnTo>
                    <a:lnTo>
                      <a:pt x="52671" y="2239"/>
                    </a:lnTo>
                    <a:lnTo>
                      <a:pt x="37473" y="8987"/>
                    </a:lnTo>
                    <a:lnTo>
                      <a:pt x="30735" y="13472"/>
                    </a:lnTo>
                    <a:lnTo>
                      <a:pt x="20692" y="26126"/>
                    </a:lnTo>
                    <a:lnTo>
                      <a:pt x="6431" y="57688"/>
                    </a:lnTo>
                    <a:lnTo>
                      <a:pt x="5415" y="74544"/>
                    </a:lnTo>
                    <a:lnTo>
                      <a:pt x="9119" y="91624"/>
                    </a:lnTo>
                    <a:lnTo>
                      <a:pt x="21986" y="116455"/>
                    </a:lnTo>
                    <a:lnTo>
                      <a:pt x="43150" y="143261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6064964" y="4328058"/>
                <a:ext cx="181224" cy="217814"/>
              </a:xfrm>
              <a:custGeom>
                <a:avLst/>
                <a:gdLst/>
                <a:ahLst/>
                <a:cxnLst/>
                <a:rect l="0" t="0" r="0" b="0"/>
                <a:pathLst>
                  <a:path w="181224" h="217814">
                    <a:moveTo>
                      <a:pt x="0" y="53845"/>
                    </a:moveTo>
                    <a:lnTo>
                      <a:pt x="80424" y="77244"/>
                    </a:lnTo>
                    <a:lnTo>
                      <a:pt x="91011" y="78074"/>
                    </a:lnTo>
                    <a:lnTo>
                      <a:pt x="99987" y="75751"/>
                    </a:lnTo>
                    <a:lnTo>
                      <a:pt x="115074" y="65499"/>
                    </a:lnTo>
                    <a:lnTo>
                      <a:pt x="118906" y="58737"/>
                    </a:lnTo>
                    <a:lnTo>
                      <a:pt x="120606" y="43554"/>
                    </a:lnTo>
                    <a:lnTo>
                      <a:pt x="116172" y="18833"/>
                    </a:lnTo>
                    <a:lnTo>
                      <a:pt x="111967" y="12285"/>
                    </a:lnTo>
                    <a:lnTo>
                      <a:pt x="99623" y="2452"/>
                    </a:lnTo>
                    <a:lnTo>
                      <a:pt x="81992" y="0"/>
                    </a:lnTo>
                    <a:lnTo>
                      <a:pt x="44003" y="6238"/>
                    </a:lnTo>
                    <a:lnTo>
                      <a:pt x="28826" y="16386"/>
                    </a:lnTo>
                    <a:lnTo>
                      <a:pt x="16647" y="30484"/>
                    </a:lnTo>
                    <a:lnTo>
                      <a:pt x="8038" y="46339"/>
                    </a:lnTo>
                    <a:lnTo>
                      <a:pt x="2382" y="80600"/>
                    </a:lnTo>
                    <a:lnTo>
                      <a:pt x="6173" y="99616"/>
                    </a:lnTo>
                    <a:lnTo>
                      <a:pt x="24232" y="132032"/>
                    </a:lnTo>
                    <a:lnTo>
                      <a:pt x="53156" y="159246"/>
                    </a:lnTo>
                    <a:lnTo>
                      <a:pt x="112267" y="197936"/>
                    </a:lnTo>
                    <a:lnTo>
                      <a:pt x="181223" y="217813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>
              <a:xfrm>
                <a:off x="6392901" y="4140264"/>
                <a:ext cx="174236" cy="276160"/>
              </a:xfrm>
              <a:custGeom>
                <a:avLst/>
                <a:gdLst/>
                <a:ahLst/>
                <a:cxnLst/>
                <a:rect l="0" t="0" r="0" b="0"/>
                <a:pathLst>
                  <a:path w="174236" h="276160">
                    <a:moveTo>
                      <a:pt x="0" y="0"/>
                    </a:moveTo>
                    <a:lnTo>
                      <a:pt x="77730" y="24072"/>
                    </a:lnTo>
                    <a:lnTo>
                      <a:pt x="135522" y="60640"/>
                    </a:lnTo>
                    <a:lnTo>
                      <a:pt x="165547" y="90166"/>
                    </a:lnTo>
                    <a:lnTo>
                      <a:pt x="173618" y="105278"/>
                    </a:lnTo>
                    <a:lnTo>
                      <a:pt x="174235" y="112376"/>
                    </a:lnTo>
                    <a:lnTo>
                      <a:pt x="169808" y="125378"/>
                    </a:lnTo>
                    <a:lnTo>
                      <a:pt x="156534" y="143479"/>
                    </a:lnTo>
                    <a:lnTo>
                      <a:pt x="140846" y="152626"/>
                    </a:lnTo>
                    <a:lnTo>
                      <a:pt x="77830" y="179899"/>
                    </a:lnTo>
                    <a:lnTo>
                      <a:pt x="65595" y="193104"/>
                    </a:lnTo>
                    <a:lnTo>
                      <a:pt x="49927" y="225020"/>
                    </a:lnTo>
                    <a:lnTo>
                      <a:pt x="48719" y="241924"/>
                    </a:lnTo>
                    <a:lnTo>
                      <a:pt x="51377" y="257108"/>
                    </a:lnTo>
                    <a:lnTo>
                      <a:pt x="60409" y="276159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6487828" y="4519984"/>
                <a:ext cx="127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77724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212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36600"/>
            <a:ext cx="11585956" cy="655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0420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62000"/>
            <a:ext cx="11585956" cy="655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1151001" y="4648327"/>
            <a:ext cx="7503795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8903" y="4559808"/>
            <a:ext cx="0" cy="18999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76894" y="45450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2600" y="4724400"/>
            <a:ext cx="1079881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0000"/>
                </a:solidFill>
                <a:latin typeface="Arial - 10"/>
              </a:rPr>
              <a:t>Precambrian Era</a:t>
            </a:r>
            <a:endParaRPr lang="en-US" sz="600">
              <a:solidFill>
                <a:srgbClr val="FF0000"/>
              </a:solidFill>
              <a:latin typeface="Arial - 10"/>
            </a:endParaRPr>
          </a:p>
        </p:txBody>
      </p:sp>
    </p:spTree>
    <p:extLst>
      <p:ext uri="{BB962C8B-B14F-4D97-AF65-F5344CB8AC3E}">
        <p14:creationId xmlns:p14="http://schemas.microsoft.com/office/powerpoint/2010/main" val="292779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62000"/>
            <a:ext cx="11585956" cy="655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1151001" y="4648327"/>
            <a:ext cx="7503795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8903" y="4559808"/>
            <a:ext cx="0" cy="18999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76894" y="45450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2600" y="4724400"/>
            <a:ext cx="1079881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0000"/>
                </a:solidFill>
                <a:latin typeface="Arial - 10"/>
              </a:rPr>
              <a:t>Precambrian Era</a:t>
            </a:r>
            <a:endParaRPr lang="en-US" sz="600">
              <a:solidFill>
                <a:srgbClr val="FF0000"/>
              </a:solidFill>
              <a:latin typeface="Arial - 1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06485" y="4640961"/>
            <a:ext cx="678815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00794" y="45323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8700" y="4699000"/>
            <a:ext cx="8001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0000FF"/>
                </a:solidFill>
                <a:latin typeface="Arial - 10"/>
              </a:rPr>
              <a:t>Paleozoic Era</a:t>
            </a:r>
            <a:endParaRPr lang="en-US" sz="600">
              <a:solidFill>
                <a:srgbClr val="0000FF"/>
              </a:solidFill>
              <a:latin typeface="Arial - 10"/>
            </a:endParaRPr>
          </a:p>
        </p:txBody>
      </p:sp>
    </p:spTree>
    <p:extLst>
      <p:ext uri="{BB962C8B-B14F-4D97-AF65-F5344CB8AC3E}">
        <p14:creationId xmlns:p14="http://schemas.microsoft.com/office/powerpoint/2010/main" val="244986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62000"/>
            <a:ext cx="11585956" cy="655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1151001" y="4648327"/>
            <a:ext cx="7503795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8903" y="4559808"/>
            <a:ext cx="0" cy="18999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76894" y="45450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2600" y="4724400"/>
            <a:ext cx="1079881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0000"/>
                </a:solidFill>
                <a:latin typeface="Arial - 10"/>
              </a:rPr>
              <a:t>Precambrian Era</a:t>
            </a:r>
            <a:endParaRPr lang="en-US" sz="600">
              <a:solidFill>
                <a:srgbClr val="FF0000"/>
              </a:solidFill>
              <a:latin typeface="Arial - 1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06485" y="4640961"/>
            <a:ext cx="678815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00794" y="45323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07398" y="4640961"/>
            <a:ext cx="309880" cy="0"/>
          </a:xfrm>
          <a:prstGeom prst="line">
            <a:avLst/>
          </a:prstGeom>
          <a:ln w="381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30994" y="45196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48700" y="4699000"/>
            <a:ext cx="8001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0000FF"/>
                </a:solidFill>
                <a:latin typeface="Arial - 10"/>
              </a:rPr>
              <a:t>Paleozoic Era</a:t>
            </a:r>
            <a:endParaRPr lang="en-US" sz="600">
              <a:solidFill>
                <a:srgbClr val="0000FF"/>
              </a:solidFill>
              <a:latin typeface="Arial - 1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131300" y="4775200"/>
            <a:ext cx="8636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009300"/>
                </a:solidFill>
                <a:latin typeface="Arial - 10"/>
              </a:rPr>
              <a:t>Mesozoic Era</a:t>
            </a:r>
            <a:endParaRPr lang="en-US" sz="600">
              <a:solidFill>
                <a:srgbClr val="009300"/>
              </a:solidFill>
              <a:latin typeface="Arial - 10"/>
            </a:endParaRPr>
          </a:p>
        </p:txBody>
      </p:sp>
    </p:spTree>
    <p:extLst>
      <p:ext uri="{BB962C8B-B14F-4D97-AF65-F5344CB8AC3E}">
        <p14:creationId xmlns:p14="http://schemas.microsoft.com/office/powerpoint/2010/main" val="267436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62000"/>
            <a:ext cx="11585956" cy="6553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1151001" y="4648327"/>
            <a:ext cx="7503795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8903" y="4559808"/>
            <a:ext cx="0" cy="18999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676894" y="45450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2600" y="4724400"/>
            <a:ext cx="1079881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FF0000"/>
                </a:solidFill>
                <a:latin typeface="Arial - 10"/>
              </a:rPr>
              <a:t>Precambrian Era</a:t>
            </a:r>
            <a:endParaRPr lang="en-US" sz="600">
              <a:solidFill>
                <a:srgbClr val="FF0000"/>
              </a:solidFill>
              <a:latin typeface="Arial - 1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06485" y="4640961"/>
            <a:ext cx="678815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00794" y="45323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07398" y="4640961"/>
            <a:ext cx="309880" cy="0"/>
          </a:xfrm>
          <a:prstGeom prst="line">
            <a:avLst/>
          </a:prstGeom>
          <a:ln w="38100" cap="flat" cmpd="sng" algn="ctr">
            <a:solidFill>
              <a:srgbClr val="0093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17278" y="4633595"/>
            <a:ext cx="132842" cy="0"/>
          </a:xfrm>
          <a:prstGeom prst="line">
            <a:avLst/>
          </a:prstGeom>
          <a:ln w="38100" cap="flat" cmpd="sng" algn="ctr">
            <a:solidFill>
              <a:srgbClr val="FF682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57994" y="45196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30994" y="4519676"/>
            <a:ext cx="0" cy="21742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48700" y="4699000"/>
            <a:ext cx="8001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0000FF"/>
                </a:solidFill>
                <a:latin typeface="Arial - 10"/>
              </a:rPr>
              <a:t>Paleozoic Era</a:t>
            </a:r>
            <a:endParaRPr lang="en-US" sz="600">
              <a:solidFill>
                <a:srgbClr val="0000FF"/>
              </a:solidFill>
              <a:latin typeface="Arial - 1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448800" y="4800600"/>
            <a:ext cx="8509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FF6820"/>
                </a:solidFill>
                <a:latin typeface="Arial - 10"/>
              </a:rPr>
              <a:t>Cenozoic Era</a:t>
            </a:r>
            <a:endParaRPr lang="en-US" sz="600">
              <a:solidFill>
                <a:srgbClr val="FF6820"/>
              </a:solidFill>
              <a:latin typeface="Arial - 1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9131300" y="4775200"/>
            <a:ext cx="863600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600" smtClean="0">
                <a:solidFill>
                  <a:srgbClr val="009300"/>
                </a:solidFill>
                <a:latin typeface="Arial - 10"/>
              </a:rPr>
              <a:t>Mesozoic Era</a:t>
            </a:r>
            <a:endParaRPr lang="en-US" sz="600">
              <a:solidFill>
                <a:srgbClr val="009300"/>
              </a:solidFill>
              <a:latin typeface="Arial - 1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58800" y="3149600"/>
            <a:ext cx="117492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Earth Forms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997200" y="2730500"/>
            <a:ext cx="2000936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Prokaryotes (bacteria)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68700" y="2349500"/>
            <a:ext cx="2805989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Cyanobacteria (photosynthesis)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184900" y="2959100"/>
            <a:ext cx="1450366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Eukaryotic cells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604000" y="2400300"/>
            <a:ext cx="2573071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Protists (algae and protozoa)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035800" y="2235200"/>
            <a:ext cx="28956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0000"/>
                </a:solidFill>
                <a:latin typeface="Arial - 15"/>
              </a:rPr>
              <a:t>Earliest multicellular organisms</a:t>
            </a:r>
            <a:endParaRPr lang="en-US" sz="900">
              <a:solidFill>
                <a:srgbClr val="FF0000"/>
              </a:solidFill>
              <a:latin typeface="Arial - 15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378700" y="2260600"/>
            <a:ext cx="2865577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FF"/>
                </a:solidFill>
                <a:latin typeface="Arial - 15"/>
              </a:rPr>
              <a:t>Moss, arthropods, fungi on land</a:t>
            </a:r>
            <a:endParaRPr lang="en-US" sz="900">
              <a:solidFill>
                <a:srgbClr val="0000FF"/>
              </a:solidFill>
              <a:latin typeface="Arial - 15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594600" y="2260600"/>
            <a:ext cx="286562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FF"/>
                </a:solidFill>
                <a:latin typeface="Arial - 15"/>
              </a:rPr>
              <a:t>Fish</a:t>
            </a:r>
            <a:endParaRPr lang="en-US" sz="900">
              <a:solidFill>
                <a:srgbClr val="0000FF"/>
              </a:solidFill>
              <a:latin typeface="Arial - 15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429500" y="1955800"/>
            <a:ext cx="3545815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00FF"/>
                </a:solidFill>
                <a:latin typeface="Arial - 15"/>
              </a:rPr>
              <a:t>Gynosperms, Amphibians, then reptiles</a:t>
            </a:r>
            <a:endParaRPr lang="en-US" sz="900">
              <a:solidFill>
                <a:srgbClr val="0000FF"/>
              </a:solidFill>
              <a:latin typeface="Arial - 15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7950200" y="2298700"/>
            <a:ext cx="286562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9300"/>
                </a:solidFill>
                <a:latin typeface="Arial - 15"/>
              </a:rPr>
              <a:t>First dinosaurs, mammals</a:t>
            </a:r>
            <a:endParaRPr lang="en-US" sz="900">
              <a:solidFill>
                <a:srgbClr val="009300"/>
              </a:solidFill>
              <a:latin typeface="Arial - 15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128000" y="2286000"/>
            <a:ext cx="286562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9300"/>
                </a:solidFill>
                <a:latin typeface="Arial - 15"/>
              </a:rPr>
              <a:t>Flowering plants, birds</a:t>
            </a:r>
            <a:endParaRPr lang="en-US" sz="900">
              <a:solidFill>
                <a:srgbClr val="009300"/>
              </a:solidFill>
              <a:latin typeface="Arial - 15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8293100" y="2273300"/>
            <a:ext cx="2865628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009300"/>
                </a:solidFill>
                <a:latin typeface="Arial - 15"/>
              </a:rPr>
              <a:t>Dinosaurs extinction</a:t>
            </a:r>
            <a:endParaRPr lang="en-US" sz="900">
              <a:solidFill>
                <a:srgbClr val="009300"/>
              </a:solidFill>
              <a:latin typeface="Arial - 15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204200" y="2044700"/>
            <a:ext cx="3320314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smtClean="0">
                <a:solidFill>
                  <a:srgbClr val="FF6820"/>
                </a:solidFill>
                <a:latin typeface="Arial - 15"/>
              </a:rPr>
              <a:t>Mammal diversification, then humans</a:t>
            </a:r>
            <a:endParaRPr lang="en-US" sz="900">
              <a:solidFill>
                <a:srgbClr val="FF6820"/>
              </a:solidFill>
              <a:latin typeface="Arial - 15"/>
            </a:endParaRPr>
          </a:p>
        </p:txBody>
      </p:sp>
    </p:spTree>
    <p:extLst>
      <p:ext uri="{BB962C8B-B14F-4D97-AF65-F5344CB8AC3E}">
        <p14:creationId xmlns:p14="http://schemas.microsoft.com/office/powerpoint/2010/main" val="1912880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3022600" y="3314700"/>
            <a:ext cx="329417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20"/>
              </a:rPr>
              <a:t>TeacherTrek Powerpoint.ppt</a:t>
            </a:r>
            <a:endParaRPr lang="en-US" sz="12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766896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026160" y="629920"/>
            <a:ext cx="3596641" cy="5008881"/>
          </a:xfrm>
          <a:custGeom>
            <a:avLst/>
            <a:gdLst/>
            <a:ahLst/>
            <a:cxnLst/>
            <a:rect l="0" t="0" r="0" b="0"/>
            <a:pathLst>
              <a:path w="3596641" h="5008881">
                <a:moveTo>
                  <a:pt x="0" y="0"/>
                </a:moveTo>
                <a:lnTo>
                  <a:pt x="56565" y="0"/>
                </a:lnTo>
                <a:lnTo>
                  <a:pt x="114192" y="8042"/>
                </a:lnTo>
                <a:lnTo>
                  <a:pt x="166427" y="9742"/>
                </a:lnTo>
                <a:lnTo>
                  <a:pt x="220228" y="10077"/>
                </a:lnTo>
                <a:lnTo>
                  <a:pt x="277349" y="10144"/>
                </a:lnTo>
                <a:lnTo>
                  <a:pt x="337258" y="10157"/>
                </a:lnTo>
                <a:lnTo>
                  <a:pt x="384283" y="10159"/>
                </a:lnTo>
                <a:lnTo>
                  <a:pt x="439358" y="10160"/>
                </a:lnTo>
                <a:lnTo>
                  <a:pt x="493181" y="10160"/>
                </a:lnTo>
                <a:lnTo>
                  <a:pt x="549099" y="3178"/>
                </a:lnTo>
                <a:lnTo>
                  <a:pt x="602587" y="941"/>
                </a:lnTo>
                <a:lnTo>
                  <a:pt x="661332" y="279"/>
                </a:lnTo>
                <a:lnTo>
                  <a:pt x="721636" y="83"/>
                </a:lnTo>
                <a:lnTo>
                  <a:pt x="782402" y="24"/>
                </a:lnTo>
                <a:lnTo>
                  <a:pt x="843304" y="7"/>
                </a:lnTo>
                <a:lnTo>
                  <a:pt x="904247" y="2"/>
                </a:lnTo>
                <a:lnTo>
                  <a:pt x="965202" y="1"/>
                </a:lnTo>
                <a:lnTo>
                  <a:pt x="1026161" y="0"/>
                </a:lnTo>
                <a:lnTo>
                  <a:pt x="1085991" y="0"/>
                </a:lnTo>
                <a:lnTo>
                  <a:pt x="1141098" y="0"/>
                </a:lnTo>
                <a:lnTo>
                  <a:pt x="1199822" y="0"/>
                </a:lnTo>
                <a:lnTo>
                  <a:pt x="1260119" y="0"/>
                </a:lnTo>
                <a:lnTo>
                  <a:pt x="1319754" y="0"/>
                </a:lnTo>
                <a:lnTo>
                  <a:pt x="1373673" y="0"/>
                </a:lnTo>
                <a:lnTo>
                  <a:pt x="1425398" y="0"/>
                </a:lnTo>
                <a:lnTo>
                  <a:pt x="1476471" y="1129"/>
                </a:lnTo>
                <a:lnTo>
                  <a:pt x="1527353" y="6982"/>
                </a:lnTo>
                <a:lnTo>
                  <a:pt x="1578177" y="9219"/>
                </a:lnTo>
                <a:lnTo>
                  <a:pt x="1639897" y="12984"/>
                </a:lnTo>
                <a:lnTo>
                  <a:pt x="1696157" y="18871"/>
                </a:lnTo>
                <a:lnTo>
                  <a:pt x="1753513" y="27016"/>
                </a:lnTo>
                <a:lnTo>
                  <a:pt x="1816530" y="35417"/>
                </a:lnTo>
                <a:lnTo>
                  <a:pt x="1872173" y="51004"/>
                </a:lnTo>
                <a:lnTo>
                  <a:pt x="1918773" y="64387"/>
                </a:lnTo>
                <a:lnTo>
                  <a:pt x="1927164" y="70018"/>
                </a:lnTo>
                <a:lnTo>
                  <a:pt x="1939498" y="85306"/>
                </a:lnTo>
                <a:lnTo>
                  <a:pt x="1940981" y="94124"/>
                </a:lnTo>
                <a:lnTo>
                  <a:pt x="1936608" y="112953"/>
                </a:lnTo>
                <a:lnTo>
                  <a:pt x="1921452" y="137200"/>
                </a:lnTo>
                <a:lnTo>
                  <a:pt x="1906103" y="148655"/>
                </a:lnTo>
                <a:lnTo>
                  <a:pt x="1878422" y="167471"/>
                </a:lnTo>
                <a:lnTo>
                  <a:pt x="1821547" y="215910"/>
                </a:lnTo>
                <a:lnTo>
                  <a:pt x="1762649" y="270488"/>
                </a:lnTo>
                <a:lnTo>
                  <a:pt x="1735415" y="299067"/>
                </a:lnTo>
                <a:lnTo>
                  <a:pt x="1725959" y="316928"/>
                </a:lnTo>
                <a:lnTo>
                  <a:pt x="1724014" y="336155"/>
                </a:lnTo>
                <a:lnTo>
                  <a:pt x="1725076" y="346023"/>
                </a:lnTo>
                <a:lnTo>
                  <a:pt x="1735287" y="363009"/>
                </a:lnTo>
                <a:lnTo>
                  <a:pt x="1769438" y="392310"/>
                </a:lnTo>
                <a:lnTo>
                  <a:pt x="1830942" y="431016"/>
                </a:lnTo>
                <a:lnTo>
                  <a:pt x="1865889" y="464093"/>
                </a:lnTo>
                <a:lnTo>
                  <a:pt x="1873506" y="483594"/>
                </a:lnTo>
                <a:lnTo>
                  <a:pt x="1875763" y="506184"/>
                </a:lnTo>
                <a:lnTo>
                  <a:pt x="1873003" y="527513"/>
                </a:lnTo>
                <a:lnTo>
                  <a:pt x="1847805" y="579014"/>
                </a:lnTo>
                <a:lnTo>
                  <a:pt x="1821767" y="625133"/>
                </a:lnTo>
                <a:lnTo>
                  <a:pt x="1812417" y="664375"/>
                </a:lnTo>
                <a:lnTo>
                  <a:pt x="1816250" y="685121"/>
                </a:lnTo>
                <a:lnTo>
                  <a:pt x="1831102" y="709493"/>
                </a:lnTo>
                <a:lnTo>
                  <a:pt x="1852812" y="731014"/>
                </a:lnTo>
                <a:lnTo>
                  <a:pt x="1880694" y="748680"/>
                </a:lnTo>
                <a:lnTo>
                  <a:pt x="1907394" y="764074"/>
                </a:lnTo>
                <a:lnTo>
                  <a:pt x="1961536" y="802822"/>
                </a:lnTo>
                <a:lnTo>
                  <a:pt x="2024856" y="856834"/>
                </a:lnTo>
                <a:lnTo>
                  <a:pt x="2086177" y="917787"/>
                </a:lnTo>
                <a:lnTo>
                  <a:pt x="2147146" y="981004"/>
                </a:lnTo>
                <a:lnTo>
                  <a:pt x="2175620" y="1035502"/>
                </a:lnTo>
                <a:lnTo>
                  <a:pt x="2197306" y="1084002"/>
                </a:lnTo>
                <a:lnTo>
                  <a:pt x="2222196" y="1113597"/>
                </a:lnTo>
                <a:lnTo>
                  <a:pt x="2277695" y="1147999"/>
                </a:lnTo>
                <a:lnTo>
                  <a:pt x="2330393" y="1175157"/>
                </a:lnTo>
                <a:lnTo>
                  <a:pt x="2391788" y="1209038"/>
                </a:lnTo>
                <a:lnTo>
                  <a:pt x="2423674" y="1236133"/>
                </a:lnTo>
                <a:lnTo>
                  <a:pt x="2431855" y="1255701"/>
                </a:lnTo>
                <a:lnTo>
                  <a:pt x="2437107" y="1305056"/>
                </a:lnTo>
                <a:lnTo>
                  <a:pt x="2427178" y="1360705"/>
                </a:lnTo>
                <a:lnTo>
                  <a:pt x="2413425" y="1413272"/>
                </a:lnTo>
                <a:lnTo>
                  <a:pt x="2415258" y="1437911"/>
                </a:lnTo>
                <a:lnTo>
                  <a:pt x="2428031" y="1471775"/>
                </a:lnTo>
                <a:lnTo>
                  <a:pt x="2451508" y="1497864"/>
                </a:lnTo>
                <a:lnTo>
                  <a:pt x="2502759" y="1533840"/>
                </a:lnTo>
                <a:lnTo>
                  <a:pt x="2565283" y="1561002"/>
                </a:lnTo>
                <a:lnTo>
                  <a:pt x="2591644" y="1580245"/>
                </a:lnTo>
                <a:lnTo>
                  <a:pt x="2606603" y="1597540"/>
                </a:lnTo>
                <a:lnTo>
                  <a:pt x="2614757" y="1619526"/>
                </a:lnTo>
                <a:lnTo>
                  <a:pt x="2619991" y="1670434"/>
                </a:lnTo>
                <a:lnTo>
                  <a:pt x="2611676" y="1694068"/>
                </a:lnTo>
                <a:lnTo>
                  <a:pt x="2570529" y="1754437"/>
                </a:lnTo>
                <a:lnTo>
                  <a:pt x="2529844" y="1809087"/>
                </a:lnTo>
                <a:lnTo>
                  <a:pt x="2492211" y="1869493"/>
                </a:lnTo>
                <a:lnTo>
                  <a:pt x="2487820" y="1879636"/>
                </a:lnTo>
                <a:lnTo>
                  <a:pt x="2487035" y="1920878"/>
                </a:lnTo>
                <a:lnTo>
                  <a:pt x="2499345" y="1958058"/>
                </a:lnTo>
                <a:lnTo>
                  <a:pt x="2545657" y="2007451"/>
                </a:lnTo>
                <a:lnTo>
                  <a:pt x="2603340" y="2062640"/>
                </a:lnTo>
                <a:lnTo>
                  <a:pt x="2638081" y="2104702"/>
                </a:lnTo>
                <a:lnTo>
                  <a:pt x="2653100" y="2139463"/>
                </a:lnTo>
                <a:lnTo>
                  <a:pt x="2654990" y="2162170"/>
                </a:lnTo>
                <a:lnTo>
                  <a:pt x="2652185" y="2223869"/>
                </a:lnTo>
                <a:lnTo>
                  <a:pt x="2651844" y="2284096"/>
                </a:lnTo>
                <a:lnTo>
                  <a:pt x="2657170" y="2339811"/>
                </a:lnTo>
                <a:lnTo>
                  <a:pt x="2672346" y="2396819"/>
                </a:lnTo>
                <a:lnTo>
                  <a:pt x="2691073" y="2438214"/>
                </a:lnTo>
                <a:lnTo>
                  <a:pt x="2729834" y="2485202"/>
                </a:lnTo>
                <a:lnTo>
                  <a:pt x="2784450" y="2531793"/>
                </a:lnTo>
                <a:lnTo>
                  <a:pt x="2822343" y="2563884"/>
                </a:lnTo>
                <a:lnTo>
                  <a:pt x="2838773" y="2592985"/>
                </a:lnTo>
                <a:lnTo>
                  <a:pt x="2847013" y="2616983"/>
                </a:lnTo>
                <a:lnTo>
                  <a:pt x="2845407" y="2639690"/>
                </a:lnTo>
                <a:lnTo>
                  <a:pt x="2819835" y="2698002"/>
                </a:lnTo>
                <a:lnTo>
                  <a:pt x="2773607" y="2758916"/>
                </a:lnTo>
                <a:lnTo>
                  <a:pt x="2739804" y="2820696"/>
                </a:lnTo>
                <a:lnTo>
                  <a:pt x="2726262" y="2843118"/>
                </a:lnTo>
                <a:lnTo>
                  <a:pt x="2721749" y="2867383"/>
                </a:lnTo>
                <a:lnTo>
                  <a:pt x="2724635" y="2893219"/>
                </a:lnTo>
                <a:lnTo>
                  <a:pt x="2733443" y="2919754"/>
                </a:lnTo>
                <a:lnTo>
                  <a:pt x="2747895" y="2940578"/>
                </a:lnTo>
                <a:lnTo>
                  <a:pt x="2804572" y="2989539"/>
                </a:lnTo>
                <a:lnTo>
                  <a:pt x="2862146" y="3043188"/>
                </a:lnTo>
                <a:lnTo>
                  <a:pt x="2886232" y="3087689"/>
                </a:lnTo>
                <a:lnTo>
                  <a:pt x="2888426" y="3111548"/>
                </a:lnTo>
                <a:lnTo>
                  <a:pt x="2880636" y="3169052"/>
                </a:lnTo>
                <a:lnTo>
                  <a:pt x="2860116" y="3226653"/>
                </a:lnTo>
                <a:lnTo>
                  <a:pt x="2834320" y="3281514"/>
                </a:lnTo>
                <a:lnTo>
                  <a:pt x="2812877" y="3335834"/>
                </a:lnTo>
                <a:lnTo>
                  <a:pt x="2812136" y="3381891"/>
                </a:lnTo>
                <a:lnTo>
                  <a:pt x="2824460" y="3420498"/>
                </a:lnTo>
                <a:lnTo>
                  <a:pt x="2842411" y="3453386"/>
                </a:lnTo>
                <a:lnTo>
                  <a:pt x="2905030" y="3515271"/>
                </a:lnTo>
                <a:lnTo>
                  <a:pt x="2937016" y="3557111"/>
                </a:lnTo>
                <a:lnTo>
                  <a:pt x="2950267" y="3594586"/>
                </a:lnTo>
                <a:lnTo>
                  <a:pt x="2953763" y="3620939"/>
                </a:lnTo>
                <a:lnTo>
                  <a:pt x="2946286" y="3647703"/>
                </a:lnTo>
                <a:lnTo>
                  <a:pt x="2919284" y="3701679"/>
                </a:lnTo>
                <a:lnTo>
                  <a:pt x="2873271" y="3760022"/>
                </a:lnTo>
                <a:lnTo>
                  <a:pt x="2843483" y="3800003"/>
                </a:lnTo>
                <a:lnTo>
                  <a:pt x="2833678" y="3820232"/>
                </a:lnTo>
                <a:lnTo>
                  <a:pt x="2831579" y="3840512"/>
                </a:lnTo>
                <a:lnTo>
                  <a:pt x="2835537" y="3860814"/>
                </a:lnTo>
                <a:lnTo>
                  <a:pt x="2844823" y="3881126"/>
                </a:lnTo>
                <a:lnTo>
                  <a:pt x="2868137" y="3906208"/>
                </a:lnTo>
                <a:lnTo>
                  <a:pt x="2926344" y="3948678"/>
                </a:lnTo>
                <a:lnTo>
                  <a:pt x="2973904" y="3993749"/>
                </a:lnTo>
                <a:lnTo>
                  <a:pt x="2993308" y="4023618"/>
                </a:lnTo>
                <a:lnTo>
                  <a:pt x="2997992" y="4033691"/>
                </a:lnTo>
                <a:lnTo>
                  <a:pt x="3000186" y="4059937"/>
                </a:lnTo>
                <a:lnTo>
                  <a:pt x="2997790" y="4117384"/>
                </a:lnTo>
                <a:lnTo>
                  <a:pt x="2989236" y="4177773"/>
                </a:lnTo>
                <a:lnTo>
                  <a:pt x="2990274" y="4202619"/>
                </a:lnTo>
                <a:lnTo>
                  <a:pt x="3003552" y="4234518"/>
                </a:lnTo>
                <a:lnTo>
                  <a:pt x="3042616" y="4286110"/>
                </a:lnTo>
                <a:lnTo>
                  <a:pt x="3099219" y="4322006"/>
                </a:lnTo>
                <a:lnTo>
                  <a:pt x="3128276" y="4343019"/>
                </a:lnTo>
                <a:lnTo>
                  <a:pt x="3150557" y="4370192"/>
                </a:lnTo>
                <a:lnTo>
                  <a:pt x="3160562" y="4389739"/>
                </a:lnTo>
                <a:lnTo>
                  <a:pt x="3162750" y="4409715"/>
                </a:lnTo>
                <a:lnTo>
                  <a:pt x="3158831" y="4428753"/>
                </a:lnTo>
                <a:lnTo>
                  <a:pt x="3137046" y="4471828"/>
                </a:lnTo>
                <a:lnTo>
                  <a:pt x="3135742" y="4491355"/>
                </a:lnTo>
                <a:lnTo>
                  <a:pt x="3140054" y="4510193"/>
                </a:lnTo>
                <a:lnTo>
                  <a:pt x="3149497" y="4526092"/>
                </a:lnTo>
                <a:lnTo>
                  <a:pt x="3210019" y="4575277"/>
                </a:lnTo>
                <a:lnTo>
                  <a:pt x="3267980" y="4629569"/>
                </a:lnTo>
                <a:lnTo>
                  <a:pt x="3296325" y="4655537"/>
                </a:lnTo>
                <a:lnTo>
                  <a:pt x="3354323" y="4681106"/>
                </a:lnTo>
                <a:lnTo>
                  <a:pt x="3417793" y="4711396"/>
                </a:lnTo>
                <a:lnTo>
                  <a:pt x="3478944" y="4736750"/>
                </a:lnTo>
                <a:lnTo>
                  <a:pt x="3538835" y="4788832"/>
                </a:lnTo>
                <a:lnTo>
                  <a:pt x="3578557" y="4830523"/>
                </a:lnTo>
                <a:lnTo>
                  <a:pt x="3587851" y="4848330"/>
                </a:lnTo>
                <a:lnTo>
                  <a:pt x="3594036" y="4882789"/>
                </a:lnTo>
                <a:lnTo>
                  <a:pt x="3589143" y="4934888"/>
                </a:lnTo>
                <a:lnTo>
                  <a:pt x="3588398" y="4972908"/>
                </a:lnTo>
                <a:lnTo>
                  <a:pt x="3596640" y="5008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474421" y="100560"/>
            <a:ext cx="632552" cy="322695"/>
          </a:xfrm>
          <a:custGeom>
            <a:avLst/>
            <a:gdLst/>
            <a:ahLst/>
            <a:cxnLst/>
            <a:rect l="0" t="0" r="0" b="0"/>
            <a:pathLst>
              <a:path w="632552" h="322695">
                <a:moveTo>
                  <a:pt x="334059" y="72160"/>
                </a:moveTo>
                <a:lnTo>
                  <a:pt x="334059" y="50586"/>
                </a:lnTo>
                <a:lnTo>
                  <a:pt x="328038" y="33973"/>
                </a:lnTo>
                <a:lnTo>
                  <a:pt x="323272" y="26382"/>
                </a:lnTo>
                <a:lnTo>
                  <a:pt x="315579" y="21321"/>
                </a:lnTo>
                <a:lnTo>
                  <a:pt x="294989" y="15698"/>
                </a:lnTo>
                <a:lnTo>
                  <a:pt x="263404" y="17926"/>
                </a:lnTo>
                <a:lnTo>
                  <a:pt x="212200" y="43012"/>
                </a:lnTo>
                <a:lnTo>
                  <a:pt x="176905" y="69036"/>
                </a:lnTo>
                <a:lnTo>
                  <a:pt x="172845" y="76851"/>
                </a:lnTo>
                <a:lnTo>
                  <a:pt x="171345" y="94565"/>
                </a:lnTo>
                <a:lnTo>
                  <a:pt x="166881" y="101772"/>
                </a:lnTo>
                <a:lnTo>
                  <a:pt x="149879" y="112791"/>
                </a:lnTo>
                <a:lnTo>
                  <a:pt x="86965" y="147806"/>
                </a:lnTo>
                <a:lnTo>
                  <a:pt x="29961" y="194147"/>
                </a:lnTo>
                <a:lnTo>
                  <a:pt x="2304" y="221186"/>
                </a:lnTo>
                <a:lnTo>
                  <a:pt x="0" y="227955"/>
                </a:lnTo>
                <a:lnTo>
                  <a:pt x="722" y="234726"/>
                </a:lnTo>
                <a:lnTo>
                  <a:pt x="3461" y="241497"/>
                </a:lnTo>
                <a:lnTo>
                  <a:pt x="9803" y="246011"/>
                </a:lnTo>
                <a:lnTo>
                  <a:pt x="36915" y="255752"/>
                </a:lnTo>
                <a:lnTo>
                  <a:pt x="74938" y="297554"/>
                </a:lnTo>
                <a:lnTo>
                  <a:pt x="92459" y="307049"/>
                </a:lnTo>
                <a:lnTo>
                  <a:pt x="139413" y="314232"/>
                </a:lnTo>
                <a:lnTo>
                  <a:pt x="178800" y="313218"/>
                </a:lnTo>
                <a:lnTo>
                  <a:pt x="240681" y="293042"/>
                </a:lnTo>
                <a:lnTo>
                  <a:pt x="250358" y="292792"/>
                </a:lnTo>
                <a:lnTo>
                  <a:pt x="267131" y="298536"/>
                </a:lnTo>
                <a:lnTo>
                  <a:pt x="298554" y="318362"/>
                </a:lnTo>
                <a:lnTo>
                  <a:pt x="320913" y="322694"/>
                </a:lnTo>
                <a:lnTo>
                  <a:pt x="377316" y="317662"/>
                </a:lnTo>
                <a:lnTo>
                  <a:pt x="434666" y="310365"/>
                </a:lnTo>
                <a:lnTo>
                  <a:pt x="491722" y="309641"/>
                </a:lnTo>
                <a:lnTo>
                  <a:pt x="554816" y="303330"/>
                </a:lnTo>
                <a:lnTo>
                  <a:pt x="597673" y="291798"/>
                </a:lnTo>
                <a:lnTo>
                  <a:pt x="602371" y="287447"/>
                </a:lnTo>
                <a:lnTo>
                  <a:pt x="603245" y="282289"/>
                </a:lnTo>
                <a:lnTo>
                  <a:pt x="601569" y="276593"/>
                </a:lnTo>
                <a:lnTo>
                  <a:pt x="595937" y="272795"/>
                </a:lnTo>
                <a:lnTo>
                  <a:pt x="560473" y="260680"/>
                </a:lnTo>
                <a:lnTo>
                  <a:pt x="552735" y="255413"/>
                </a:lnTo>
                <a:lnTo>
                  <a:pt x="548705" y="248515"/>
                </a:lnTo>
                <a:lnTo>
                  <a:pt x="547238" y="231820"/>
                </a:lnTo>
                <a:lnTo>
                  <a:pt x="553359" y="216122"/>
                </a:lnTo>
                <a:lnTo>
                  <a:pt x="575686" y="187647"/>
                </a:lnTo>
                <a:lnTo>
                  <a:pt x="600573" y="172481"/>
                </a:lnTo>
                <a:lnTo>
                  <a:pt x="632551" y="159501"/>
                </a:lnTo>
                <a:lnTo>
                  <a:pt x="599479" y="162837"/>
                </a:lnTo>
                <a:lnTo>
                  <a:pt x="581469" y="157240"/>
                </a:lnTo>
                <a:lnTo>
                  <a:pt x="573506" y="152587"/>
                </a:lnTo>
                <a:lnTo>
                  <a:pt x="569326" y="146098"/>
                </a:lnTo>
                <a:lnTo>
                  <a:pt x="567692" y="129857"/>
                </a:lnTo>
                <a:lnTo>
                  <a:pt x="573119" y="101673"/>
                </a:lnTo>
                <a:lnTo>
                  <a:pt x="587270" y="77267"/>
                </a:lnTo>
                <a:lnTo>
                  <a:pt x="586404" y="72178"/>
                </a:lnTo>
                <a:lnTo>
                  <a:pt x="581311" y="68785"/>
                </a:lnTo>
                <a:lnTo>
                  <a:pt x="540692" y="63340"/>
                </a:lnTo>
                <a:lnTo>
                  <a:pt x="533904" y="59507"/>
                </a:lnTo>
                <a:lnTo>
                  <a:pt x="530506" y="53565"/>
                </a:lnTo>
                <a:lnTo>
                  <a:pt x="529742" y="37931"/>
                </a:lnTo>
                <a:lnTo>
                  <a:pt x="533166" y="19694"/>
                </a:lnTo>
                <a:lnTo>
                  <a:pt x="531143" y="12347"/>
                </a:lnTo>
                <a:lnTo>
                  <a:pt x="526409" y="6320"/>
                </a:lnTo>
                <a:lnTo>
                  <a:pt x="519865" y="1173"/>
                </a:lnTo>
                <a:lnTo>
                  <a:pt x="513245" y="0"/>
                </a:lnTo>
                <a:lnTo>
                  <a:pt x="506574" y="1476"/>
                </a:lnTo>
                <a:lnTo>
                  <a:pt x="465903" y="26142"/>
                </a:lnTo>
                <a:lnTo>
                  <a:pt x="450606" y="38913"/>
                </a:lnTo>
                <a:lnTo>
                  <a:pt x="446753" y="46609"/>
                </a:lnTo>
                <a:lnTo>
                  <a:pt x="445819" y="823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67840" y="447040"/>
            <a:ext cx="345441" cy="243841"/>
            <a:chOff x="1767840" y="447040"/>
            <a:chExt cx="345441" cy="243841"/>
          </a:xfrm>
        </p:grpSpPr>
        <p:sp>
          <p:nvSpPr>
            <p:cNvPr id="4" name="Freeform 3"/>
            <p:cNvSpPr/>
            <p:nvPr/>
          </p:nvSpPr>
          <p:spPr>
            <a:xfrm>
              <a:off x="1817214" y="467360"/>
              <a:ext cx="49215" cy="162561"/>
            </a:xfrm>
            <a:custGeom>
              <a:avLst/>
              <a:gdLst/>
              <a:ahLst/>
              <a:cxnLst/>
              <a:rect l="0" t="0" r="0" b="0"/>
              <a:pathLst>
                <a:path w="49215" h="162561">
                  <a:moveTo>
                    <a:pt x="31906" y="0"/>
                  </a:moveTo>
                  <a:lnTo>
                    <a:pt x="42693" y="10787"/>
                  </a:lnTo>
                  <a:lnTo>
                    <a:pt x="47989" y="28125"/>
                  </a:lnTo>
                  <a:lnTo>
                    <a:pt x="49214" y="49753"/>
                  </a:lnTo>
                  <a:lnTo>
                    <a:pt x="37837" y="101462"/>
                  </a:lnTo>
                  <a:lnTo>
                    <a:pt x="0" y="161301"/>
                  </a:lnTo>
                  <a:lnTo>
                    <a:pt x="1426" y="162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40560" y="447040"/>
              <a:ext cx="50801" cy="162561"/>
            </a:xfrm>
            <a:custGeom>
              <a:avLst/>
              <a:gdLst/>
              <a:ahLst/>
              <a:cxnLst/>
              <a:rect l="0" t="0" r="0" b="0"/>
              <a:pathLst>
                <a:path w="50801" h="162561">
                  <a:moveTo>
                    <a:pt x="0" y="0"/>
                  </a:moveTo>
                  <a:lnTo>
                    <a:pt x="9240" y="23205"/>
                  </a:lnTo>
                  <a:lnTo>
                    <a:pt x="32631" y="62901"/>
                  </a:lnTo>
                  <a:lnTo>
                    <a:pt x="42596" y="120057"/>
                  </a:lnTo>
                  <a:lnTo>
                    <a:pt x="50800" y="162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67840" y="660400"/>
              <a:ext cx="152401" cy="30481"/>
            </a:xfrm>
            <a:custGeom>
              <a:avLst/>
              <a:gdLst/>
              <a:ahLst/>
              <a:cxnLst/>
              <a:rect l="0" t="0" r="0" b="0"/>
              <a:pathLst>
                <a:path w="152401" h="30481">
                  <a:moveTo>
                    <a:pt x="152400" y="0"/>
                  </a:moveTo>
                  <a:lnTo>
                    <a:pt x="111203" y="3010"/>
                  </a:lnTo>
                  <a:lnTo>
                    <a:pt x="53904" y="10347"/>
                  </a:lnTo>
                  <a:lnTo>
                    <a:pt x="23498" y="17992"/>
                  </a:lnTo>
                  <a:lnTo>
                    <a:pt x="0" y="30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42160" y="680720"/>
              <a:ext cx="71121" cy="10161"/>
            </a:xfrm>
            <a:custGeom>
              <a:avLst/>
              <a:gdLst/>
              <a:ahLst/>
              <a:cxnLst/>
              <a:rect l="0" t="0" r="0" b="0"/>
              <a:pathLst>
                <a:path w="71121" h="10161">
                  <a:moveTo>
                    <a:pt x="0" y="0"/>
                  </a:moveTo>
                  <a:lnTo>
                    <a:pt x="41197" y="3010"/>
                  </a:lnTo>
                  <a:lnTo>
                    <a:pt x="71120" y="10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2800" y="782320"/>
            <a:ext cx="437216" cy="152401"/>
            <a:chOff x="2082800" y="782320"/>
            <a:chExt cx="437216" cy="152401"/>
          </a:xfrm>
        </p:grpSpPr>
        <p:sp>
          <p:nvSpPr>
            <p:cNvPr id="9" name="Freeform 8"/>
            <p:cNvSpPr/>
            <p:nvPr/>
          </p:nvSpPr>
          <p:spPr>
            <a:xfrm>
              <a:off x="2451228" y="792480"/>
              <a:ext cx="68788" cy="82553"/>
            </a:xfrm>
            <a:custGeom>
              <a:avLst/>
              <a:gdLst/>
              <a:ahLst/>
              <a:cxnLst/>
              <a:rect l="0" t="0" r="0" b="0"/>
              <a:pathLst>
                <a:path w="68788" h="82553">
                  <a:moveTo>
                    <a:pt x="37972" y="0"/>
                  </a:moveTo>
                  <a:lnTo>
                    <a:pt x="21791" y="5394"/>
                  </a:lnTo>
                  <a:lnTo>
                    <a:pt x="10837" y="17073"/>
                  </a:lnTo>
                  <a:lnTo>
                    <a:pt x="3334" y="34681"/>
                  </a:lnTo>
                  <a:lnTo>
                    <a:pt x="0" y="57559"/>
                  </a:lnTo>
                  <a:lnTo>
                    <a:pt x="2497" y="66595"/>
                  </a:lnTo>
                  <a:lnTo>
                    <a:pt x="7549" y="73748"/>
                  </a:lnTo>
                  <a:lnTo>
                    <a:pt x="14303" y="79645"/>
                  </a:lnTo>
                  <a:lnTo>
                    <a:pt x="22193" y="82448"/>
                  </a:lnTo>
                  <a:lnTo>
                    <a:pt x="39990" y="82552"/>
                  </a:lnTo>
                  <a:lnTo>
                    <a:pt x="56179" y="75824"/>
                  </a:lnTo>
                  <a:lnTo>
                    <a:pt x="63656" y="70870"/>
                  </a:lnTo>
                  <a:lnTo>
                    <a:pt x="67513" y="64180"/>
                  </a:lnTo>
                  <a:lnTo>
                    <a:pt x="68787" y="47715"/>
                  </a:lnTo>
                  <a:lnTo>
                    <a:pt x="65289" y="40841"/>
                  </a:lnTo>
                  <a:lnTo>
                    <a:pt x="52371" y="30193"/>
                  </a:lnTo>
                  <a:lnTo>
                    <a:pt x="27812" y="203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2800" y="812800"/>
              <a:ext cx="375921" cy="49859"/>
            </a:xfrm>
            <a:custGeom>
              <a:avLst/>
              <a:gdLst/>
              <a:ahLst/>
              <a:cxnLst/>
              <a:rect l="0" t="0" r="0" b="0"/>
              <a:pathLst>
                <a:path w="375921" h="49859">
                  <a:moveTo>
                    <a:pt x="375920" y="40640"/>
                  </a:moveTo>
                  <a:lnTo>
                    <a:pt x="334723" y="43650"/>
                  </a:lnTo>
                  <a:lnTo>
                    <a:pt x="276295" y="49858"/>
                  </a:lnTo>
                  <a:lnTo>
                    <a:pt x="238906" y="48263"/>
                  </a:lnTo>
                  <a:lnTo>
                    <a:pt x="182298" y="24227"/>
                  </a:lnTo>
                  <a:lnTo>
                    <a:pt x="120740" y="4561"/>
                  </a:lnTo>
                  <a:lnTo>
                    <a:pt x="70218" y="901"/>
                  </a:lnTo>
                  <a:lnTo>
                    <a:pt x="33223" y="26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3600" y="88392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203200" y="0"/>
                  </a:moveTo>
                  <a:lnTo>
                    <a:pt x="162003" y="3010"/>
                  </a:lnTo>
                  <a:lnTo>
                    <a:pt x="98540" y="20584"/>
                  </a:lnTo>
                  <a:lnTo>
                    <a:pt x="35722" y="37288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33488" y="873760"/>
              <a:ext cx="15073" cy="60961"/>
            </a:xfrm>
            <a:custGeom>
              <a:avLst/>
              <a:gdLst/>
              <a:ahLst/>
              <a:cxnLst/>
              <a:rect l="0" t="0" r="0" b="0"/>
              <a:pathLst>
                <a:path w="15073" h="60961">
                  <a:moveTo>
                    <a:pt x="15072" y="0"/>
                  </a:moveTo>
                  <a:lnTo>
                    <a:pt x="0" y="48603"/>
                  </a:lnTo>
                  <a:lnTo>
                    <a:pt x="508" y="52722"/>
                  </a:lnTo>
                  <a:lnTo>
                    <a:pt x="4912" y="60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18080" y="782320"/>
              <a:ext cx="20321" cy="30481"/>
            </a:xfrm>
            <a:custGeom>
              <a:avLst/>
              <a:gdLst/>
              <a:ahLst/>
              <a:cxnLst/>
              <a:rect l="0" t="0" r="0" b="0"/>
              <a:pathLst>
                <a:path w="20321" h="30481">
                  <a:moveTo>
                    <a:pt x="20320" y="3048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43760" y="1280160"/>
            <a:ext cx="548395" cy="121921"/>
            <a:chOff x="2143760" y="1280160"/>
            <a:chExt cx="548395" cy="121921"/>
          </a:xfrm>
        </p:grpSpPr>
        <p:sp>
          <p:nvSpPr>
            <p:cNvPr id="15" name="Freeform 14"/>
            <p:cNvSpPr/>
            <p:nvPr/>
          </p:nvSpPr>
          <p:spPr>
            <a:xfrm>
              <a:off x="2143760" y="1320800"/>
              <a:ext cx="497841" cy="50801"/>
            </a:xfrm>
            <a:custGeom>
              <a:avLst/>
              <a:gdLst/>
              <a:ahLst/>
              <a:cxnLst/>
              <a:rect l="0" t="0" r="0" b="0"/>
              <a:pathLst>
                <a:path w="497841" h="50801">
                  <a:moveTo>
                    <a:pt x="0" y="50800"/>
                  </a:moveTo>
                  <a:lnTo>
                    <a:pt x="17351" y="35706"/>
                  </a:lnTo>
                  <a:lnTo>
                    <a:pt x="61907" y="17176"/>
                  </a:lnTo>
                  <a:lnTo>
                    <a:pt x="122937" y="11084"/>
                  </a:lnTo>
                  <a:lnTo>
                    <a:pt x="159851" y="13444"/>
                  </a:lnTo>
                  <a:lnTo>
                    <a:pt x="221114" y="19415"/>
                  </a:lnTo>
                  <a:lnTo>
                    <a:pt x="271503" y="17131"/>
                  </a:lnTo>
                  <a:lnTo>
                    <a:pt x="332860" y="11078"/>
                  </a:lnTo>
                  <a:lnTo>
                    <a:pt x="386271" y="7331"/>
                  </a:lnTo>
                  <a:lnTo>
                    <a:pt x="440304" y="1448"/>
                  </a:lnTo>
                  <a:lnTo>
                    <a:pt x="49784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631696" y="1280160"/>
              <a:ext cx="60459" cy="46564"/>
            </a:xfrm>
            <a:custGeom>
              <a:avLst/>
              <a:gdLst/>
              <a:ahLst/>
              <a:cxnLst/>
              <a:rect l="0" t="0" r="0" b="0"/>
              <a:pathLst>
                <a:path w="60459" h="46564">
                  <a:moveTo>
                    <a:pt x="40384" y="20320"/>
                  </a:moveTo>
                  <a:lnTo>
                    <a:pt x="18810" y="20320"/>
                  </a:lnTo>
                  <a:lnTo>
                    <a:pt x="11326" y="23707"/>
                  </a:lnTo>
                  <a:lnTo>
                    <a:pt x="0" y="36501"/>
                  </a:lnTo>
                  <a:lnTo>
                    <a:pt x="1043" y="41267"/>
                  </a:lnTo>
                  <a:lnTo>
                    <a:pt x="6255" y="44445"/>
                  </a:lnTo>
                  <a:lnTo>
                    <a:pt x="14244" y="46563"/>
                  </a:lnTo>
                  <a:lnTo>
                    <a:pt x="32153" y="42896"/>
                  </a:lnTo>
                  <a:lnTo>
                    <a:pt x="41670" y="38757"/>
                  </a:lnTo>
                  <a:lnTo>
                    <a:pt x="55255" y="25128"/>
                  </a:lnTo>
                  <a:lnTo>
                    <a:pt x="60458" y="16752"/>
                  </a:lnTo>
                  <a:lnTo>
                    <a:pt x="59411" y="11168"/>
                  </a:lnTo>
                  <a:lnTo>
                    <a:pt x="54198" y="7445"/>
                  </a:lnTo>
                  <a:lnTo>
                    <a:pt x="3022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09520" y="1280160"/>
              <a:ext cx="81281" cy="91441"/>
            </a:xfrm>
            <a:custGeom>
              <a:avLst/>
              <a:gdLst/>
              <a:ahLst/>
              <a:cxnLst/>
              <a:rect l="0" t="0" r="0" b="0"/>
              <a:pathLst>
                <a:path w="81281" h="91441">
                  <a:moveTo>
                    <a:pt x="0" y="0"/>
                  </a:moveTo>
                  <a:lnTo>
                    <a:pt x="53293" y="55550"/>
                  </a:lnTo>
                  <a:lnTo>
                    <a:pt x="66465" y="79301"/>
                  </a:lnTo>
                  <a:lnTo>
                    <a:pt x="81280" y="9144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67280" y="1280160"/>
              <a:ext cx="44417" cy="121921"/>
            </a:xfrm>
            <a:custGeom>
              <a:avLst/>
              <a:gdLst/>
              <a:ahLst/>
              <a:cxnLst/>
              <a:rect l="0" t="0" r="0" b="0"/>
              <a:pathLst>
                <a:path w="44417" h="121921">
                  <a:moveTo>
                    <a:pt x="20320" y="0"/>
                  </a:moveTo>
                  <a:lnTo>
                    <a:pt x="35414" y="17351"/>
                  </a:lnTo>
                  <a:lnTo>
                    <a:pt x="43209" y="33676"/>
                  </a:lnTo>
                  <a:lnTo>
                    <a:pt x="44416" y="52220"/>
                  </a:lnTo>
                  <a:lnTo>
                    <a:pt x="40060" y="70622"/>
                  </a:lnTo>
                  <a:lnTo>
                    <a:pt x="18868" y="100833"/>
                  </a:lnTo>
                  <a:lnTo>
                    <a:pt x="0" y="1219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>
            <a:off x="2551957" y="1798320"/>
            <a:ext cx="363964" cy="121921"/>
          </a:xfrm>
          <a:custGeom>
            <a:avLst/>
            <a:gdLst/>
            <a:ahLst/>
            <a:cxnLst/>
            <a:rect l="0" t="0" r="0" b="0"/>
            <a:pathLst>
              <a:path w="363964" h="121921">
                <a:moveTo>
                  <a:pt x="282683" y="0"/>
                </a:moveTo>
                <a:lnTo>
                  <a:pt x="220930" y="41168"/>
                </a:lnTo>
                <a:lnTo>
                  <a:pt x="170819" y="66465"/>
                </a:lnTo>
                <a:lnTo>
                  <a:pt x="108825" y="93796"/>
                </a:lnTo>
                <a:lnTo>
                  <a:pt x="58269" y="100058"/>
                </a:lnTo>
                <a:lnTo>
                  <a:pt x="32801" y="98657"/>
                </a:lnTo>
                <a:lnTo>
                  <a:pt x="10193" y="90508"/>
                </a:lnTo>
                <a:lnTo>
                  <a:pt x="3939" y="84046"/>
                </a:lnTo>
                <a:lnTo>
                  <a:pt x="898" y="76350"/>
                </a:lnTo>
                <a:lnTo>
                  <a:pt x="0" y="67834"/>
                </a:lnTo>
                <a:lnTo>
                  <a:pt x="2787" y="59898"/>
                </a:lnTo>
                <a:lnTo>
                  <a:pt x="14916" y="45060"/>
                </a:lnTo>
                <a:lnTo>
                  <a:pt x="40785" y="29406"/>
                </a:lnTo>
                <a:lnTo>
                  <a:pt x="75292" y="23012"/>
                </a:lnTo>
                <a:lnTo>
                  <a:pt x="119295" y="28963"/>
                </a:lnTo>
                <a:lnTo>
                  <a:pt x="181010" y="48706"/>
                </a:lnTo>
                <a:lnTo>
                  <a:pt x="242037" y="78095"/>
                </a:lnTo>
                <a:lnTo>
                  <a:pt x="303002" y="107351"/>
                </a:lnTo>
                <a:lnTo>
                  <a:pt x="363963" y="1219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45045" y="2035012"/>
            <a:ext cx="1245196" cy="360882"/>
            <a:chOff x="1945045" y="2035012"/>
            <a:chExt cx="1245196" cy="360882"/>
          </a:xfrm>
        </p:grpSpPr>
        <p:sp>
          <p:nvSpPr>
            <p:cNvPr id="21" name="Freeform 20"/>
            <p:cNvSpPr/>
            <p:nvPr/>
          </p:nvSpPr>
          <p:spPr>
            <a:xfrm>
              <a:off x="1945045" y="2035012"/>
              <a:ext cx="452716" cy="191236"/>
            </a:xfrm>
            <a:custGeom>
              <a:avLst/>
              <a:gdLst/>
              <a:ahLst/>
              <a:cxnLst/>
              <a:rect l="0" t="0" r="0" b="0"/>
              <a:pathLst>
                <a:path w="452716" h="191236">
                  <a:moveTo>
                    <a:pt x="351115" y="17308"/>
                  </a:moveTo>
                  <a:lnTo>
                    <a:pt x="340328" y="6521"/>
                  </a:lnTo>
                  <a:lnTo>
                    <a:pt x="322990" y="1225"/>
                  </a:lnTo>
                  <a:lnTo>
                    <a:pt x="301362" y="0"/>
                  </a:lnTo>
                  <a:lnTo>
                    <a:pt x="238318" y="14483"/>
                  </a:lnTo>
                  <a:lnTo>
                    <a:pt x="179819" y="30929"/>
                  </a:lnTo>
                  <a:lnTo>
                    <a:pt x="117560" y="56575"/>
                  </a:lnTo>
                  <a:lnTo>
                    <a:pt x="61880" y="86630"/>
                  </a:lnTo>
                  <a:lnTo>
                    <a:pt x="18219" y="122128"/>
                  </a:lnTo>
                  <a:lnTo>
                    <a:pt x="10651" y="131214"/>
                  </a:lnTo>
                  <a:lnTo>
                    <a:pt x="2242" y="153352"/>
                  </a:lnTo>
                  <a:lnTo>
                    <a:pt x="0" y="165578"/>
                  </a:lnTo>
                  <a:lnTo>
                    <a:pt x="1892" y="174857"/>
                  </a:lnTo>
                  <a:lnTo>
                    <a:pt x="6539" y="182171"/>
                  </a:lnTo>
                  <a:lnTo>
                    <a:pt x="13025" y="188177"/>
                  </a:lnTo>
                  <a:lnTo>
                    <a:pt x="20735" y="191052"/>
                  </a:lnTo>
                  <a:lnTo>
                    <a:pt x="38333" y="191235"/>
                  </a:lnTo>
                  <a:lnTo>
                    <a:pt x="45509" y="187446"/>
                  </a:lnTo>
                  <a:lnTo>
                    <a:pt x="101830" y="126875"/>
                  </a:lnTo>
                  <a:lnTo>
                    <a:pt x="159618" y="96523"/>
                  </a:lnTo>
                  <a:lnTo>
                    <a:pt x="217677" y="84100"/>
                  </a:lnTo>
                  <a:lnTo>
                    <a:pt x="280708" y="79036"/>
                  </a:lnTo>
                  <a:lnTo>
                    <a:pt x="334323" y="78420"/>
                  </a:lnTo>
                  <a:lnTo>
                    <a:pt x="390881" y="89340"/>
                  </a:lnTo>
                  <a:lnTo>
                    <a:pt x="452715" y="1087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46960" y="2042160"/>
              <a:ext cx="793165" cy="60961"/>
            </a:xfrm>
            <a:custGeom>
              <a:avLst/>
              <a:gdLst/>
              <a:ahLst/>
              <a:cxnLst/>
              <a:rect l="0" t="0" r="0" b="0"/>
              <a:pathLst>
                <a:path w="793165" h="60961">
                  <a:moveTo>
                    <a:pt x="0" y="0"/>
                  </a:moveTo>
                  <a:lnTo>
                    <a:pt x="53118" y="16201"/>
                  </a:lnTo>
                  <a:lnTo>
                    <a:pt x="110504" y="25171"/>
                  </a:lnTo>
                  <a:lnTo>
                    <a:pt x="173447" y="29781"/>
                  </a:lnTo>
                  <a:lnTo>
                    <a:pt x="227050" y="30342"/>
                  </a:lnTo>
                  <a:lnTo>
                    <a:pt x="279993" y="29324"/>
                  </a:lnTo>
                  <a:lnTo>
                    <a:pt x="334689" y="16335"/>
                  </a:lnTo>
                  <a:lnTo>
                    <a:pt x="394044" y="7963"/>
                  </a:lnTo>
                  <a:lnTo>
                    <a:pt x="441840" y="1573"/>
                  </a:lnTo>
                  <a:lnTo>
                    <a:pt x="497155" y="11259"/>
                  </a:lnTo>
                  <a:lnTo>
                    <a:pt x="548550" y="24980"/>
                  </a:lnTo>
                  <a:lnTo>
                    <a:pt x="604822" y="21157"/>
                  </a:lnTo>
                  <a:lnTo>
                    <a:pt x="662781" y="12389"/>
                  </a:lnTo>
                  <a:lnTo>
                    <a:pt x="720336" y="4600"/>
                  </a:lnTo>
                  <a:lnTo>
                    <a:pt x="772025" y="14598"/>
                  </a:lnTo>
                  <a:lnTo>
                    <a:pt x="779972" y="19892"/>
                  </a:lnTo>
                  <a:lnTo>
                    <a:pt x="791813" y="34805"/>
                  </a:lnTo>
                  <a:lnTo>
                    <a:pt x="793164" y="42395"/>
                  </a:lnTo>
                  <a:lnTo>
                    <a:pt x="791807" y="49712"/>
                  </a:lnTo>
                  <a:lnTo>
                    <a:pt x="788645" y="56848"/>
                  </a:lnTo>
                  <a:lnTo>
                    <a:pt x="783150" y="60477"/>
                  </a:lnTo>
                  <a:lnTo>
                    <a:pt x="741680" y="609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048000" y="2123440"/>
              <a:ext cx="142241" cy="71121"/>
            </a:xfrm>
            <a:custGeom>
              <a:avLst/>
              <a:gdLst/>
              <a:ahLst/>
              <a:cxnLst/>
              <a:rect l="0" t="0" r="0" b="0"/>
              <a:pathLst>
                <a:path w="142241" h="71121">
                  <a:moveTo>
                    <a:pt x="142240" y="0"/>
                  </a:moveTo>
                  <a:lnTo>
                    <a:pt x="133000" y="23205"/>
                  </a:lnTo>
                  <a:lnTo>
                    <a:pt x="122705" y="37030"/>
                  </a:lnTo>
                  <a:lnTo>
                    <a:pt x="98822" y="52114"/>
                  </a:lnTo>
                  <a:lnTo>
                    <a:pt x="59282" y="66195"/>
                  </a:lnTo>
                  <a:lnTo>
                    <a:pt x="0" y="711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79040" y="2164080"/>
              <a:ext cx="74801" cy="203201"/>
            </a:xfrm>
            <a:custGeom>
              <a:avLst/>
              <a:gdLst/>
              <a:ahLst/>
              <a:cxnLst/>
              <a:rect l="0" t="0" r="0" b="0"/>
              <a:pathLst>
                <a:path w="74801" h="203201">
                  <a:moveTo>
                    <a:pt x="0" y="0"/>
                  </a:moveTo>
                  <a:lnTo>
                    <a:pt x="49732" y="28806"/>
                  </a:lnTo>
                  <a:lnTo>
                    <a:pt x="65410" y="53314"/>
                  </a:lnTo>
                  <a:lnTo>
                    <a:pt x="73474" y="72238"/>
                  </a:lnTo>
                  <a:lnTo>
                    <a:pt x="74800" y="91937"/>
                  </a:lnTo>
                  <a:lnTo>
                    <a:pt x="70498" y="110852"/>
                  </a:lnTo>
                  <a:lnTo>
                    <a:pt x="38089" y="170350"/>
                  </a:lnTo>
                  <a:lnTo>
                    <a:pt x="25585" y="189328"/>
                  </a:lnTo>
                  <a:lnTo>
                    <a:pt x="23830" y="193952"/>
                  </a:lnTo>
                  <a:lnTo>
                    <a:pt x="23789" y="197034"/>
                  </a:lnTo>
                  <a:lnTo>
                    <a:pt x="24890" y="199090"/>
                  </a:lnTo>
                  <a:lnTo>
                    <a:pt x="3048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570480" y="2367280"/>
              <a:ext cx="223521" cy="28614"/>
            </a:xfrm>
            <a:custGeom>
              <a:avLst/>
              <a:gdLst/>
              <a:ahLst/>
              <a:cxnLst/>
              <a:rect l="0" t="0" r="0" b="0"/>
              <a:pathLst>
                <a:path w="223521" h="28614">
                  <a:moveTo>
                    <a:pt x="0" y="0"/>
                  </a:moveTo>
                  <a:lnTo>
                    <a:pt x="41197" y="3010"/>
                  </a:lnTo>
                  <a:lnTo>
                    <a:pt x="98496" y="10347"/>
                  </a:lnTo>
                  <a:lnTo>
                    <a:pt x="157385" y="24177"/>
                  </a:lnTo>
                  <a:lnTo>
                    <a:pt x="196900" y="28613"/>
                  </a:lnTo>
                  <a:lnTo>
                    <a:pt x="205773" y="25848"/>
                  </a:lnTo>
                  <a:lnTo>
                    <a:pt x="211689" y="20619"/>
                  </a:lnTo>
                  <a:lnTo>
                    <a:pt x="22352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98799" y="2214880"/>
              <a:ext cx="149202" cy="111761"/>
            </a:xfrm>
            <a:custGeom>
              <a:avLst/>
              <a:gdLst/>
              <a:ahLst/>
              <a:cxnLst/>
              <a:rect l="0" t="0" r="0" b="0"/>
              <a:pathLst>
                <a:path w="149202" h="111761">
                  <a:moveTo>
                    <a:pt x="149201" y="0"/>
                  </a:moveTo>
                  <a:lnTo>
                    <a:pt x="92636" y="0"/>
                  </a:lnTo>
                  <a:lnTo>
                    <a:pt x="40358" y="0"/>
                  </a:lnTo>
                  <a:lnTo>
                    <a:pt x="13525" y="0"/>
                  </a:lnTo>
                  <a:lnTo>
                    <a:pt x="5693" y="3387"/>
                  </a:lnTo>
                  <a:lnTo>
                    <a:pt x="1600" y="9031"/>
                  </a:lnTo>
                  <a:lnTo>
                    <a:pt x="0" y="16181"/>
                  </a:lnTo>
                  <a:lnTo>
                    <a:pt x="2321" y="23205"/>
                  </a:lnTo>
                  <a:lnTo>
                    <a:pt x="13930" y="37030"/>
                  </a:lnTo>
                  <a:lnTo>
                    <a:pt x="71506" y="83525"/>
                  </a:lnTo>
                  <a:lnTo>
                    <a:pt x="96077" y="96872"/>
                  </a:lnTo>
                  <a:lnTo>
                    <a:pt x="108561" y="1117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685865" y="2214880"/>
              <a:ext cx="189416" cy="152401"/>
            </a:xfrm>
            <a:custGeom>
              <a:avLst/>
              <a:gdLst/>
              <a:ahLst/>
              <a:cxnLst/>
              <a:rect l="0" t="0" r="0" b="0"/>
              <a:pathLst>
                <a:path w="189416" h="152401">
                  <a:moveTo>
                    <a:pt x="189415" y="0"/>
                  </a:moveTo>
                  <a:lnTo>
                    <a:pt x="132850" y="0"/>
                  </a:lnTo>
                  <a:lnTo>
                    <a:pt x="82830" y="2258"/>
                  </a:lnTo>
                  <a:lnTo>
                    <a:pt x="64527" y="10787"/>
                  </a:lnTo>
                  <a:lnTo>
                    <a:pt x="41529" y="33676"/>
                  </a:lnTo>
                  <a:lnTo>
                    <a:pt x="4531" y="95934"/>
                  </a:lnTo>
                  <a:lnTo>
                    <a:pt x="0" y="118649"/>
                  </a:lnTo>
                  <a:lnTo>
                    <a:pt x="996" y="134766"/>
                  </a:lnTo>
                  <a:lnTo>
                    <a:pt x="6535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2804160" y="2733040"/>
            <a:ext cx="386081" cy="60490"/>
          </a:xfrm>
          <a:custGeom>
            <a:avLst/>
            <a:gdLst/>
            <a:ahLst/>
            <a:cxnLst/>
            <a:rect l="0" t="0" r="0" b="0"/>
            <a:pathLst>
              <a:path w="386081" h="60490">
                <a:moveTo>
                  <a:pt x="386080" y="0"/>
                </a:moveTo>
                <a:lnTo>
                  <a:pt x="343656" y="22889"/>
                </a:lnTo>
                <a:lnTo>
                  <a:pt x="283353" y="40532"/>
                </a:lnTo>
                <a:lnTo>
                  <a:pt x="230071" y="48772"/>
                </a:lnTo>
                <a:lnTo>
                  <a:pt x="170572" y="58574"/>
                </a:lnTo>
                <a:lnTo>
                  <a:pt x="118109" y="60489"/>
                </a:lnTo>
                <a:lnTo>
                  <a:pt x="64263" y="53884"/>
                </a:lnTo>
                <a:lnTo>
                  <a:pt x="19174" y="51409"/>
                </a:lnTo>
                <a:lnTo>
                  <a:pt x="0" y="50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867888" y="3149600"/>
            <a:ext cx="383313" cy="162561"/>
            <a:chOff x="2867888" y="3149600"/>
            <a:chExt cx="383313" cy="162561"/>
          </a:xfrm>
        </p:grpSpPr>
        <p:sp>
          <p:nvSpPr>
            <p:cNvPr id="30" name="Freeform 29"/>
            <p:cNvSpPr/>
            <p:nvPr/>
          </p:nvSpPr>
          <p:spPr>
            <a:xfrm>
              <a:off x="3119120" y="3149600"/>
              <a:ext cx="91441" cy="50801"/>
            </a:xfrm>
            <a:custGeom>
              <a:avLst/>
              <a:gdLst/>
              <a:ahLst/>
              <a:cxnLst/>
              <a:rect l="0" t="0" r="0" b="0"/>
              <a:pathLst>
                <a:path w="91441" h="50801">
                  <a:moveTo>
                    <a:pt x="91440" y="0"/>
                  </a:moveTo>
                  <a:lnTo>
                    <a:pt x="49016" y="19535"/>
                  </a:lnTo>
                  <a:lnTo>
                    <a:pt x="0" y="508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67888" y="3177352"/>
              <a:ext cx="383313" cy="134809"/>
            </a:xfrm>
            <a:custGeom>
              <a:avLst/>
              <a:gdLst/>
              <a:ahLst/>
              <a:cxnLst/>
              <a:rect l="0" t="0" r="0" b="0"/>
              <a:pathLst>
                <a:path w="383313" h="134809">
                  <a:moveTo>
                    <a:pt x="190272" y="33208"/>
                  </a:moveTo>
                  <a:lnTo>
                    <a:pt x="133707" y="47349"/>
                  </a:lnTo>
                  <a:lnTo>
                    <a:pt x="76080" y="60756"/>
                  </a:lnTo>
                  <a:lnTo>
                    <a:pt x="40162" y="59809"/>
                  </a:lnTo>
                  <a:lnTo>
                    <a:pt x="19699" y="54062"/>
                  </a:lnTo>
                  <a:lnTo>
                    <a:pt x="3078" y="43981"/>
                  </a:lnTo>
                  <a:lnTo>
                    <a:pt x="0" y="37004"/>
                  </a:lnTo>
                  <a:lnTo>
                    <a:pt x="206" y="28965"/>
                  </a:lnTo>
                  <a:lnTo>
                    <a:pt x="2602" y="20219"/>
                  </a:lnTo>
                  <a:lnTo>
                    <a:pt x="7585" y="13260"/>
                  </a:lnTo>
                  <a:lnTo>
                    <a:pt x="22153" y="2517"/>
                  </a:lnTo>
                  <a:lnTo>
                    <a:pt x="42927" y="0"/>
                  </a:lnTo>
                  <a:lnTo>
                    <a:pt x="105142" y="3497"/>
                  </a:lnTo>
                  <a:lnTo>
                    <a:pt x="159285" y="16822"/>
                  </a:lnTo>
                  <a:lnTo>
                    <a:pt x="213536" y="41322"/>
                  </a:lnTo>
                  <a:lnTo>
                    <a:pt x="270602" y="67014"/>
                  </a:lnTo>
                  <a:lnTo>
                    <a:pt x="308994" y="86337"/>
                  </a:lnTo>
                  <a:lnTo>
                    <a:pt x="334575" y="102008"/>
                  </a:lnTo>
                  <a:lnTo>
                    <a:pt x="360593" y="116811"/>
                  </a:lnTo>
                  <a:lnTo>
                    <a:pt x="383312" y="1348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>
          <a:xfrm>
            <a:off x="3006730" y="4023360"/>
            <a:ext cx="199632" cy="119299"/>
          </a:xfrm>
          <a:custGeom>
            <a:avLst/>
            <a:gdLst/>
            <a:ahLst/>
            <a:cxnLst/>
            <a:rect l="0" t="0" r="0" b="0"/>
            <a:pathLst>
              <a:path w="199632" h="119299">
                <a:moveTo>
                  <a:pt x="173350" y="10160"/>
                </a:moveTo>
                <a:lnTo>
                  <a:pt x="132153" y="13170"/>
                </a:lnTo>
                <a:lnTo>
                  <a:pt x="74854" y="20507"/>
                </a:lnTo>
                <a:lnTo>
                  <a:pt x="21359" y="34337"/>
                </a:lnTo>
                <a:lnTo>
                  <a:pt x="13320" y="39825"/>
                </a:lnTo>
                <a:lnTo>
                  <a:pt x="1378" y="54953"/>
                </a:lnTo>
                <a:lnTo>
                  <a:pt x="0" y="62600"/>
                </a:lnTo>
                <a:lnTo>
                  <a:pt x="1339" y="69955"/>
                </a:lnTo>
                <a:lnTo>
                  <a:pt x="8847" y="84149"/>
                </a:lnTo>
                <a:lnTo>
                  <a:pt x="19710" y="97983"/>
                </a:lnTo>
                <a:lnTo>
                  <a:pt x="43913" y="113072"/>
                </a:lnTo>
                <a:lnTo>
                  <a:pt x="77927" y="119298"/>
                </a:lnTo>
                <a:lnTo>
                  <a:pt x="111210" y="115750"/>
                </a:lnTo>
                <a:lnTo>
                  <a:pt x="142521" y="102155"/>
                </a:lnTo>
                <a:lnTo>
                  <a:pt x="189658" y="64098"/>
                </a:lnTo>
                <a:lnTo>
                  <a:pt x="197531" y="44669"/>
                </a:lnTo>
                <a:lnTo>
                  <a:pt x="199631" y="33166"/>
                </a:lnTo>
                <a:lnTo>
                  <a:pt x="198773" y="24369"/>
                </a:lnTo>
                <a:lnTo>
                  <a:pt x="195943" y="17375"/>
                </a:lnTo>
                <a:lnTo>
                  <a:pt x="1835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392645" y="4775200"/>
            <a:ext cx="51596" cy="51363"/>
          </a:xfrm>
          <a:custGeom>
            <a:avLst/>
            <a:gdLst/>
            <a:ahLst/>
            <a:cxnLst/>
            <a:rect l="0" t="0" r="0" b="0"/>
            <a:pathLst>
              <a:path w="51596" h="51363">
                <a:moveTo>
                  <a:pt x="21115" y="0"/>
                </a:moveTo>
                <a:lnTo>
                  <a:pt x="4934" y="5393"/>
                </a:lnTo>
                <a:lnTo>
                  <a:pt x="1297" y="10369"/>
                </a:lnTo>
                <a:lnTo>
                  <a:pt x="0" y="17073"/>
                </a:lnTo>
                <a:lnTo>
                  <a:pt x="265" y="24928"/>
                </a:lnTo>
                <a:lnTo>
                  <a:pt x="6580" y="39678"/>
                </a:lnTo>
                <a:lnTo>
                  <a:pt x="11425" y="46772"/>
                </a:lnTo>
                <a:lnTo>
                  <a:pt x="18042" y="50373"/>
                </a:lnTo>
                <a:lnTo>
                  <a:pt x="34425" y="51362"/>
                </a:lnTo>
                <a:lnTo>
                  <a:pt x="40148" y="48917"/>
                </a:lnTo>
                <a:lnTo>
                  <a:pt x="43964" y="45029"/>
                </a:lnTo>
                <a:lnTo>
                  <a:pt x="51595" y="30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281680" y="5181600"/>
            <a:ext cx="10161" cy="10161"/>
          </a:xfrm>
          <a:custGeom>
            <a:avLst/>
            <a:gdLst/>
            <a:ahLst/>
            <a:cxnLst/>
            <a:rect l="0" t="0" r="0" b="0"/>
            <a:pathLst>
              <a:path w="10161" h="10161">
                <a:moveTo>
                  <a:pt x="10160" y="0"/>
                </a:moveTo>
                <a:lnTo>
                  <a:pt x="0" y="10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8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060700" y="1016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32500" y="46990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045200" y="39497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124200" y="47117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98800" y="39751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1300" y="47371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28600" y="40259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35300" y="29718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48000" y="22606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48000" y="15240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48000" y="8001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05300" y="668909"/>
            <a:ext cx="0" cy="1016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5300" y="1371600"/>
            <a:ext cx="0" cy="1438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30700" y="2091309"/>
            <a:ext cx="25400" cy="13538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92191" y="1257300"/>
            <a:ext cx="491109" cy="486791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83809" y="1735709"/>
            <a:ext cx="584200" cy="31318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96791" y="2836291"/>
            <a:ext cx="0" cy="11861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96791" y="3539109"/>
            <a:ext cx="0" cy="4064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75409" y="3547491"/>
            <a:ext cx="1159891" cy="4318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58409" y="3530600"/>
            <a:ext cx="1524000" cy="38950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29791" y="4605909"/>
            <a:ext cx="17018" cy="8458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381500" y="4555109"/>
            <a:ext cx="8509" cy="1270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00900" y="4512691"/>
            <a:ext cx="8509" cy="14401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235700" y="19304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34100" y="901700"/>
            <a:ext cx="2540001" cy="567310"/>
          </a:xfrm>
          <a:custGeom>
            <a:avLst/>
            <a:gdLst/>
            <a:ahLst/>
            <a:cxnLst/>
            <a:rect l="0" t="0" r="0" b="0"/>
            <a:pathLst>
              <a:path w="2540001" h="567310">
                <a:moveTo>
                  <a:pt x="0" y="0"/>
                </a:moveTo>
                <a:lnTo>
                  <a:pt x="2540000" y="0"/>
                </a:lnTo>
                <a:lnTo>
                  <a:pt x="2540000" y="567309"/>
                </a:lnTo>
                <a:lnTo>
                  <a:pt x="0" y="567309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06800" y="241300"/>
            <a:ext cx="1142974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First Cells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5900" y="4876800"/>
            <a:ext cx="139791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Green Algae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0300" y="4864100"/>
            <a:ext cx="146121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Invertebrates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7900" y="4876800"/>
            <a:ext cx="69883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Fungi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27800" y="4089400"/>
            <a:ext cx="1588008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Plant-like cells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2500" y="4140200"/>
            <a:ext cx="176570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Animal-like cells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6900" y="4203700"/>
            <a:ext cx="1638808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Fungi-like cells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06800" y="3098800"/>
            <a:ext cx="127055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Eukaryotes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41700" y="2387600"/>
            <a:ext cx="166458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Archaebacteria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6500" y="2095500"/>
            <a:ext cx="1601064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Cyanobacteria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7600" y="1054100"/>
            <a:ext cx="96560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Bacteria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06800" y="1689100"/>
            <a:ext cx="121988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Eubacteria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6000" y="965200"/>
            <a:ext cx="1346683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Prokaryotes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97900" y="241300"/>
            <a:ext cx="1079881" cy="1846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00" smtClean="0">
                <a:solidFill>
                  <a:srgbClr val="000000"/>
                </a:solidFill>
                <a:latin typeface="Arial - 10"/>
              </a:rPr>
              <a:t>Precambrian Era</a:t>
            </a:r>
            <a:endParaRPr lang="en-US" sz="600">
              <a:solidFill>
                <a:srgbClr val="000000"/>
              </a:solidFill>
              <a:latin typeface="Arial - 10"/>
            </a:endParaRPr>
          </a:p>
        </p:txBody>
      </p:sp>
    </p:spTree>
    <p:extLst>
      <p:ext uri="{BB962C8B-B14F-4D97-AF65-F5344CB8AC3E}">
        <p14:creationId xmlns:p14="http://schemas.microsoft.com/office/powerpoint/2010/main" val="341720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660400"/>
            <a:ext cx="11367897" cy="6428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429000" y="1638300"/>
            <a:ext cx="129611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Vertebrates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600" y="4343400"/>
            <a:ext cx="161323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Gymnosperms</a:t>
            </a:r>
          </a:p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(pines, etc.)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0" y="3581400"/>
            <a:ext cx="147104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"Seed Ferns"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572000"/>
            <a:ext cx="95288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Reptiles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7900" y="3606800"/>
            <a:ext cx="711327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Ferns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3632200"/>
            <a:ext cx="132146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Amphibians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6800" y="2590800"/>
            <a:ext cx="153733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Fern ancestor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1100" y="2654300"/>
            <a:ext cx="55885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Fish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1900" y="1587500"/>
            <a:ext cx="1168654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Moss, etc.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200" y="647700"/>
            <a:ext cx="146121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Invertebrates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736600"/>
            <a:ext cx="138518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Green algae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</p:spTree>
    <p:extLst>
      <p:ext uri="{BB962C8B-B14F-4D97-AF65-F5344CB8AC3E}">
        <p14:creationId xmlns:p14="http://schemas.microsoft.com/office/powerpoint/2010/main" val="2002889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317500"/>
            <a:ext cx="54651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Spontaneous Generation?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823073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609600"/>
            <a:ext cx="11335639" cy="6410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874000" y="3251200"/>
            <a:ext cx="219671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Angiosperms (flowering plants)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0300" y="3492500"/>
            <a:ext cx="647827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Birds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501900"/>
            <a:ext cx="1156157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Dinosaurs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900" y="4419600"/>
            <a:ext cx="97823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Humans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2603500"/>
            <a:ext cx="111762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Mammals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600" y="1447800"/>
            <a:ext cx="161323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Gymnosperms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200" y="1511300"/>
            <a:ext cx="952881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  <a:latin typeface="Arial - 18"/>
              </a:rPr>
              <a:t>Reptiles</a:t>
            </a:r>
            <a:endParaRPr lang="en-US" sz="1000">
              <a:solidFill>
                <a:srgbClr val="FF0000"/>
              </a:solidFill>
              <a:latin typeface="Arial - 18"/>
            </a:endParaRPr>
          </a:p>
        </p:txBody>
      </p:sp>
    </p:spTree>
    <p:extLst>
      <p:ext uri="{BB962C8B-B14F-4D97-AF65-F5344CB8AC3E}">
        <p14:creationId xmlns:p14="http://schemas.microsoft.com/office/powerpoint/2010/main" val="3393087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590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794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6350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Attachments</a:t>
            </a: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270000" y="1270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70000" y="1587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David Attenborough- Origin of Life, Arrival HD - BBC Documentary - Animals &amp; Nature.mp4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0" y="2222500"/>
            <a:ext cx="889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TeacherTrek Powerpoint.ppt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317500"/>
            <a:ext cx="54651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Spontaneous Generation?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76300"/>
            <a:ext cx="6637909" cy="433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4309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317500"/>
            <a:ext cx="54651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effectLst>
                  <a:innerShdw dist="107763" dir="13500000">
                    <a:scrgbClr r="0" g="0" b="0"/>
                  </a:innerShdw>
                </a:effectLst>
                <a:latin typeface="Arial - 36"/>
              </a:rPr>
              <a:t>Spontaneous Generation?</a:t>
            </a:r>
            <a:endParaRPr lang="en-US" sz="2100">
              <a:solidFill>
                <a:srgbClr val="FF0000"/>
              </a:solidFill>
              <a:effectLst>
                <a:innerShdw dist="107763" dir="13500000">
                  <a:scrgbClr r="0" g="0" b="0"/>
                </a:innerShdw>
              </a:effectLst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876300"/>
            <a:ext cx="6637909" cy="433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449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317500"/>
            <a:ext cx="54651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Spontaneous Generation?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939800"/>
            <a:ext cx="4067810" cy="4419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2136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700" y="317500"/>
            <a:ext cx="54651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effectLst>
                  <a:innerShdw dist="107763" dir="13500000">
                    <a:scrgbClr r="0" g="0" b="0"/>
                  </a:innerShdw>
                </a:effectLst>
                <a:latin typeface="Arial - 36"/>
              </a:rPr>
              <a:t>Spontaneous Generation?</a:t>
            </a:r>
            <a:endParaRPr lang="en-US" sz="2100">
              <a:solidFill>
                <a:srgbClr val="FF0000"/>
              </a:solidFill>
              <a:effectLst>
                <a:innerShdw dist="107763" dir="13500000">
                  <a:scrgbClr r="0" g="0" b="0"/>
                </a:innerShdw>
              </a:effectLst>
              <a:latin typeface="Arial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939800"/>
            <a:ext cx="4067810" cy="4419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5397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431800"/>
            <a:ext cx="93599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36"/>
              </a:rPr>
              <a:t>If not Spontaneous Generation, then what?</a:t>
            </a:r>
            <a:endParaRPr lang="en-US" sz="2100">
              <a:solidFill>
                <a:srgbClr val="FF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34567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Custom</PresentationFormat>
  <Paragraphs>162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- 15</vt:lpstr>
      <vt:lpstr>Arial - 24</vt:lpstr>
      <vt:lpstr>Arial - 10</vt:lpstr>
      <vt:lpstr>Arial - 36</vt:lpstr>
      <vt:lpstr>Calibri</vt:lpstr>
      <vt:lpstr>Arial - 18</vt:lpstr>
      <vt:lpstr>Arial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Wieland</dc:creator>
  <cp:lastModifiedBy>Greg Wieland</cp:lastModifiedBy>
  <cp:revision>1</cp:revision>
  <dcterms:created xsi:type="dcterms:W3CDTF">2015-09-28T16:03:51Z</dcterms:created>
  <dcterms:modified xsi:type="dcterms:W3CDTF">2015-09-28T16:03:59Z</dcterms:modified>
</cp:coreProperties>
</file>