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0160000" cy="8001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85498"/>
            <a:ext cx="8636000" cy="1715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3900"/>
            <a:ext cx="711200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7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0413"/>
            <a:ext cx="2286000" cy="6826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0413"/>
            <a:ext cx="6688667" cy="68267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9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141385"/>
            <a:ext cx="8636000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391166"/>
            <a:ext cx="8636000" cy="17502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66902"/>
            <a:ext cx="4487333" cy="5280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866902"/>
            <a:ext cx="4487333" cy="5280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90965"/>
            <a:ext cx="4489098" cy="74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37354"/>
            <a:ext cx="4489098" cy="4609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90965"/>
            <a:ext cx="4490861" cy="74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37354"/>
            <a:ext cx="4490861" cy="4609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18558"/>
            <a:ext cx="3342570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18560"/>
            <a:ext cx="5679722" cy="6828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674285"/>
            <a:ext cx="3342570" cy="54729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600700"/>
            <a:ext cx="6096000" cy="661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14904"/>
            <a:ext cx="6096000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261894"/>
            <a:ext cx="6096000" cy="9390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0411"/>
            <a:ext cx="91440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66902"/>
            <a:ext cx="9144000" cy="528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415744"/>
            <a:ext cx="2370667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5116-88E6-4FFC-BA41-F7911C24E2D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415744"/>
            <a:ext cx="3217333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415744"/>
            <a:ext cx="2370667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B17B-741C-4E12-8BAD-5C1BD9CA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ieland.greg\Google%20Drive\Teaching\Biology\Cell%20Structure\Cell%20Structure%20Notes%20Recovered%20as%20Powerpoint\Cell%20Types.mp4" TargetMode="External"/><Relationship Id="rId2" Type="http://schemas.openxmlformats.org/officeDocument/2006/relationships/hyperlink" Target="file:///C:\Users\wieland.greg\Google%20Drive\Teaching\Biology\Cell%20Structure\Cell%20Structure%20Notes%20Recovered%20as%20Powerpoint\7A%20-%20Cells%20-%20Bill%20Nye%20the%20Science%20Guy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wieland.greg\Google%20Drive\Teaching\Biology\Cell%20Structure\Cell%20Structure%20Notes%20Recovered%20as%20Powerpoint\The%20Cell%20Song%20(1).mp4" TargetMode="External"/><Relationship Id="rId5" Type="http://schemas.openxmlformats.org/officeDocument/2006/relationships/hyperlink" Target="file:///C:\Users\wieland.greg\Google%20Drive\Teaching\Biology\Cell%20Structure\Cell%20Structure%20Notes%20Recovered%20as%20Powerpoint\All%20You%20Need%20To%20Know%20About%20Stem%20Cells.mp4" TargetMode="External"/><Relationship Id="rId4" Type="http://schemas.openxmlformats.org/officeDocument/2006/relationships/hyperlink" Target="file:///C:\Users\wieland.greg\Google%20Drive\Teaching\Biology\Cell%20Structure\Cell%20Structure%20Notes%20Recovered%20as%20Powerpoint\A%20Tour%20of%20the%20Cell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wieland.greg\Google%20Drive\Teaching\Biology\Cell%20Structure\Cell%20Structure%20Notes%20Recovered%20as%20Powerpoint\Oxen%20VS%20Wolves(1).mp4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130300"/>
            <a:ext cx="10160000" cy="6770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08000" y="330200"/>
            <a:ext cx="3125143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FF00"/>
                </a:solidFill>
                <a:latin typeface="Arial - 36"/>
              </a:rPr>
              <a:t>Cell Structures</a:t>
            </a:r>
            <a:endParaRPr lang="en-US" sz="2100">
              <a:solidFill>
                <a:srgbClr val="FFFF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31919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6250" y="387350"/>
            <a:ext cx="209551" cy="336551"/>
            <a:chOff x="1746250" y="387350"/>
            <a:chExt cx="209551" cy="336551"/>
          </a:xfrm>
        </p:grpSpPr>
        <p:sp>
          <p:nvSpPr>
            <p:cNvPr id="2" name="Freeform 1"/>
            <p:cNvSpPr/>
            <p:nvPr/>
          </p:nvSpPr>
          <p:spPr>
            <a:xfrm>
              <a:off x="1746250" y="387350"/>
              <a:ext cx="203201" cy="336551"/>
            </a:xfrm>
            <a:custGeom>
              <a:avLst/>
              <a:gdLst/>
              <a:ahLst/>
              <a:cxnLst/>
              <a:rect l="0" t="0" r="0" b="0"/>
              <a:pathLst>
                <a:path w="203201" h="336551">
                  <a:moveTo>
                    <a:pt x="0" y="0"/>
                  </a:moveTo>
                  <a:lnTo>
                    <a:pt x="0" y="13484"/>
                  </a:lnTo>
                  <a:lnTo>
                    <a:pt x="6742" y="31982"/>
                  </a:lnTo>
                  <a:lnTo>
                    <a:pt x="40849" y="95254"/>
                  </a:lnTo>
                  <a:lnTo>
                    <a:pt x="71866" y="157470"/>
                  </a:lnTo>
                  <a:lnTo>
                    <a:pt x="95678" y="214067"/>
                  </a:lnTo>
                  <a:lnTo>
                    <a:pt x="143679" y="275997"/>
                  </a:lnTo>
                  <a:lnTo>
                    <a:pt x="203200" y="336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22450" y="5334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114300"/>
                  </a:moveTo>
                  <a:lnTo>
                    <a:pt x="13484" y="114300"/>
                  </a:lnTo>
                  <a:lnTo>
                    <a:pt x="23867" y="110537"/>
                  </a:lnTo>
                  <a:lnTo>
                    <a:pt x="60717" y="86688"/>
                  </a:lnTo>
                  <a:lnTo>
                    <a:pt x="110035" y="27303"/>
                  </a:lnTo>
                  <a:lnTo>
                    <a:pt x="133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11550" y="292100"/>
            <a:ext cx="355601" cy="412751"/>
            <a:chOff x="3511550" y="292100"/>
            <a:chExt cx="355601" cy="412751"/>
          </a:xfrm>
        </p:grpSpPr>
        <p:sp>
          <p:nvSpPr>
            <p:cNvPr id="5" name="Freeform 4"/>
            <p:cNvSpPr/>
            <p:nvPr/>
          </p:nvSpPr>
          <p:spPr>
            <a:xfrm>
              <a:off x="3511550" y="292100"/>
              <a:ext cx="190501" cy="412751"/>
            </a:xfrm>
            <a:custGeom>
              <a:avLst/>
              <a:gdLst/>
              <a:ahLst/>
              <a:cxnLst/>
              <a:rect l="0" t="0" r="0" b="0"/>
              <a:pathLst>
                <a:path w="190501" h="412751">
                  <a:moveTo>
                    <a:pt x="190500" y="0"/>
                  </a:moveTo>
                  <a:lnTo>
                    <a:pt x="163562" y="59178"/>
                  </a:lnTo>
                  <a:lnTo>
                    <a:pt x="136935" y="116234"/>
                  </a:lnTo>
                  <a:lnTo>
                    <a:pt x="101595" y="176704"/>
                  </a:lnTo>
                  <a:lnTo>
                    <a:pt x="68933" y="235543"/>
                  </a:lnTo>
                  <a:lnTo>
                    <a:pt x="39863" y="296757"/>
                  </a:lnTo>
                  <a:lnTo>
                    <a:pt x="21236" y="354945"/>
                  </a:lnTo>
                  <a:lnTo>
                    <a:pt x="0" y="412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632200" y="317500"/>
              <a:ext cx="234951" cy="62367"/>
            </a:xfrm>
            <a:custGeom>
              <a:avLst/>
              <a:gdLst/>
              <a:ahLst/>
              <a:cxnLst/>
              <a:rect l="0" t="0" r="0" b="0"/>
              <a:pathLst>
                <a:path w="234951" h="62367">
                  <a:moveTo>
                    <a:pt x="0" y="0"/>
                  </a:moveTo>
                  <a:lnTo>
                    <a:pt x="8789" y="25748"/>
                  </a:lnTo>
                  <a:lnTo>
                    <a:pt x="16606" y="37549"/>
                  </a:lnTo>
                  <a:lnTo>
                    <a:pt x="27136" y="47498"/>
                  </a:lnTo>
                  <a:lnTo>
                    <a:pt x="40753" y="52860"/>
                  </a:lnTo>
                  <a:lnTo>
                    <a:pt x="95426" y="62366"/>
                  </a:lnTo>
                  <a:lnTo>
                    <a:pt x="156520" y="56967"/>
                  </a:lnTo>
                  <a:lnTo>
                    <a:pt x="214012" y="44315"/>
                  </a:lnTo>
                  <a:lnTo>
                    <a:pt x="2349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26050" y="577850"/>
            <a:ext cx="203201" cy="400051"/>
            <a:chOff x="5226050" y="577850"/>
            <a:chExt cx="203201" cy="400051"/>
          </a:xfrm>
        </p:grpSpPr>
        <p:sp>
          <p:nvSpPr>
            <p:cNvPr id="8" name="Freeform 7"/>
            <p:cNvSpPr/>
            <p:nvPr/>
          </p:nvSpPr>
          <p:spPr>
            <a:xfrm>
              <a:off x="5290874" y="577850"/>
              <a:ext cx="125677" cy="400051"/>
            </a:xfrm>
            <a:custGeom>
              <a:avLst/>
              <a:gdLst/>
              <a:ahLst/>
              <a:cxnLst/>
              <a:rect l="0" t="0" r="0" b="0"/>
              <a:pathLst>
                <a:path w="125677" h="400051">
                  <a:moveTo>
                    <a:pt x="5026" y="0"/>
                  </a:moveTo>
                  <a:lnTo>
                    <a:pt x="0" y="22604"/>
                  </a:lnTo>
                  <a:lnTo>
                    <a:pt x="950" y="45503"/>
                  </a:lnTo>
                  <a:lnTo>
                    <a:pt x="13626" y="103778"/>
                  </a:lnTo>
                  <a:lnTo>
                    <a:pt x="38270" y="164545"/>
                  </a:lnTo>
                  <a:lnTo>
                    <a:pt x="60575" y="222345"/>
                  </a:lnTo>
                  <a:lnTo>
                    <a:pt x="86445" y="284582"/>
                  </a:lnTo>
                  <a:lnTo>
                    <a:pt x="106499" y="342462"/>
                  </a:lnTo>
                  <a:lnTo>
                    <a:pt x="125676" y="400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26050" y="60960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0" y="88900"/>
                  </a:moveTo>
                  <a:lnTo>
                    <a:pt x="46983" y="83830"/>
                  </a:lnTo>
                  <a:lnTo>
                    <a:pt x="88565" y="71188"/>
                  </a:lnTo>
                  <a:lnTo>
                    <a:pt x="146041" y="38011"/>
                  </a:lnTo>
                  <a:lnTo>
                    <a:pt x="179080" y="16461"/>
                  </a:lnTo>
                  <a:lnTo>
                    <a:pt x="194803" y="367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3947" y="1282700"/>
            <a:ext cx="464204" cy="304801"/>
            <a:chOff x="6323947" y="1282700"/>
            <a:chExt cx="464204" cy="304801"/>
          </a:xfrm>
        </p:grpSpPr>
        <p:sp>
          <p:nvSpPr>
            <p:cNvPr id="11" name="Freeform 10"/>
            <p:cNvSpPr/>
            <p:nvPr/>
          </p:nvSpPr>
          <p:spPr>
            <a:xfrm>
              <a:off x="6323947" y="1282700"/>
              <a:ext cx="438804" cy="304801"/>
            </a:xfrm>
            <a:custGeom>
              <a:avLst/>
              <a:gdLst/>
              <a:ahLst/>
              <a:cxnLst/>
              <a:rect l="0" t="0" r="0" b="0"/>
              <a:pathLst>
                <a:path w="438804" h="304801">
                  <a:moveTo>
                    <a:pt x="438803" y="0"/>
                  </a:moveTo>
                  <a:lnTo>
                    <a:pt x="412288" y="12209"/>
                  </a:lnTo>
                  <a:lnTo>
                    <a:pt x="349178" y="57309"/>
                  </a:lnTo>
                  <a:lnTo>
                    <a:pt x="286272" y="96428"/>
                  </a:lnTo>
                  <a:lnTo>
                    <a:pt x="223065" y="128044"/>
                  </a:lnTo>
                  <a:lnTo>
                    <a:pt x="161923" y="165874"/>
                  </a:lnTo>
                  <a:lnTo>
                    <a:pt x="103406" y="210351"/>
                  </a:lnTo>
                  <a:lnTo>
                    <a:pt x="45437" y="257010"/>
                  </a:lnTo>
                  <a:lnTo>
                    <a:pt x="2889" y="296301"/>
                  </a:lnTo>
                  <a:lnTo>
                    <a:pt x="732" y="299134"/>
                  </a:lnTo>
                  <a:lnTo>
                    <a:pt x="0" y="301023"/>
                  </a:lnTo>
                  <a:lnTo>
                    <a:pt x="653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9400" y="132715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0" y="0"/>
                  </a:moveTo>
                  <a:lnTo>
                    <a:pt x="5775" y="14503"/>
                  </a:lnTo>
                  <a:lnTo>
                    <a:pt x="23765" y="35942"/>
                  </a:lnTo>
                  <a:lnTo>
                    <a:pt x="42868" y="48671"/>
                  </a:lnTo>
                  <a:lnTo>
                    <a:pt x="100088" y="68615"/>
                  </a:lnTo>
                  <a:lnTo>
                    <a:pt x="15875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43450" y="2101850"/>
            <a:ext cx="228601" cy="260351"/>
            <a:chOff x="4743450" y="2101850"/>
            <a:chExt cx="228601" cy="260351"/>
          </a:xfrm>
        </p:grpSpPr>
        <p:sp>
          <p:nvSpPr>
            <p:cNvPr id="14" name="Freeform 13"/>
            <p:cNvSpPr/>
            <p:nvPr/>
          </p:nvSpPr>
          <p:spPr>
            <a:xfrm>
              <a:off x="4822298" y="2101850"/>
              <a:ext cx="35453" cy="260351"/>
            </a:xfrm>
            <a:custGeom>
              <a:avLst/>
              <a:gdLst/>
              <a:ahLst/>
              <a:cxnLst/>
              <a:rect l="0" t="0" r="0" b="0"/>
              <a:pathLst>
                <a:path w="35453" h="260351">
                  <a:moveTo>
                    <a:pt x="10052" y="0"/>
                  </a:moveTo>
                  <a:lnTo>
                    <a:pt x="3310" y="6742"/>
                  </a:lnTo>
                  <a:lnTo>
                    <a:pt x="0" y="19459"/>
                  </a:lnTo>
                  <a:lnTo>
                    <a:pt x="18" y="44571"/>
                  </a:lnTo>
                  <a:lnTo>
                    <a:pt x="14389" y="106426"/>
                  </a:lnTo>
                  <a:lnTo>
                    <a:pt x="25583" y="164708"/>
                  </a:lnTo>
                  <a:lnTo>
                    <a:pt x="28371" y="225358"/>
                  </a:lnTo>
                  <a:lnTo>
                    <a:pt x="35452" y="260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43450" y="213360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56487" y="29869"/>
                  </a:lnTo>
                  <a:lnTo>
                    <a:pt x="116378" y="20194"/>
                  </a:lnTo>
                  <a:lnTo>
                    <a:pt x="174975" y="12650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51150" y="2222500"/>
            <a:ext cx="203201" cy="463551"/>
            <a:chOff x="2851150" y="2222500"/>
            <a:chExt cx="203201" cy="463551"/>
          </a:xfrm>
        </p:grpSpPr>
        <p:sp>
          <p:nvSpPr>
            <p:cNvPr id="17" name="Freeform 16"/>
            <p:cNvSpPr/>
            <p:nvPr/>
          </p:nvSpPr>
          <p:spPr>
            <a:xfrm>
              <a:off x="2902380" y="2222500"/>
              <a:ext cx="69421" cy="463551"/>
            </a:xfrm>
            <a:custGeom>
              <a:avLst/>
              <a:gdLst/>
              <a:ahLst/>
              <a:cxnLst/>
              <a:rect l="0" t="0" r="0" b="0"/>
              <a:pathLst>
                <a:path w="69421" h="463551">
                  <a:moveTo>
                    <a:pt x="24970" y="0"/>
                  </a:moveTo>
                  <a:lnTo>
                    <a:pt x="19012" y="57418"/>
                  </a:lnTo>
                  <a:lnTo>
                    <a:pt x="13628" y="114881"/>
                  </a:lnTo>
                  <a:lnTo>
                    <a:pt x="8085" y="167999"/>
                  </a:lnTo>
                  <a:lnTo>
                    <a:pt x="2834" y="228982"/>
                  </a:lnTo>
                  <a:lnTo>
                    <a:pt x="0" y="287124"/>
                  </a:lnTo>
                  <a:lnTo>
                    <a:pt x="6515" y="350137"/>
                  </a:lnTo>
                  <a:lnTo>
                    <a:pt x="23582" y="412289"/>
                  </a:lnTo>
                  <a:lnTo>
                    <a:pt x="42278" y="441068"/>
                  </a:lnTo>
                  <a:lnTo>
                    <a:pt x="69420" y="463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51150" y="2305050"/>
              <a:ext cx="203201" cy="24439"/>
            </a:xfrm>
            <a:custGeom>
              <a:avLst/>
              <a:gdLst/>
              <a:ahLst/>
              <a:cxnLst/>
              <a:rect l="0" t="0" r="0" b="0"/>
              <a:pathLst>
                <a:path w="203201" h="24439">
                  <a:moveTo>
                    <a:pt x="0" y="0"/>
                  </a:moveTo>
                  <a:lnTo>
                    <a:pt x="32493" y="16593"/>
                  </a:lnTo>
                  <a:lnTo>
                    <a:pt x="52431" y="22477"/>
                  </a:lnTo>
                  <a:lnTo>
                    <a:pt x="106218" y="24438"/>
                  </a:lnTo>
                  <a:lnTo>
                    <a:pt x="163072" y="18205"/>
                  </a:lnTo>
                  <a:lnTo>
                    <a:pt x="20320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90650" y="2540000"/>
            <a:ext cx="190501" cy="387351"/>
            <a:chOff x="1390650" y="2540000"/>
            <a:chExt cx="190501" cy="387351"/>
          </a:xfrm>
        </p:grpSpPr>
        <p:sp>
          <p:nvSpPr>
            <p:cNvPr id="20" name="Freeform 19"/>
            <p:cNvSpPr/>
            <p:nvPr/>
          </p:nvSpPr>
          <p:spPr>
            <a:xfrm>
              <a:off x="1422402" y="2540000"/>
              <a:ext cx="25399" cy="387351"/>
            </a:xfrm>
            <a:custGeom>
              <a:avLst/>
              <a:gdLst/>
              <a:ahLst/>
              <a:cxnLst/>
              <a:rect l="0" t="0" r="0" b="0"/>
              <a:pathLst>
                <a:path w="25399" h="387351">
                  <a:moveTo>
                    <a:pt x="25398" y="0"/>
                  </a:moveTo>
                  <a:lnTo>
                    <a:pt x="13842" y="57611"/>
                  </a:lnTo>
                  <a:lnTo>
                    <a:pt x="8401" y="120540"/>
                  </a:lnTo>
                  <a:lnTo>
                    <a:pt x="2164" y="180279"/>
                  </a:lnTo>
                  <a:lnTo>
                    <a:pt x="283" y="232881"/>
                  </a:lnTo>
                  <a:lnTo>
                    <a:pt x="36" y="288901"/>
                  </a:lnTo>
                  <a:lnTo>
                    <a:pt x="0" y="351179"/>
                  </a:lnTo>
                  <a:lnTo>
                    <a:pt x="6348" y="387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90650" y="2571750"/>
              <a:ext cx="190501" cy="18104"/>
            </a:xfrm>
            <a:custGeom>
              <a:avLst/>
              <a:gdLst/>
              <a:ahLst/>
              <a:cxnLst/>
              <a:rect l="0" t="0" r="0" b="0"/>
              <a:pathLst>
                <a:path w="190501" h="18104">
                  <a:moveTo>
                    <a:pt x="0" y="0"/>
                  </a:moveTo>
                  <a:lnTo>
                    <a:pt x="62557" y="16301"/>
                  </a:lnTo>
                  <a:lnTo>
                    <a:pt x="121644" y="18103"/>
                  </a:lnTo>
                  <a:lnTo>
                    <a:pt x="180570" y="8052"/>
                  </a:lnTo>
                  <a:lnTo>
                    <a:pt x="19050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54500" y="3060700"/>
            <a:ext cx="215901" cy="368301"/>
            <a:chOff x="4254500" y="3060700"/>
            <a:chExt cx="215901" cy="368301"/>
          </a:xfrm>
        </p:grpSpPr>
        <p:sp>
          <p:nvSpPr>
            <p:cNvPr id="23" name="Freeform 22"/>
            <p:cNvSpPr/>
            <p:nvPr/>
          </p:nvSpPr>
          <p:spPr>
            <a:xfrm>
              <a:off x="4306183" y="3060700"/>
              <a:ext cx="68968" cy="368301"/>
            </a:xfrm>
            <a:custGeom>
              <a:avLst/>
              <a:gdLst/>
              <a:ahLst/>
              <a:cxnLst/>
              <a:rect l="0" t="0" r="0" b="0"/>
              <a:pathLst>
                <a:path w="68968" h="368301">
                  <a:moveTo>
                    <a:pt x="5467" y="0"/>
                  </a:moveTo>
                  <a:lnTo>
                    <a:pt x="0" y="35353"/>
                  </a:lnTo>
                  <a:lnTo>
                    <a:pt x="12017" y="98845"/>
                  </a:lnTo>
                  <a:lnTo>
                    <a:pt x="28758" y="157362"/>
                  </a:lnTo>
                  <a:lnTo>
                    <a:pt x="43567" y="217824"/>
                  </a:lnTo>
                  <a:lnTo>
                    <a:pt x="49545" y="281258"/>
                  </a:lnTo>
                  <a:lnTo>
                    <a:pt x="62767" y="338256"/>
                  </a:lnTo>
                  <a:lnTo>
                    <a:pt x="68967" y="368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54500" y="3079750"/>
              <a:ext cx="215901" cy="62447"/>
            </a:xfrm>
            <a:custGeom>
              <a:avLst/>
              <a:gdLst/>
              <a:ahLst/>
              <a:cxnLst/>
              <a:rect l="0" t="0" r="0" b="0"/>
              <a:pathLst>
                <a:path w="215901" h="62447">
                  <a:moveTo>
                    <a:pt x="0" y="50800"/>
                  </a:moveTo>
                  <a:lnTo>
                    <a:pt x="6742" y="57542"/>
                  </a:lnTo>
                  <a:lnTo>
                    <a:pt x="17578" y="60852"/>
                  </a:lnTo>
                  <a:lnTo>
                    <a:pt x="54970" y="62446"/>
                  </a:lnTo>
                  <a:lnTo>
                    <a:pt x="113332" y="48560"/>
                  </a:lnTo>
                  <a:lnTo>
                    <a:pt x="171425" y="24163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65850" y="2508250"/>
            <a:ext cx="431801" cy="476251"/>
            <a:chOff x="6165850" y="2508250"/>
            <a:chExt cx="431801" cy="476251"/>
          </a:xfrm>
        </p:grpSpPr>
        <p:sp>
          <p:nvSpPr>
            <p:cNvPr id="26" name="Freeform 25"/>
            <p:cNvSpPr/>
            <p:nvPr/>
          </p:nvSpPr>
          <p:spPr>
            <a:xfrm>
              <a:off x="6197600" y="2508250"/>
              <a:ext cx="400051" cy="476251"/>
            </a:xfrm>
            <a:custGeom>
              <a:avLst/>
              <a:gdLst/>
              <a:ahLst/>
              <a:cxnLst/>
              <a:rect l="0" t="0" r="0" b="0"/>
              <a:pathLst>
                <a:path w="400051" h="476251">
                  <a:moveTo>
                    <a:pt x="0" y="0"/>
                  </a:moveTo>
                  <a:lnTo>
                    <a:pt x="38198" y="62323"/>
                  </a:lnTo>
                  <a:lnTo>
                    <a:pt x="85373" y="123502"/>
                  </a:lnTo>
                  <a:lnTo>
                    <a:pt x="133306" y="182634"/>
                  </a:lnTo>
                  <a:lnTo>
                    <a:pt x="179272" y="241953"/>
                  </a:lnTo>
                  <a:lnTo>
                    <a:pt x="239181" y="302678"/>
                  </a:lnTo>
                  <a:lnTo>
                    <a:pt x="292657" y="361183"/>
                  </a:lnTo>
                  <a:lnTo>
                    <a:pt x="353454" y="423297"/>
                  </a:lnTo>
                  <a:lnTo>
                    <a:pt x="400050" y="476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65850" y="2546350"/>
              <a:ext cx="165101" cy="82551"/>
            </a:xfrm>
            <a:custGeom>
              <a:avLst/>
              <a:gdLst/>
              <a:ahLst/>
              <a:cxnLst/>
              <a:rect l="0" t="0" r="0" b="0"/>
              <a:pathLst>
                <a:path w="165101" h="82551">
                  <a:moveTo>
                    <a:pt x="165100" y="0"/>
                  </a:moveTo>
                  <a:lnTo>
                    <a:pt x="161729" y="10113"/>
                  </a:lnTo>
                  <a:lnTo>
                    <a:pt x="154429" y="18841"/>
                  </a:lnTo>
                  <a:lnTo>
                    <a:pt x="125297" y="42550"/>
                  </a:lnTo>
                  <a:lnTo>
                    <a:pt x="62898" y="69408"/>
                  </a:lnTo>
                  <a:lnTo>
                    <a:pt x="0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62350" y="1511300"/>
            <a:ext cx="190501" cy="298451"/>
            <a:chOff x="3562350" y="1511300"/>
            <a:chExt cx="190501" cy="298451"/>
          </a:xfrm>
        </p:grpSpPr>
        <p:sp>
          <p:nvSpPr>
            <p:cNvPr id="29" name="Freeform 28"/>
            <p:cNvSpPr/>
            <p:nvPr/>
          </p:nvSpPr>
          <p:spPr>
            <a:xfrm>
              <a:off x="3562350" y="1511300"/>
              <a:ext cx="165101" cy="298451"/>
            </a:xfrm>
            <a:custGeom>
              <a:avLst/>
              <a:gdLst/>
              <a:ahLst/>
              <a:cxnLst/>
              <a:rect l="0" t="0" r="0" b="0"/>
              <a:pathLst>
                <a:path w="165101" h="298451">
                  <a:moveTo>
                    <a:pt x="165100" y="0"/>
                  </a:moveTo>
                  <a:lnTo>
                    <a:pt x="154987" y="3371"/>
                  </a:lnTo>
                  <a:lnTo>
                    <a:pt x="151302" y="7186"/>
                  </a:lnTo>
                  <a:lnTo>
                    <a:pt x="128493" y="64200"/>
                  </a:lnTo>
                  <a:lnTo>
                    <a:pt x="101440" y="120815"/>
                  </a:lnTo>
                  <a:lnTo>
                    <a:pt x="67727" y="184026"/>
                  </a:lnTo>
                  <a:lnTo>
                    <a:pt x="36100" y="243090"/>
                  </a:lnTo>
                  <a:lnTo>
                    <a:pt x="9113" y="290618"/>
                  </a:lnTo>
                  <a:lnTo>
                    <a:pt x="0" y="298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647879" y="1549400"/>
              <a:ext cx="104972" cy="82551"/>
            </a:xfrm>
            <a:custGeom>
              <a:avLst/>
              <a:gdLst/>
              <a:ahLst/>
              <a:cxnLst/>
              <a:rect l="0" t="0" r="0" b="0"/>
              <a:pathLst>
                <a:path w="104972" h="82551">
                  <a:moveTo>
                    <a:pt x="3371" y="0"/>
                  </a:moveTo>
                  <a:lnTo>
                    <a:pt x="0" y="10113"/>
                  </a:lnTo>
                  <a:lnTo>
                    <a:pt x="1275" y="29886"/>
                  </a:lnTo>
                  <a:lnTo>
                    <a:pt x="9492" y="50248"/>
                  </a:lnTo>
                  <a:lnTo>
                    <a:pt x="24234" y="66315"/>
                  </a:lnTo>
                  <a:lnTo>
                    <a:pt x="42009" y="76642"/>
                  </a:lnTo>
                  <a:lnTo>
                    <a:pt x="104971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02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6250" y="387350"/>
            <a:ext cx="209551" cy="336551"/>
            <a:chOff x="1746250" y="387350"/>
            <a:chExt cx="209551" cy="336551"/>
          </a:xfrm>
        </p:grpSpPr>
        <p:sp>
          <p:nvSpPr>
            <p:cNvPr id="2" name="Freeform 1"/>
            <p:cNvSpPr/>
            <p:nvPr/>
          </p:nvSpPr>
          <p:spPr>
            <a:xfrm>
              <a:off x="1746250" y="387350"/>
              <a:ext cx="203201" cy="336551"/>
            </a:xfrm>
            <a:custGeom>
              <a:avLst/>
              <a:gdLst/>
              <a:ahLst/>
              <a:cxnLst/>
              <a:rect l="0" t="0" r="0" b="0"/>
              <a:pathLst>
                <a:path w="203201" h="336551">
                  <a:moveTo>
                    <a:pt x="0" y="0"/>
                  </a:moveTo>
                  <a:lnTo>
                    <a:pt x="0" y="13484"/>
                  </a:lnTo>
                  <a:lnTo>
                    <a:pt x="6742" y="31982"/>
                  </a:lnTo>
                  <a:lnTo>
                    <a:pt x="40849" y="95254"/>
                  </a:lnTo>
                  <a:lnTo>
                    <a:pt x="71866" y="157470"/>
                  </a:lnTo>
                  <a:lnTo>
                    <a:pt x="95678" y="214067"/>
                  </a:lnTo>
                  <a:lnTo>
                    <a:pt x="143679" y="275997"/>
                  </a:lnTo>
                  <a:lnTo>
                    <a:pt x="203200" y="336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22450" y="5334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114300"/>
                  </a:moveTo>
                  <a:lnTo>
                    <a:pt x="13484" y="114300"/>
                  </a:lnTo>
                  <a:lnTo>
                    <a:pt x="23867" y="110537"/>
                  </a:lnTo>
                  <a:lnTo>
                    <a:pt x="60717" y="86688"/>
                  </a:lnTo>
                  <a:lnTo>
                    <a:pt x="110035" y="27303"/>
                  </a:lnTo>
                  <a:lnTo>
                    <a:pt x="133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11550" y="292100"/>
            <a:ext cx="355601" cy="412751"/>
            <a:chOff x="3511550" y="292100"/>
            <a:chExt cx="355601" cy="412751"/>
          </a:xfrm>
        </p:grpSpPr>
        <p:sp>
          <p:nvSpPr>
            <p:cNvPr id="5" name="Freeform 4"/>
            <p:cNvSpPr/>
            <p:nvPr/>
          </p:nvSpPr>
          <p:spPr>
            <a:xfrm>
              <a:off x="3511550" y="292100"/>
              <a:ext cx="190501" cy="412751"/>
            </a:xfrm>
            <a:custGeom>
              <a:avLst/>
              <a:gdLst/>
              <a:ahLst/>
              <a:cxnLst/>
              <a:rect l="0" t="0" r="0" b="0"/>
              <a:pathLst>
                <a:path w="190501" h="412751">
                  <a:moveTo>
                    <a:pt x="190500" y="0"/>
                  </a:moveTo>
                  <a:lnTo>
                    <a:pt x="163562" y="59178"/>
                  </a:lnTo>
                  <a:lnTo>
                    <a:pt x="136935" y="116234"/>
                  </a:lnTo>
                  <a:lnTo>
                    <a:pt x="101595" y="176704"/>
                  </a:lnTo>
                  <a:lnTo>
                    <a:pt x="68933" y="235543"/>
                  </a:lnTo>
                  <a:lnTo>
                    <a:pt x="39863" y="296757"/>
                  </a:lnTo>
                  <a:lnTo>
                    <a:pt x="21236" y="354945"/>
                  </a:lnTo>
                  <a:lnTo>
                    <a:pt x="0" y="412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632200" y="317500"/>
              <a:ext cx="234951" cy="62367"/>
            </a:xfrm>
            <a:custGeom>
              <a:avLst/>
              <a:gdLst/>
              <a:ahLst/>
              <a:cxnLst/>
              <a:rect l="0" t="0" r="0" b="0"/>
              <a:pathLst>
                <a:path w="234951" h="62367">
                  <a:moveTo>
                    <a:pt x="0" y="0"/>
                  </a:moveTo>
                  <a:lnTo>
                    <a:pt x="8789" y="25748"/>
                  </a:lnTo>
                  <a:lnTo>
                    <a:pt x="16606" y="37549"/>
                  </a:lnTo>
                  <a:lnTo>
                    <a:pt x="27136" y="47498"/>
                  </a:lnTo>
                  <a:lnTo>
                    <a:pt x="40753" y="52860"/>
                  </a:lnTo>
                  <a:lnTo>
                    <a:pt x="95426" y="62366"/>
                  </a:lnTo>
                  <a:lnTo>
                    <a:pt x="156520" y="56967"/>
                  </a:lnTo>
                  <a:lnTo>
                    <a:pt x="214012" y="44315"/>
                  </a:lnTo>
                  <a:lnTo>
                    <a:pt x="2349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26050" y="577850"/>
            <a:ext cx="203201" cy="400051"/>
            <a:chOff x="5226050" y="577850"/>
            <a:chExt cx="203201" cy="400051"/>
          </a:xfrm>
        </p:grpSpPr>
        <p:sp>
          <p:nvSpPr>
            <p:cNvPr id="8" name="Freeform 7"/>
            <p:cNvSpPr/>
            <p:nvPr/>
          </p:nvSpPr>
          <p:spPr>
            <a:xfrm>
              <a:off x="5290874" y="577850"/>
              <a:ext cx="125677" cy="400051"/>
            </a:xfrm>
            <a:custGeom>
              <a:avLst/>
              <a:gdLst/>
              <a:ahLst/>
              <a:cxnLst/>
              <a:rect l="0" t="0" r="0" b="0"/>
              <a:pathLst>
                <a:path w="125677" h="400051">
                  <a:moveTo>
                    <a:pt x="5026" y="0"/>
                  </a:moveTo>
                  <a:lnTo>
                    <a:pt x="0" y="22604"/>
                  </a:lnTo>
                  <a:lnTo>
                    <a:pt x="950" y="45503"/>
                  </a:lnTo>
                  <a:lnTo>
                    <a:pt x="13626" y="103778"/>
                  </a:lnTo>
                  <a:lnTo>
                    <a:pt x="38270" y="164545"/>
                  </a:lnTo>
                  <a:lnTo>
                    <a:pt x="60575" y="222345"/>
                  </a:lnTo>
                  <a:lnTo>
                    <a:pt x="86445" y="284582"/>
                  </a:lnTo>
                  <a:lnTo>
                    <a:pt x="106499" y="342462"/>
                  </a:lnTo>
                  <a:lnTo>
                    <a:pt x="125676" y="400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26050" y="60960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0" y="88900"/>
                  </a:moveTo>
                  <a:lnTo>
                    <a:pt x="46983" y="83830"/>
                  </a:lnTo>
                  <a:lnTo>
                    <a:pt x="88565" y="71188"/>
                  </a:lnTo>
                  <a:lnTo>
                    <a:pt x="146041" y="38011"/>
                  </a:lnTo>
                  <a:lnTo>
                    <a:pt x="179080" y="16461"/>
                  </a:lnTo>
                  <a:lnTo>
                    <a:pt x="194803" y="3670"/>
                  </a:lnTo>
                  <a:lnTo>
                    <a:pt x="203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3947" y="1282700"/>
            <a:ext cx="464204" cy="304801"/>
            <a:chOff x="6323947" y="1282700"/>
            <a:chExt cx="464204" cy="304801"/>
          </a:xfrm>
        </p:grpSpPr>
        <p:sp>
          <p:nvSpPr>
            <p:cNvPr id="11" name="Freeform 10"/>
            <p:cNvSpPr/>
            <p:nvPr/>
          </p:nvSpPr>
          <p:spPr>
            <a:xfrm>
              <a:off x="6323947" y="1282700"/>
              <a:ext cx="438804" cy="304801"/>
            </a:xfrm>
            <a:custGeom>
              <a:avLst/>
              <a:gdLst/>
              <a:ahLst/>
              <a:cxnLst/>
              <a:rect l="0" t="0" r="0" b="0"/>
              <a:pathLst>
                <a:path w="438804" h="304801">
                  <a:moveTo>
                    <a:pt x="438803" y="0"/>
                  </a:moveTo>
                  <a:lnTo>
                    <a:pt x="412288" y="12209"/>
                  </a:lnTo>
                  <a:lnTo>
                    <a:pt x="349178" y="57309"/>
                  </a:lnTo>
                  <a:lnTo>
                    <a:pt x="286272" y="96428"/>
                  </a:lnTo>
                  <a:lnTo>
                    <a:pt x="223065" y="128044"/>
                  </a:lnTo>
                  <a:lnTo>
                    <a:pt x="161923" y="165874"/>
                  </a:lnTo>
                  <a:lnTo>
                    <a:pt x="103406" y="210351"/>
                  </a:lnTo>
                  <a:lnTo>
                    <a:pt x="45437" y="257010"/>
                  </a:lnTo>
                  <a:lnTo>
                    <a:pt x="2889" y="296301"/>
                  </a:lnTo>
                  <a:lnTo>
                    <a:pt x="732" y="299134"/>
                  </a:lnTo>
                  <a:lnTo>
                    <a:pt x="0" y="301023"/>
                  </a:lnTo>
                  <a:lnTo>
                    <a:pt x="653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9400" y="132715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0" y="0"/>
                  </a:moveTo>
                  <a:lnTo>
                    <a:pt x="5775" y="14503"/>
                  </a:lnTo>
                  <a:lnTo>
                    <a:pt x="23765" y="35942"/>
                  </a:lnTo>
                  <a:lnTo>
                    <a:pt x="42868" y="48671"/>
                  </a:lnTo>
                  <a:lnTo>
                    <a:pt x="100088" y="68615"/>
                  </a:lnTo>
                  <a:lnTo>
                    <a:pt x="15875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43450" y="2101850"/>
            <a:ext cx="228601" cy="260351"/>
            <a:chOff x="4743450" y="2101850"/>
            <a:chExt cx="228601" cy="260351"/>
          </a:xfrm>
        </p:grpSpPr>
        <p:sp>
          <p:nvSpPr>
            <p:cNvPr id="14" name="Freeform 13"/>
            <p:cNvSpPr/>
            <p:nvPr/>
          </p:nvSpPr>
          <p:spPr>
            <a:xfrm>
              <a:off x="4822298" y="2101850"/>
              <a:ext cx="35453" cy="260351"/>
            </a:xfrm>
            <a:custGeom>
              <a:avLst/>
              <a:gdLst/>
              <a:ahLst/>
              <a:cxnLst/>
              <a:rect l="0" t="0" r="0" b="0"/>
              <a:pathLst>
                <a:path w="35453" h="260351">
                  <a:moveTo>
                    <a:pt x="10052" y="0"/>
                  </a:moveTo>
                  <a:lnTo>
                    <a:pt x="3310" y="6742"/>
                  </a:lnTo>
                  <a:lnTo>
                    <a:pt x="0" y="19459"/>
                  </a:lnTo>
                  <a:lnTo>
                    <a:pt x="18" y="44571"/>
                  </a:lnTo>
                  <a:lnTo>
                    <a:pt x="14389" y="106426"/>
                  </a:lnTo>
                  <a:lnTo>
                    <a:pt x="25583" y="164708"/>
                  </a:lnTo>
                  <a:lnTo>
                    <a:pt x="28371" y="225358"/>
                  </a:lnTo>
                  <a:lnTo>
                    <a:pt x="35452" y="260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43450" y="213360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56487" y="29869"/>
                  </a:lnTo>
                  <a:lnTo>
                    <a:pt x="116378" y="20194"/>
                  </a:lnTo>
                  <a:lnTo>
                    <a:pt x="174975" y="12650"/>
                  </a:lnTo>
                  <a:lnTo>
                    <a:pt x="228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51150" y="2222500"/>
            <a:ext cx="203201" cy="463551"/>
            <a:chOff x="2851150" y="2222500"/>
            <a:chExt cx="203201" cy="463551"/>
          </a:xfrm>
        </p:grpSpPr>
        <p:sp>
          <p:nvSpPr>
            <p:cNvPr id="17" name="Freeform 16"/>
            <p:cNvSpPr/>
            <p:nvPr/>
          </p:nvSpPr>
          <p:spPr>
            <a:xfrm>
              <a:off x="2902380" y="2222500"/>
              <a:ext cx="69421" cy="463551"/>
            </a:xfrm>
            <a:custGeom>
              <a:avLst/>
              <a:gdLst/>
              <a:ahLst/>
              <a:cxnLst/>
              <a:rect l="0" t="0" r="0" b="0"/>
              <a:pathLst>
                <a:path w="69421" h="463551">
                  <a:moveTo>
                    <a:pt x="24970" y="0"/>
                  </a:moveTo>
                  <a:lnTo>
                    <a:pt x="19012" y="57418"/>
                  </a:lnTo>
                  <a:lnTo>
                    <a:pt x="13628" y="114881"/>
                  </a:lnTo>
                  <a:lnTo>
                    <a:pt x="8085" y="167999"/>
                  </a:lnTo>
                  <a:lnTo>
                    <a:pt x="2834" y="228982"/>
                  </a:lnTo>
                  <a:lnTo>
                    <a:pt x="0" y="287124"/>
                  </a:lnTo>
                  <a:lnTo>
                    <a:pt x="6515" y="350137"/>
                  </a:lnTo>
                  <a:lnTo>
                    <a:pt x="23582" y="412289"/>
                  </a:lnTo>
                  <a:lnTo>
                    <a:pt x="42278" y="441068"/>
                  </a:lnTo>
                  <a:lnTo>
                    <a:pt x="69420" y="463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51150" y="2305050"/>
              <a:ext cx="203201" cy="24439"/>
            </a:xfrm>
            <a:custGeom>
              <a:avLst/>
              <a:gdLst/>
              <a:ahLst/>
              <a:cxnLst/>
              <a:rect l="0" t="0" r="0" b="0"/>
              <a:pathLst>
                <a:path w="203201" h="24439">
                  <a:moveTo>
                    <a:pt x="0" y="0"/>
                  </a:moveTo>
                  <a:lnTo>
                    <a:pt x="32493" y="16593"/>
                  </a:lnTo>
                  <a:lnTo>
                    <a:pt x="52431" y="22477"/>
                  </a:lnTo>
                  <a:lnTo>
                    <a:pt x="106218" y="24438"/>
                  </a:lnTo>
                  <a:lnTo>
                    <a:pt x="163072" y="18205"/>
                  </a:lnTo>
                  <a:lnTo>
                    <a:pt x="20320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90650" y="2540000"/>
            <a:ext cx="190501" cy="387351"/>
            <a:chOff x="1390650" y="2540000"/>
            <a:chExt cx="190501" cy="387351"/>
          </a:xfrm>
        </p:grpSpPr>
        <p:sp>
          <p:nvSpPr>
            <p:cNvPr id="20" name="Freeform 19"/>
            <p:cNvSpPr/>
            <p:nvPr/>
          </p:nvSpPr>
          <p:spPr>
            <a:xfrm>
              <a:off x="1422402" y="2540000"/>
              <a:ext cx="25399" cy="387351"/>
            </a:xfrm>
            <a:custGeom>
              <a:avLst/>
              <a:gdLst/>
              <a:ahLst/>
              <a:cxnLst/>
              <a:rect l="0" t="0" r="0" b="0"/>
              <a:pathLst>
                <a:path w="25399" h="387351">
                  <a:moveTo>
                    <a:pt x="25398" y="0"/>
                  </a:moveTo>
                  <a:lnTo>
                    <a:pt x="13842" y="57611"/>
                  </a:lnTo>
                  <a:lnTo>
                    <a:pt x="8401" y="120540"/>
                  </a:lnTo>
                  <a:lnTo>
                    <a:pt x="2164" y="180279"/>
                  </a:lnTo>
                  <a:lnTo>
                    <a:pt x="283" y="232881"/>
                  </a:lnTo>
                  <a:lnTo>
                    <a:pt x="36" y="288901"/>
                  </a:lnTo>
                  <a:lnTo>
                    <a:pt x="0" y="351179"/>
                  </a:lnTo>
                  <a:lnTo>
                    <a:pt x="6348" y="387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90650" y="2571750"/>
              <a:ext cx="190501" cy="18104"/>
            </a:xfrm>
            <a:custGeom>
              <a:avLst/>
              <a:gdLst/>
              <a:ahLst/>
              <a:cxnLst/>
              <a:rect l="0" t="0" r="0" b="0"/>
              <a:pathLst>
                <a:path w="190501" h="18104">
                  <a:moveTo>
                    <a:pt x="0" y="0"/>
                  </a:moveTo>
                  <a:lnTo>
                    <a:pt x="62557" y="16301"/>
                  </a:lnTo>
                  <a:lnTo>
                    <a:pt x="121644" y="18103"/>
                  </a:lnTo>
                  <a:lnTo>
                    <a:pt x="180570" y="8052"/>
                  </a:lnTo>
                  <a:lnTo>
                    <a:pt x="19050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54500" y="3060700"/>
            <a:ext cx="215901" cy="368301"/>
            <a:chOff x="4254500" y="3060700"/>
            <a:chExt cx="215901" cy="368301"/>
          </a:xfrm>
        </p:grpSpPr>
        <p:sp>
          <p:nvSpPr>
            <p:cNvPr id="23" name="Freeform 22"/>
            <p:cNvSpPr/>
            <p:nvPr/>
          </p:nvSpPr>
          <p:spPr>
            <a:xfrm>
              <a:off x="4306183" y="3060700"/>
              <a:ext cx="68968" cy="368301"/>
            </a:xfrm>
            <a:custGeom>
              <a:avLst/>
              <a:gdLst/>
              <a:ahLst/>
              <a:cxnLst/>
              <a:rect l="0" t="0" r="0" b="0"/>
              <a:pathLst>
                <a:path w="68968" h="368301">
                  <a:moveTo>
                    <a:pt x="5467" y="0"/>
                  </a:moveTo>
                  <a:lnTo>
                    <a:pt x="0" y="35353"/>
                  </a:lnTo>
                  <a:lnTo>
                    <a:pt x="12017" y="98845"/>
                  </a:lnTo>
                  <a:lnTo>
                    <a:pt x="28758" y="157362"/>
                  </a:lnTo>
                  <a:lnTo>
                    <a:pt x="43567" y="217824"/>
                  </a:lnTo>
                  <a:lnTo>
                    <a:pt x="49545" y="281258"/>
                  </a:lnTo>
                  <a:lnTo>
                    <a:pt x="62767" y="338256"/>
                  </a:lnTo>
                  <a:lnTo>
                    <a:pt x="68967" y="368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54500" y="3079750"/>
              <a:ext cx="215901" cy="62447"/>
            </a:xfrm>
            <a:custGeom>
              <a:avLst/>
              <a:gdLst/>
              <a:ahLst/>
              <a:cxnLst/>
              <a:rect l="0" t="0" r="0" b="0"/>
              <a:pathLst>
                <a:path w="215901" h="62447">
                  <a:moveTo>
                    <a:pt x="0" y="50800"/>
                  </a:moveTo>
                  <a:lnTo>
                    <a:pt x="6742" y="57542"/>
                  </a:lnTo>
                  <a:lnTo>
                    <a:pt x="17578" y="60852"/>
                  </a:lnTo>
                  <a:lnTo>
                    <a:pt x="54970" y="62446"/>
                  </a:lnTo>
                  <a:lnTo>
                    <a:pt x="113332" y="48560"/>
                  </a:lnTo>
                  <a:lnTo>
                    <a:pt x="171425" y="24163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65850" y="2508250"/>
            <a:ext cx="431801" cy="476251"/>
            <a:chOff x="6165850" y="2508250"/>
            <a:chExt cx="431801" cy="476251"/>
          </a:xfrm>
        </p:grpSpPr>
        <p:sp>
          <p:nvSpPr>
            <p:cNvPr id="26" name="Freeform 25"/>
            <p:cNvSpPr/>
            <p:nvPr/>
          </p:nvSpPr>
          <p:spPr>
            <a:xfrm>
              <a:off x="6197600" y="2508250"/>
              <a:ext cx="400051" cy="476251"/>
            </a:xfrm>
            <a:custGeom>
              <a:avLst/>
              <a:gdLst/>
              <a:ahLst/>
              <a:cxnLst/>
              <a:rect l="0" t="0" r="0" b="0"/>
              <a:pathLst>
                <a:path w="400051" h="476251">
                  <a:moveTo>
                    <a:pt x="0" y="0"/>
                  </a:moveTo>
                  <a:lnTo>
                    <a:pt x="38198" y="62323"/>
                  </a:lnTo>
                  <a:lnTo>
                    <a:pt x="85373" y="123502"/>
                  </a:lnTo>
                  <a:lnTo>
                    <a:pt x="133306" y="182634"/>
                  </a:lnTo>
                  <a:lnTo>
                    <a:pt x="179272" y="241953"/>
                  </a:lnTo>
                  <a:lnTo>
                    <a:pt x="239181" y="302678"/>
                  </a:lnTo>
                  <a:lnTo>
                    <a:pt x="292657" y="361183"/>
                  </a:lnTo>
                  <a:lnTo>
                    <a:pt x="353454" y="423297"/>
                  </a:lnTo>
                  <a:lnTo>
                    <a:pt x="400050" y="476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65850" y="2546350"/>
              <a:ext cx="165101" cy="82551"/>
            </a:xfrm>
            <a:custGeom>
              <a:avLst/>
              <a:gdLst/>
              <a:ahLst/>
              <a:cxnLst/>
              <a:rect l="0" t="0" r="0" b="0"/>
              <a:pathLst>
                <a:path w="165101" h="82551">
                  <a:moveTo>
                    <a:pt x="165100" y="0"/>
                  </a:moveTo>
                  <a:lnTo>
                    <a:pt x="161729" y="10113"/>
                  </a:lnTo>
                  <a:lnTo>
                    <a:pt x="154429" y="18841"/>
                  </a:lnTo>
                  <a:lnTo>
                    <a:pt x="125297" y="42550"/>
                  </a:lnTo>
                  <a:lnTo>
                    <a:pt x="62898" y="69408"/>
                  </a:lnTo>
                  <a:lnTo>
                    <a:pt x="0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62350" y="1511300"/>
            <a:ext cx="190501" cy="298451"/>
            <a:chOff x="3562350" y="1511300"/>
            <a:chExt cx="190501" cy="298451"/>
          </a:xfrm>
        </p:grpSpPr>
        <p:sp>
          <p:nvSpPr>
            <p:cNvPr id="29" name="Freeform 28"/>
            <p:cNvSpPr/>
            <p:nvPr/>
          </p:nvSpPr>
          <p:spPr>
            <a:xfrm>
              <a:off x="3562350" y="1511300"/>
              <a:ext cx="165101" cy="298451"/>
            </a:xfrm>
            <a:custGeom>
              <a:avLst/>
              <a:gdLst/>
              <a:ahLst/>
              <a:cxnLst/>
              <a:rect l="0" t="0" r="0" b="0"/>
              <a:pathLst>
                <a:path w="165101" h="298451">
                  <a:moveTo>
                    <a:pt x="165100" y="0"/>
                  </a:moveTo>
                  <a:lnTo>
                    <a:pt x="154987" y="3371"/>
                  </a:lnTo>
                  <a:lnTo>
                    <a:pt x="151302" y="7186"/>
                  </a:lnTo>
                  <a:lnTo>
                    <a:pt x="128493" y="64200"/>
                  </a:lnTo>
                  <a:lnTo>
                    <a:pt x="101440" y="120815"/>
                  </a:lnTo>
                  <a:lnTo>
                    <a:pt x="67727" y="184026"/>
                  </a:lnTo>
                  <a:lnTo>
                    <a:pt x="36100" y="243090"/>
                  </a:lnTo>
                  <a:lnTo>
                    <a:pt x="9113" y="290618"/>
                  </a:lnTo>
                  <a:lnTo>
                    <a:pt x="0" y="298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647879" y="1549400"/>
              <a:ext cx="104972" cy="82551"/>
            </a:xfrm>
            <a:custGeom>
              <a:avLst/>
              <a:gdLst/>
              <a:ahLst/>
              <a:cxnLst/>
              <a:rect l="0" t="0" r="0" b="0"/>
              <a:pathLst>
                <a:path w="104972" h="82551">
                  <a:moveTo>
                    <a:pt x="3371" y="0"/>
                  </a:moveTo>
                  <a:lnTo>
                    <a:pt x="0" y="10113"/>
                  </a:lnTo>
                  <a:lnTo>
                    <a:pt x="1275" y="29886"/>
                  </a:lnTo>
                  <a:lnTo>
                    <a:pt x="9492" y="50248"/>
                  </a:lnTo>
                  <a:lnTo>
                    <a:pt x="24234" y="66315"/>
                  </a:lnTo>
                  <a:lnTo>
                    <a:pt x="42009" y="76642"/>
                  </a:lnTo>
                  <a:lnTo>
                    <a:pt x="104971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9650" y="203200"/>
            <a:ext cx="217645" cy="304801"/>
            <a:chOff x="6089650" y="203200"/>
            <a:chExt cx="217645" cy="304801"/>
          </a:xfrm>
        </p:grpSpPr>
        <p:sp>
          <p:nvSpPr>
            <p:cNvPr id="32" name="Freeform 31"/>
            <p:cNvSpPr/>
            <p:nvPr/>
          </p:nvSpPr>
          <p:spPr>
            <a:xfrm>
              <a:off x="6145056" y="317500"/>
              <a:ext cx="107425" cy="145246"/>
            </a:xfrm>
            <a:custGeom>
              <a:avLst/>
              <a:gdLst/>
              <a:ahLst/>
              <a:cxnLst/>
              <a:rect l="0" t="0" r="0" b="0"/>
              <a:pathLst>
                <a:path w="107425" h="145246">
                  <a:moveTo>
                    <a:pt x="90644" y="0"/>
                  </a:moveTo>
                  <a:lnTo>
                    <a:pt x="76141" y="10845"/>
                  </a:lnTo>
                  <a:lnTo>
                    <a:pt x="29264" y="72260"/>
                  </a:lnTo>
                  <a:lnTo>
                    <a:pt x="7232" y="113629"/>
                  </a:lnTo>
                  <a:lnTo>
                    <a:pt x="3370" y="136522"/>
                  </a:lnTo>
                  <a:lnTo>
                    <a:pt x="4945" y="141109"/>
                  </a:lnTo>
                  <a:lnTo>
                    <a:pt x="8111" y="143462"/>
                  </a:lnTo>
                  <a:lnTo>
                    <a:pt x="12339" y="144324"/>
                  </a:lnTo>
                  <a:lnTo>
                    <a:pt x="16568" y="143489"/>
                  </a:lnTo>
                  <a:lnTo>
                    <a:pt x="29263" y="135570"/>
                  </a:lnTo>
                  <a:lnTo>
                    <a:pt x="81295" y="82155"/>
                  </a:lnTo>
                  <a:lnTo>
                    <a:pt x="104587" y="37371"/>
                  </a:lnTo>
                  <a:lnTo>
                    <a:pt x="107424" y="22019"/>
                  </a:lnTo>
                  <a:lnTo>
                    <a:pt x="106064" y="16090"/>
                  </a:lnTo>
                  <a:lnTo>
                    <a:pt x="103041" y="11432"/>
                  </a:lnTo>
                  <a:lnTo>
                    <a:pt x="98909" y="7622"/>
                  </a:lnTo>
                  <a:lnTo>
                    <a:pt x="94037" y="6492"/>
                  </a:lnTo>
                  <a:lnTo>
                    <a:pt x="82980" y="9000"/>
                  </a:lnTo>
                  <a:lnTo>
                    <a:pt x="72892" y="18582"/>
                  </a:lnTo>
                  <a:lnTo>
                    <a:pt x="29283" y="79824"/>
                  </a:lnTo>
                  <a:lnTo>
                    <a:pt x="0" y="139629"/>
                  </a:lnTo>
                  <a:lnTo>
                    <a:pt x="581" y="143181"/>
                  </a:lnTo>
                  <a:lnTo>
                    <a:pt x="3085" y="144843"/>
                  </a:lnTo>
                  <a:lnTo>
                    <a:pt x="6872" y="145245"/>
                  </a:lnTo>
                  <a:lnTo>
                    <a:pt x="14842" y="141929"/>
                  </a:lnTo>
                  <a:lnTo>
                    <a:pt x="40027" y="119271"/>
                  </a:lnTo>
                  <a:lnTo>
                    <a:pt x="85772" y="57703"/>
                  </a:lnTo>
                  <a:lnTo>
                    <a:pt x="104122" y="25473"/>
                  </a:lnTo>
                  <a:lnTo>
                    <a:pt x="103863" y="21921"/>
                  </a:lnTo>
                  <a:lnTo>
                    <a:pt x="101573" y="20258"/>
                  </a:lnTo>
                  <a:lnTo>
                    <a:pt x="97930" y="19855"/>
                  </a:lnTo>
                  <a:lnTo>
                    <a:pt x="88238" y="23171"/>
                  </a:lnTo>
                  <a:lnTo>
                    <a:pt x="51520" y="48925"/>
                  </a:lnTo>
                  <a:lnTo>
                    <a:pt x="43152" y="59139"/>
                  </a:lnTo>
                  <a:lnTo>
                    <a:pt x="12646" y="120684"/>
                  </a:lnTo>
                  <a:lnTo>
                    <a:pt x="12540" y="123495"/>
                  </a:lnTo>
                  <a:lnTo>
                    <a:pt x="13880" y="123958"/>
                  </a:lnTo>
                  <a:lnTo>
                    <a:pt x="16185" y="122855"/>
                  </a:lnTo>
                  <a:lnTo>
                    <a:pt x="26170" y="107819"/>
                  </a:lnTo>
                  <a:lnTo>
                    <a:pt x="54724" y="53032"/>
                  </a:lnTo>
                  <a:lnTo>
                    <a:pt x="54703" y="51582"/>
                  </a:lnTo>
                  <a:lnTo>
                    <a:pt x="52544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242050" y="203200"/>
              <a:ext cx="65245" cy="127001"/>
            </a:xfrm>
            <a:custGeom>
              <a:avLst/>
              <a:gdLst/>
              <a:ahLst/>
              <a:cxnLst/>
              <a:rect l="0" t="0" r="0" b="0"/>
              <a:pathLst>
                <a:path w="65245" h="127001">
                  <a:moveTo>
                    <a:pt x="0" y="127000"/>
                  </a:moveTo>
                  <a:lnTo>
                    <a:pt x="23144" y="109323"/>
                  </a:lnTo>
                  <a:lnTo>
                    <a:pt x="52203" y="69559"/>
                  </a:lnTo>
                  <a:lnTo>
                    <a:pt x="65244" y="34691"/>
                  </a:lnTo>
                  <a:lnTo>
                    <a:pt x="64040" y="20357"/>
                  </a:lnTo>
                  <a:lnTo>
                    <a:pt x="59506" y="9048"/>
                  </a:ln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89650" y="425450"/>
              <a:ext cx="120651" cy="82551"/>
            </a:xfrm>
            <a:custGeom>
              <a:avLst/>
              <a:gdLst/>
              <a:ahLst/>
              <a:cxnLst/>
              <a:rect l="0" t="0" r="0" b="0"/>
              <a:pathLst>
                <a:path w="120651" h="82551">
                  <a:moveTo>
                    <a:pt x="0" y="0"/>
                  </a:moveTo>
                  <a:lnTo>
                    <a:pt x="56336" y="12830"/>
                  </a:lnTo>
                  <a:lnTo>
                    <a:pt x="75959" y="23949"/>
                  </a:lnTo>
                  <a:lnTo>
                    <a:pt x="85030" y="33927"/>
                  </a:lnTo>
                  <a:lnTo>
                    <a:pt x="113807" y="77354"/>
                  </a:lnTo>
                  <a:lnTo>
                    <a:pt x="120650" y="82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54300" y="1137051"/>
            <a:ext cx="355601" cy="240900"/>
            <a:chOff x="2654300" y="1137051"/>
            <a:chExt cx="355601" cy="240900"/>
          </a:xfrm>
        </p:grpSpPr>
        <p:sp>
          <p:nvSpPr>
            <p:cNvPr id="36" name="Freeform 35"/>
            <p:cNvSpPr/>
            <p:nvPr/>
          </p:nvSpPr>
          <p:spPr>
            <a:xfrm>
              <a:off x="2789314" y="1176495"/>
              <a:ext cx="156303" cy="165340"/>
            </a:xfrm>
            <a:custGeom>
              <a:avLst/>
              <a:gdLst/>
              <a:ahLst/>
              <a:cxnLst/>
              <a:rect l="0" t="0" r="0" b="0"/>
              <a:pathLst>
                <a:path w="156303" h="165340">
                  <a:moveTo>
                    <a:pt x="17386" y="23655"/>
                  </a:moveTo>
                  <a:lnTo>
                    <a:pt x="26175" y="49403"/>
                  </a:lnTo>
                  <a:lnTo>
                    <a:pt x="52642" y="95505"/>
                  </a:lnTo>
                  <a:lnTo>
                    <a:pt x="115656" y="154540"/>
                  </a:lnTo>
                  <a:lnTo>
                    <a:pt x="132581" y="164114"/>
                  </a:lnTo>
                  <a:lnTo>
                    <a:pt x="144784" y="165339"/>
                  </a:lnTo>
                  <a:lnTo>
                    <a:pt x="151001" y="164677"/>
                  </a:lnTo>
                  <a:lnTo>
                    <a:pt x="153735" y="162826"/>
                  </a:lnTo>
                  <a:lnTo>
                    <a:pt x="154146" y="160180"/>
                  </a:lnTo>
                  <a:lnTo>
                    <a:pt x="140365" y="128887"/>
                  </a:lnTo>
                  <a:lnTo>
                    <a:pt x="103072" y="72179"/>
                  </a:lnTo>
                  <a:lnTo>
                    <a:pt x="67904" y="30363"/>
                  </a:lnTo>
                  <a:lnTo>
                    <a:pt x="42730" y="10451"/>
                  </a:lnTo>
                  <a:lnTo>
                    <a:pt x="23014" y="2182"/>
                  </a:lnTo>
                  <a:lnTo>
                    <a:pt x="7658" y="0"/>
                  </a:lnTo>
                  <a:lnTo>
                    <a:pt x="3139" y="2241"/>
                  </a:lnTo>
                  <a:lnTo>
                    <a:pt x="833" y="6557"/>
                  </a:lnTo>
                  <a:lnTo>
                    <a:pt x="0" y="12256"/>
                  </a:lnTo>
                  <a:lnTo>
                    <a:pt x="2839" y="24233"/>
                  </a:lnTo>
                  <a:lnTo>
                    <a:pt x="9509" y="36612"/>
                  </a:lnTo>
                  <a:lnTo>
                    <a:pt x="61962" y="99273"/>
                  </a:lnTo>
                  <a:lnTo>
                    <a:pt x="99947" y="136493"/>
                  </a:lnTo>
                  <a:lnTo>
                    <a:pt x="131687" y="155393"/>
                  </a:lnTo>
                  <a:lnTo>
                    <a:pt x="144387" y="157935"/>
                  </a:lnTo>
                  <a:lnTo>
                    <a:pt x="150736" y="157625"/>
                  </a:lnTo>
                  <a:lnTo>
                    <a:pt x="154264" y="154596"/>
                  </a:lnTo>
                  <a:lnTo>
                    <a:pt x="155910" y="149755"/>
                  </a:lnTo>
                  <a:lnTo>
                    <a:pt x="156302" y="143705"/>
                  </a:lnTo>
                  <a:lnTo>
                    <a:pt x="152975" y="131338"/>
                  </a:lnTo>
                  <a:lnTo>
                    <a:pt x="112921" y="68490"/>
                  </a:lnTo>
                  <a:lnTo>
                    <a:pt x="83019" y="27048"/>
                  </a:lnTo>
                  <a:lnTo>
                    <a:pt x="66937" y="16821"/>
                  </a:lnTo>
                  <a:lnTo>
                    <a:pt x="42024" y="12693"/>
                  </a:lnTo>
                  <a:lnTo>
                    <a:pt x="19042" y="14841"/>
                  </a:lnTo>
                  <a:lnTo>
                    <a:pt x="14962" y="18484"/>
                  </a:lnTo>
                  <a:lnTo>
                    <a:pt x="12948" y="23736"/>
                  </a:lnTo>
                  <a:lnTo>
                    <a:pt x="12311" y="30059"/>
                  </a:lnTo>
                  <a:lnTo>
                    <a:pt x="18156" y="52442"/>
                  </a:lnTo>
                  <a:lnTo>
                    <a:pt x="32773" y="79514"/>
                  </a:lnTo>
                  <a:lnTo>
                    <a:pt x="76092" y="126003"/>
                  </a:lnTo>
                  <a:lnTo>
                    <a:pt x="115236" y="153732"/>
                  </a:lnTo>
                  <a:lnTo>
                    <a:pt x="136925" y="163875"/>
                  </a:lnTo>
                  <a:lnTo>
                    <a:pt x="142940" y="164407"/>
                  </a:lnTo>
                  <a:lnTo>
                    <a:pt x="153386" y="161236"/>
                  </a:lnTo>
                  <a:lnTo>
                    <a:pt x="155325" y="157709"/>
                  </a:lnTo>
                  <a:lnTo>
                    <a:pt x="155206" y="153241"/>
                  </a:lnTo>
                  <a:lnTo>
                    <a:pt x="148298" y="136840"/>
                  </a:lnTo>
                  <a:lnTo>
                    <a:pt x="108360" y="83895"/>
                  </a:lnTo>
                  <a:lnTo>
                    <a:pt x="92319" y="73881"/>
                  </a:lnTo>
                  <a:lnTo>
                    <a:pt x="87802" y="74072"/>
                  </a:lnTo>
                  <a:lnTo>
                    <a:pt x="84086" y="76317"/>
                  </a:lnTo>
                  <a:lnTo>
                    <a:pt x="80903" y="79929"/>
                  </a:lnTo>
                  <a:lnTo>
                    <a:pt x="80191" y="84455"/>
                  </a:lnTo>
                  <a:lnTo>
                    <a:pt x="89401" y="113036"/>
                  </a:lnTo>
                  <a:lnTo>
                    <a:pt x="102898" y="132980"/>
                  </a:lnTo>
                  <a:lnTo>
                    <a:pt x="119153" y="148627"/>
                  </a:lnTo>
                  <a:lnTo>
                    <a:pt x="131686" y="1570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82900" y="1282700"/>
              <a:ext cx="127001" cy="95251"/>
            </a:xfrm>
            <a:custGeom>
              <a:avLst/>
              <a:gdLst/>
              <a:ahLst/>
              <a:cxnLst/>
              <a:rect l="0" t="0" r="0" b="0"/>
              <a:pathLst>
                <a:path w="127001" h="95251">
                  <a:moveTo>
                    <a:pt x="0" y="95250"/>
                  </a:moveTo>
                  <a:lnTo>
                    <a:pt x="11537" y="63462"/>
                  </a:lnTo>
                  <a:lnTo>
                    <a:pt x="42453" y="27598"/>
                  </a:lnTo>
                  <a:lnTo>
                    <a:pt x="58440" y="14841"/>
                  </a:lnTo>
                  <a:lnTo>
                    <a:pt x="79953" y="5495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654300" y="1137051"/>
              <a:ext cx="165101" cy="44050"/>
            </a:xfrm>
            <a:custGeom>
              <a:avLst/>
              <a:gdLst/>
              <a:ahLst/>
              <a:cxnLst/>
              <a:rect l="0" t="0" r="0" b="0"/>
              <a:pathLst>
                <a:path w="165101" h="44050">
                  <a:moveTo>
                    <a:pt x="165100" y="44049"/>
                  </a:moveTo>
                  <a:lnTo>
                    <a:pt x="138585" y="31840"/>
                  </a:lnTo>
                  <a:lnTo>
                    <a:pt x="82521" y="4162"/>
                  </a:lnTo>
                  <a:lnTo>
                    <a:pt x="35609" y="0"/>
                  </a:lnTo>
                  <a:lnTo>
                    <a:pt x="0" y="59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19694" y="1778000"/>
            <a:ext cx="442957" cy="203201"/>
            <a:chOff x="5519694" y="1778000"/>
            <a:chExt cx="442957" cy="203201"/>
          </a:xfrm>
        </p:grpSpPr>
        <p:sp>
          <p:nvSpPr>
            <p:cNvPr id="40" name="Freeform 39"/>
            <p:cNvSpPr/>
            <p:nvPr/>
          </p:nvSpPr>
          <p:spPr>
            <a:xfrm>
              <a:off x="5519694" y="1841500"/>
              <a:ext cx="268419" cy="87665"/>
            </a:xfrm>
            <a:custGeom>
              <a:avLst/>
              <a:gdLst/>
              <a:ahLst/>
              <a:cxnLst/>
              <a:rect l="0" t="0" r="0" b="0"/>
              <a:pathLst>
                <a:path w="268419" h="87665">
                  <a:moveTo>
                    <a:pt x="208006" y="0"/>
                  </a:moveTo>
                  <a:lnTo>
                    <a:pt x="160317" y="1411"/>
                  </a:lnTo>
                  <a:lnTo>
                    <a:pt x="101995" y="18823"/>
                  </a:lnTo>
                  <a:lnTo>
                    <a:pt x="42956" y="39975"/>
                  </a:lnTo>
                  <a:lnTo>
                    <a:pt x="6692" y="60520"/>
                  </a:lnTo>
                  <a:lnTo>
                    <a:pt x="1830" y="65747"/>
                  </a:lnTo>
                  <a:lnTo>
                    <a:pt x="0" y="70642"/>
                  </a:lnTo>
                  <a:lnTo>
                    <a:pt x="191" y="75317"/>
                  </a:lnTo>
                  <a:lnTo>
                    <a:pt x="1729" y="79845"/>
                  </a:lnTo>
                  <a:lnTo>
                    <a:pt x="5577" y="82863"/>
                  </a:lnTo>
                  <a:lnTo>
                    <a:pt x="17378" y="86217"/>
                  </a:lnTo>
                  <a:lnTo>
                    <a:pt x="47950" y="87664"/>
                  </a:lnTo>
                  <a:lnTo>
                    <a:pt x="106454" y="81030"/>
                  </a:lnTo>
                  <a:lnTo>
                    <a:pt x="162236" y="69716"/>
                  </a:lnTo>
                  <a:lnTo>
                    <a:pt x="222745" y="55026"/>
                  </a:lnTo>
                  <a:lnTo>
                    <a:pt x="255263" y="41496"/>
                  </a:lnTo>
                  <a:lnTo>
                    <a:pt x="266874" y="33494"/>
                  </a:lnTo>
                  <a:lnTo>
                    <a:pt x="268418" y="30091"/>
                  </a:lnTo>
                  <a:lnTo>
                    <a:pt x="267331" y="27116"/>
                  </a:lnTo>
                  <a:lnTo>
                    <a:pt x="264489" y="24427"/>
                  </a:lnTo>
                  <a:lnTo>
                    <a:pt x="243635" y="20643"/>
                  </a:lnTo>
                  <a:lnTo>
                    <a:pt x="201609" y="21141"/>
                  </a:lnTo>
                  <a:lnTo>
                    <a:pt x="142387" y="28522"/>
                  </a:lnTo>
                  <a:lnTo>
                    <a:pt x="81563" y="44489"/>
                  </a:lnTo>
                  <a:lnTo>
                    <a:pt x="69259" y="49406"/>
                  </a:lnTo>
                  <a:lnTo>
                    <a:pt x="59087" y="56295"/>
                  </a:lnTo>
                  <a:lnTo>
                    <a:pt x="57927" y="59403"/>
                  </a:lnTo>
                  <a:lnTo>
                    <a:pt x="59270" y="62180"/>
                  </a:lnTo>
                  <a:lnTo>
                    <a:pt x="62282" y="64736"/>
                  </a:lnTo>
                  <a:lnTo>
                    <a:pt x="66407" y="65735"/>
                  </a:lnTo>
                  <a:lnTo>
                    <a:pt x="123864" y="60258"/>
                  </a:lnTo>
                  <a:lnTo>
                    <a:pt x="187178" y="44406"/>
                  </a:lnTo>
                  <a:lnTo>
                    <a:pt x="214005" y="35975"/>
                  </a:lnTo>
                  <a:lnTo>
                    <a:pt x="215533" y="34566"/>
                  </a:lnTo>
                  <a:lnTo>
                    <a:pt x="213730" y="33628"/>
                  </a:lnTo>
                  <a:lnTo>
                    <a:pt x="190557" y="32121"/>
                  </a:lnTo>
                  <a:lnTo>
                    <a:pt x="131311" y="44630"/>
                  </a:lnTo>
                  <a:lnTo>
                    <a:pt x="101213" y="52952"/>
                  </a:lnTo>
                  <a:lnTo>
                    <a:pt x="99416" y="54352"/>
                  </a:lnTo>
                  <a:lnTo>
                    <a:pt x="101040" y="55284"/>
                  </a:lnTo>
                  <a:lnTo>
                    <a:pt x="138156" y="57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56250" y="1847850"/>
              <a:ext cx="46524" cy="133351"/>
            </a:xfrm>
            <a:custGeom>
              <a:avLst/>
              <a:gdLst/>
              <a:ahLst/>
              <a:cxnLst/>
              <a:rect l="0" t="0" r="0" b="0"/>
              <a:pathLst>
                <a:path w="46524" h="133351">
                  <a:moveTo>
                    <a:pt x="0" y="0"/>
                  </a:moveTo>
                  <a:lnTo>
                    <a:pt x="9434" y="10845"/>
                  </a:lnTo>
                  <a:lnTo>
                    <a:pt x="45409" y="70164"/>
                  </a:lnTo>
                  <a:lnTo>
                    <a:pt x="46523" y="82689"/>
                  </a:lnTo>
                  <a:lnTo>
                    <a:pt x="41489" y="107978"/>
                  </a:lnTo>
                  <a:lnTo>
                    <a:pt x="25400" y="133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797550" y="1778000"/>
              <a:ext cx="165101" cy="88901"/>
            </a:xfrm>
            <a:custGeom>
              <a:avLst/>
              <a:gdLst/>
              <a:ahLst/>
              <a:cxnLst/>
              <a:rect l="0" t="0" r="0" b="0"/>
              <a:pathLst>
                <a:path w="165101" h="88901">
                  <a:moveTo>
                    <a:pt x="0" y="88900"/>
                  </a:moveTo>
                  <a:lnTo>
                    <a:pt x="35353" y="85529"/>
                  </a:lnTo>
                  <a:lnTo>
                    <a:pt x="81684" y="71188"/>
                  </a:lnTo>
                  <a:lnTo>
                    <a:pt x="142754" y="27483"/>
                  </a:lnTo>
                  <a:lnTo>
                    <a:pt x="158038" y="5083"/>
                  </a:lnTo>
                  <a:lnTo>
                    <a:pt x="165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35250" y="3308350"/>
            <a:ext cx="285751" cy="323353"/>
            <a:chOff x="2635250" y="3308350"/>
            <a:chExt cx="285751" cy="323353"/>
          </a:xfrm>
        </p:grpSpPr>
        <p:sp>
          <p:nvSpPr>
            <p:cNvPr id="44" name="Freeform 43"/>
            <p:cNvSpPr/>
            <p:nvPr/>
          </p:nvSpPr>
          <p:spPr>
            <a:xfrm>
              <a:off x="2730500" y="33782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6301" y="59179"/>
                  </a:lnTo>
                  <a:lnTo>
                    <a:pt x="0" y="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24150" y="3359150"/>
              <a:ext cx="98068" cy="185823"/>
            </a:xfrm>
            <a:custGeom>
              <a:avLst/>
              <a:gdLst/>
              <a:ahLst/>
              <a:cxnLst/>
              <a:rect l="0" t="0" r="0" b="0"/>
              <a:pathLst>
                <a:path w="98068" h="185823">
                  <a:moveTo>
                    <a:pt x="0" y="177800"/>
                  </a:moveTo>
                  <a:lnTo>
                    <a:pt x="6742" y="184542"/>
                  </a:lnTo>
                  <a:lnTo>
                    <a:pt x="11550" y="185822"/>
                  </a:lnTo>
                  <a:lnTo>
                    <a:pt x="24419" y="185363"/>
                  </a:lnTo>
                  <a:lnTo>
                    <a:pt x="35782" y="180927"/>
                  </a:lnTo>
                  <a:lnTo>
                    <a:pt x="40788" y="177767"/>
                  </a:lnTo>
                  <a:lnTo>
                    <a:pt x="48232" y="168613"/>
                  </a:lnTo>
                  <a:lnTo>
                    <a:pt x="78011" y="107901"/>
                  </a:lnTo>
                  <a:lnTo>
                    <a:pt x="95238" y="45233"/>
                  </a:lnTo>
                  <a:lnTo>
                    <a:pt x="98067" y="32098"/>
                  </a:lnTo>
                  <a:lnTo>
                    <a:pt x="95693" y="14214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57733" y="3373783"/>
              <a:ext cx="60413" cy="126504"/>
            </a:xfrm>
            <a:custGeom>
              <a:avLst/>
              <a:gdLst/>
              <a:ahLst/>
              <a:cxnLst/>
              <a:rect l="0" t="0" r="0" b="0"/>
              <a:pathLst>
                <a:path w="60413" h="126504">
                  <a:moveTo>
                    <a:pt x="17217" y="29817"/>
                  </a:moveTo>
                  <a:lnTo>
                    <a:pt x="0" y="88996"/>
                  </a:lnTo>
                  <a:lnTo>
                    <a:pt x="591" y="111086"/>
                  </a:lnTo>
                  <a:lnTo>
                    <a:pt x="1900" y="117863"/>
                  </a:lnTo>
                  <a:lnTo>
                    <a:pt x="4889" y="121676"/>
                  </a:lnTo>
                  <a:lnTo>
                    <a:pt x="8998" y="123512"/>
                  </a:lnTo>
                  <a:lnTo>
                    <a:pt x="13855" y="124030"/>
                  </a:lnTo>
                  <a:lnTo>
                    <a:pt x="17798" y="122259"/>
                  </a:lnTo>
                  <a:lnTo>
                    <a:pt x="34924" y="98461"/>
                  </a:lnTo>
                  <a:lnTo>
                    <a:pt x="43709" y="76889"/>
                  </a:lnTo>
                  <a:lnTo>
                    <a:pt x="51876" y="30930"/>
                  </a:lnTo>
                  <a:lnTo>
                    <a:pt x="51612" y="24915"/>
                  </a:lnTo>
                  <a:lnTo>
                    <a:pt x="47555" y="14468"/>
                  </a:lnTo>
                  <a:lnTo>
                    <a:pt x="44498" y="12529"/>
                  </a:lnTo>
                  <a:lnTo>
                    <a:pt x="41049" y="12647"/>
                  </a:lnTo>
                  <a:lnTo>
                    <a:pt x="37338" y="14137"/>
                  </a:lnTo>
                  <a:lnTo>
                    <a:pt x="31334" y="21437"/>
                  </a:lnTo>
                  <a:lnTo>
                    <a:pt x="21730" y="46742"/>
                  </a:lnTo>
                  <a:lnTo>
                    <a:pt x="17481" y="104024"/>
                  </a:lnTo>
                  <a:lnTo>
                    <a:pt x="17334" y="120889"/>
                  </a:lnTo>
                  <a:lnTo>
                    <a:pt x="18706" y="125103"/>
                  </a:lnTo>
                  <a:lnTo>
                    <a:pt x="21032" y="126503"/>
                  </a:lnTo>
                  <a:lnTo>
                    <a:pt x="23994" y="126024"/>
                  </a:lnTo>
                  <a:lnTo>
                    <a:pt x="26674" y="123588"/>
                  </a:lnTo>
                  <a:lnTo>
                    <a:pt x="33817" y="109342"/>
                  </a:lnTo>
                  <a:lnTo>
                    <a:pt x="53192" y="48276"/>
                  </a:lnTo>
                  <a:lnTo>
                    <a:pt x="60412" y="8294"/>
                  </a:lnTo>
                  <a:lnTo>
                    <a:pt x="58008" y="3474"/>
                  </a:lnTo>
                  <a:lnTo>
                    <a:pt x="53583" y="966"/>
                  </a:lnTo>
                  <a:lnTo>
                    <a:pt x="47811" y="0"/>
                  </a:lnTo>
                  <a:lnTo>
                    <a:pt x="42552" y="766"/>
                  </a:lnTo>
                  <a:lnTo>
                    <a:pt x="23567" y="107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748514" y="3460750"/>
              <a:ext cx="20087" cy="88901"/>
            </a:xfrm>
            <a:custGeom>
              <a:avLst/>
              <a:gdLst/>
              <a:ahLst/>
              <a:cxnLst/>
              <a:rect l="0" t="0" r="0" b="0"/>
              <a:pathLst>
                <a:path w="20087" h="88901">
                  <a:moveTo>
                    <a:pt x="20086" y="0"/>
                  </a:moveTo>
                  <a:lnTo>
                    <a:pt x="2409" y="26515"/>
                  </a:lnTo>
                  <a:lnTo>
                    <a:pt x="0" y="38596"/>
                  </a:lnTo>
                  <a:lnTo>
                    <a:pt x="345" y="44781"/>
                  </a:lnTo>
                  <a:lnTo>
                    <a:pt x="1987" y="47492"/>
                  </a:lnTo>
                  <a:lnTo>
                    <a:pt x="4492" y="47890"/>
                  </a:lnTo>
                  <a:lnTo>
                    <a:pt x="7573" y="46743"/>
                  </a:lnTo>
                  <a:lnTo>
                    <a:pt x="8216" y="47390"/>
                  </a:lnTo>
                  <a:lnTo>
                    <a:pt x="5168" y="51871"/>
                  </a:lnTo>
                  <a:lnTo>
                    <a:pt x="4754" y="62330"/>
                  </a:lnTo>
                  <a:lnTo>
                    <a:pt x="7386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635250" y="3549650"/>
              <a:ext cx="120651" cy="82053"/>
            </a:xfrm>
            <a:custGeom>
              <a:avLst/>
              <a:gdLst/>
              <a:ahLst/>
              <a:cxnLst/>
              <a:rect l="0" t="0" r="0" b="0"/>
              <a:pathLst>
                <a:path w="120651" h="82053">
                  <a:moveTo>
                    <a:pt x="120650" y="0"/>
                  </a:moveTo>
                  <a:lnTo>
                    <a:pt x="119239" y="41913"/>
                  </a:lnTo>
                  <a:lnTo>
                    <a:pt x="113908" y="52965"/>
                  </a:lnTo>
                  <a:lnTo>
                    <a:pt x="99602" y="67121"/>
                  </a:lnTo>
                  <a:lnTo>
                    <a:pt x="81958" y="76881"/>
                  </a:lnTo>
                  <a:lnTo>
                    <a:pt x="30093" y="82052"/>
                  </a:lnTo>
                  <a:lnTo>
                    <a:pt x="16667" y="78566"/>
                  </a:lnTo>
                  <a:lnTo>
                    <a:pt x="0" y="69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692400" y="3308350"/>
              <a:ext cx="228601" cy="81549"/>
            </a:xfrm>
            <a:custGeom>
              <a:avLst/>
              <a:gdLst/>
              <a:ahLst/>
              <a:cxnLst/>
              <a:rect l="0" t="0" r="0" b="0"/>
              <a:pathLst>
                <a:path w="228601" h="81549">
                  <a:moveTo>
                    <a:pt x="0" y="0"/>
                  </a:moveTo>
                  <a:lnTo>
                    <a:pt x="41961" y="38198"/>
                  </a:lnTo>
                  <a:lnTo>
                    <a:pt x="101620" y="66901"/>
                  </a:lnTo>
                  <a:lnTo>
                    <a:pt x="135654" y="74154"/>
                  </a:lnTo>
                  <a:lnTo>
                    <a:pt x="193262" y="81548"/>
                  </a:lnTo>
                  <a:lnTo>
                    <a:pt x="228600" y="76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741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68550" y="838200"/>
            <a:ext cx="2095501" cy="1790701"/>
            <a:chOff x="2368550" y="838200"/>
            <a:chExt cx="2095501" cy="1790701"/>
          </a:xfrm>
        </p:grpSpPr>
        <p:sp>
          <p:nvSpPr>
            <p:cNvPr id="2" name="Freeform 1"/>
            <p:cNvSpPr/>
            <p:nvPr/>
          </p:nvSpPr>
          <p:spPr>
            <a:xfrm>
              <a:off x="2540000" y="1117600"/>
              <a:ext cx="266701" cy="171451"/>
            </a:xfrm>
            <a:custGeom>
              <a:avLst/>
              <a:gdLst/>
              <a:ahLst/>
              <a:cxnLst/>
              <a:rect l="0" t="0" r="0" b="0"/>
              <a:pathLst>
                <a:path w="266701" h="171451">
                  <a:moveTo>
                    <a:pt x="0" y="0"/>
                  </a:moveTo>
                  <a:lnTo>
                    <a:pt x="14503" y="5775"/>
                  </a:lnTo>
                  <a:lnTo>
                    <a:pt x="77964" y="50935"/>
                  </a:lnTo>
                  <a:lnTo>
                    <a:pt x="136540" y="88903"/>
                  </a:lnTo>
                  <a:lnTo>
                    <a:pt x="197061" y="135467"/>
                  </a:lnTo>
                  <a:lnTo>
                    <a:pt x="247658" y="165962"/>
                  </a:lnTo>
                  <a:lnTo>
                    <a:pt x="266700" y="171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701729" y="1181100"/>
              <a:ext cx="124022" cy="120651"/>
            </a:xfrm>
            <a:custGeom>
              <a:avLst/>
              <a:gdLst/>
              <a:ahLst/>
              <a:cxnLst/>
              <a:rect l="0" t="0" r="0" b="0"/>
              <a:pathLst>
                <a:path w="124022" h="120651">
                  <a:moveTo>
                    <a:pt x="3371" y="120650"/>
                  </a:moveTo>
                  <a:lnTo>
                    <a:pt x="0" y="110537"/>
                  </a:lnTo>
                  <a:lnTo>
                    <a:pt x="1275" y="90764"/>
                  </a:lnTo>
                  <a:lnTo>
                    <a:pt x="9492" y="70402"/>
                  </a:lnTo>
                  <a:lnTo>
                    <a:pt x="33170" y="40637"/>
                  </a:lnTo>
                  <a:lnTo>
                    <a:pt x="55040" y="24072"/>
                  </a:lnTo>
                  <a:lnTo>
                    <a:pt x="93053" y="5063"/>
                  </a:lnTo>
                  <a:lnTo>
                    <a:pt x="12402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65450" y="908050"/>
              <a:ext cx="146051" cy="311151"/>
            </a:xfrm>
            <a:custGeom>
              <a:avLst/>
              <a:gdLst/>
              <a:ahLst/>
              <a:cxnLst/>
              <a:rect l="0" t="0" r="0" b="0"/>
              <a:pathLst>
                <a:path w="146051" h="311151">
                  <a:moveTo>
                    <a:pt x="0" y="0"/>
                  </a:moveTo>
                  <a:lnTo>
                    <a:pt x="9434" y="10845"/>
                  </a:lnTo>
                  <a:lnTo>
                    <a:pt x="35365" y="67981"/>
                  </a:lnTo>
                  <a:lnTo>
                    <a:pt x="55017" y="126951"/>
                  </a:lnTo>
                  <a:lnTo>
                    <a:pt x="74788" y="183443"/>
                  </a:lnTo>
                  <a:lnTo>
                    <a:pt x="114349" y="241416"/>
                  </a:lnTo>
                  <a:lnTo>
                    <a:pt x="140996" y="291399"/>
                  </a:lnTo>
                  <a:lnTo>
                    <a:pt x="146050" y="311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84500" y="1064000"/>
              <a:ext cx="190501" cy="91701"/>
            </a:xfrm>
            <a:custGeom>
              <a:avLst/>
              <a:gdLst/>
              <a:ahLst/>
              <a:cxnLst/>
              <a:rect l="0" t="0" r="0" b="0"/>
              <a:pathLst>
                <a:path w="190501" h="91701">
                  <a:moveTo>
                    <a:pt x="0" y="91700"/>
                  </a:moveTo>
                  <a:lnTo>
                    <a:pt x="5775" y="77197"/>
                  </a:lnTo>
                  <a:lnTo>
                    <a:pt x="23765" y="55758"/>
                  </a:lnTo>
                  <a:lnTo>
                    <a:pt x="57564" y="30320"/>
                  </a:lnTo>
                  <a:lnTo>
                    <a:pt x="115805" y="9315"/>
                  </a:lnTo>
                  <a:lnTo>
                    <a:pt x="151762" y="0"/>
                  </a:lnTo>
                  <a:lnTo>
                    <a:pt x="170555" y="2362"/>
                  </a:lnTo>
                  <a:lnTo>
                    <a:pt x="190500" y="9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48050" y="838200"/>
              <a:ext cx="19051" cy="361951"/>
            </a:xfrm>
            <a:custGeom>
              <a:avLst/>
              <a:gdLst/>
              <a:ahLst/>
              <a:cxnLst/>
              <a:rect l="0" t="0" r="0" b="0"/>
              <a:pathLst>
                <a:path w="19051" h="361951">
                  <a:moveTo>
                    <a:pt x="19050" y="0"/>
                  </a:moveTo>
                  <a:lnTo>
                    <a:pt x="12308" y="6742"/>
                  </a:lnTo>
                  <a:lnTo>
                    <a:pt x="4744" y="27790"/>
                  </a:lnTo>
                  <a:lnTo>
                    <a:pt x="278" y="91163"/>
                  </a:lnTo>
                  <a:lnTo>
                    <a:pt x="16" y="154166"/>
                  </a:lnTo>
                  <a:lnTo>
                    <a:pt x="1883" y="214174"/>
                  </a:lnTo>
                  <a:lnTo>
                    <a:pt x="9460" y="271695"/>
                  </a:lnTo>
                  <a:lnTo>
                    <a:pt x="11354" y="303252"/>
                  </a:lnTo>
                  <a:lnTo>
                    <a:pt x="6177" y="350711"/>
                  </a:lnTo>
                  <a:lnTo>
                    <a:pt x="4823" y="354457"/>
                  </a:lnTo>
                  <a:lnTo>
                    <a:pt x="0" y="361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03600" y="1054881"/>
              <a:ext cx="184151" cy="37320"/>
            </a:xfrm>
            <a:custGeom>
              <a:avLst/>
              <a:gdLst/>
              <a:ahLst/>
              <a:cxnLst/>
              <a:rect l="0" t="0" r="0" b="0"/>
              <a:pathLst>
                <a:path w="184151" h="37320">
                  <a:moveTo>
                    <a:pt x="0" y="37319"/>
                  </a:moveTo>
                  <a:lnTo>
                    <a:pt x="3371" y="27206"/>
                  </a:lnTo>
                  <a:lnTo>
                    <a:pt x="7186" y="23521"/>
                  </a:lnTo>
                  <a:lnTo>
                    <a:pt x="45136" y="7961"/>
                  </a:lnTo>
                  <a:lnTo>
                    <a:pt x="85036" y="510"/>
                  </a:lnTo>
                  <a:lnTo>
                    <a:pt x="143249" y="0"/>
                  </a:lnTo>
                  <a:lnTo>
                    <a:pt x="184150" y="55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03650" y="1028700"/>
              <a:ext cx="374651" cy="273051"/>
            </a:xfrm>
            <a:custGeom>
              <a:avLst/>
              <a:gdLst/>
              <a:ahLst/>
              <a:cxnLst/>
              <a:rect l="0" t="0" r="0" b="0"/>
              <a:pathLst>
                <a:path w="374651" h="273051">
                  <a:moveTo>
                    <a:pt x="374650" y="0"/>
                  </a:moveTo>
                  <a:lnTo>
                    <a:pt x="315624" y="50829"/>
                  </a:lnTo>
                  <a:lnTo>
                    <a:pt x="257048" y="104248"/>
                  </a:lnTo>
                  <a:lnTo>
                    <a:pt x="199989" y="147036"/>
                  </a:lnTo>
                  <a:lnTo>
                    <a:pt x="141753" y="190558"/>
                  </a:lnTo>
                  <a:lnTo>
                    <a:pt x="84427" y="228046"/>
                  </a:lnTo>
                  <a:lnTo>
                    <a:pt x="25449" y="264804"/>
                  </a:lnTo>
                  <a:lnTo>
                    <a:pt x="0" y="273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24300" y="1200150"/>
              <a:ext cx="86281" cy="101601"/>
            </a:xfrm>
            <a:custGeom>
              <a:avLst/>
              <a:gdLst/>
              <a:ahLst/>
              <a:cxnLst/>
              <a:rect l="0" t="0" r="0" b="0"/>
              <a:pathLst>
                <a:path w="86281" h="101601">
                  <a:moveTo>
                    <a:pt x="0" y="0"/>
                  </a:moveTo>
                  <a:lnTo>
                    <a:pt x="57297" y="25057"/>
                  </a:lnTo>
                  <a:lnTo>
                    <a:pt x="69210" y="30186"/>
                  </a:lnTo>
                  <a:lnTo>
                    <a:pt x="79208" y="37170"/>
                  </a:lnTo>
                  <a:lnTo>
                    <a:pt x="84593" y="48740"/>
                  </a:lnTo>
                  <a:lnTo>
                    <a:pt x="86280" y="62585"/>
                  </a:lnTo>
                  <a:lnTo>
                    <a:pt x="8255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87800" y="1409700"/>
              <a:ext cx="381001" cy="95251"/>
            </a:xfrm>
            <a:custGeom>
              <a:avLst/>
              <a:gdLst/>
              <a:ahLst/>
              <a:cxnLst/>
              <a:rect l="0" t="0" r="0" b="0"/>
              <a:pathLst>
                <a:path w="381001" h="95251">
                  <a:moveTo>
                    <a:pt x="0" y="95250"/>
                  </a:moveTo>
                  <a:lnTo>
                    <a:pt x="56090" y="72482"/>
                  </a:lnTo>
                  <a:lnTo>
                    <a:pt x="114362" y="57180"/>
                  </a:lnTo>
                  <a:lnTo>
                    <a:pt x="176980" y="40218"/>
                  </a:lnTo>
                  <a:lnTo>
                    <a:pt x="235955" y="31881"/>
                  </a:lnTo>
                  <a:lnTo>
                    <a:pt x="292345" y="18934"/>
                  </a:lnTo>
                  <a:lnTo>
                    <a:pt x="353477" y="4226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32250" y="1441450"/>
              <a:ext cx="37561" cy="127001"/>
            </a:xfrm>
            <a:custGeom>
              <a:avLst/>
              <a:gdLst/>
              <a:ahLst/>
              <a:cxnLst/>
              <a:rect l="0" t="0" r="0" b="0"/>
              <a:pathLst>
                <a:path w="37561" h="127001">
                  <a:moveTo>
                    <a:pt x="0" y="0"/>
                  </a:moveTo>
                  <a:lnTo>
                    <a:pt x="28875" y="27612"/>
                  </a:lnTo>
                  <a:lnTo>
                    <a:pt x="34000" y="39789"/>
                  </a:lnTo>
                  <a:lnTo>
                    <a:pt x="37560" y="78818"/>
                  </a:lnTo>
                  <a:lnTo>
                    <a:pt x="32924" y="106507"/>
                  </a:lnTo>
                  <a:lnTo>
                    <a:pt x="254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92550" y="1797050"/>
              <a:ext cx="349251" cy="69851"/>
            </a:xfrm>
            <a:custGeom>
              <a:avLst/>
              <a:gdLst/>
              <a:ahLst/>
              <a:cxnLst/>
              <a:rect l="0" t="0" r="0" b="0"/>
              <a:pathLst>
                <a:path w="349251" h="69851">
                  <a:moveTo>
                    <a:pt x="0" y="0"/>
                  </a:moveTo>
                  <a:lnTo>
                    <a:pt x="6742" y="6742"/>
                  </a:lnTo>
                  <a:lnTo>
                    <a:pt x="69793" y="29603"/>
                  </a:lnTo>
                  <a:lnTo>
                    <a:pt x="97120" y="36213"/>
                  </a:lnTo>
                  <a:lnTo>
                    <a:pt x="157295" y="48857"/>
                  </a:lnTo>
                  <a:lnTo>
                    <a:pt x="215939" y="58484"/>
                  </a:lnTo>
                  <a:lnTo>
                    <a:pt x="278540" y="63206"/>
                  </a:lnTo>
                  <a:lnTo>
                    <a:pt x="337531" y="69446"/>
                  </a:lnTo>
                  <a:lnTo>
                    <a:pt x="349250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16350" y="1752600"/>
              <a:ext cx="119327" cy="120651"/>
            </a:xfrm>
            <a:custGeom>
              <a:avLst/>
              <a:gdLst/>
              <a:ahLst/>
              <a:cxnLst/>
              <a:rect l="0" t="0" r="0" b="0"/>
              <a:pathLst>
                <a:path w="119327" h="120651">
                  <a:moveTo>
                    <a:pt x="114300" y="0"/>
                  </a:moveTo>
                  <a:lnTo>
                    <a:pt x="119326" y="22604"/>
                  </a:lnTo>
                  <a:lnTo>
                    <a:pt x="118651" y="36857"/>
                  </a:lnTo>
                  <a:lnTo>
                    <a:pt x="106719" y="63254"/>
                  </a:lnTo>
                  <a:lnTo>
                    <a:pt x="97525" y="75385"/>
                  </a:lnTo>
                  <a:lnTo>
                    <a:pt x="60568" y="99097"/>
                  </a:lnTo>
                  <a:lnTo>
                    <a:pt x="0" y="120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00450" y="1987550"/>
              <a:ext cx="114301" cy="234951"/>
            </a:xfrm>
            <a:custGeom>
              <a:avLst/>
              <a:gdLst/>
              <a:ahLst/>
              <a:cxnLst/>
              <a:rect l="0" t="0" r="0" b="0"/>
              <a:pathLst>
                <a:path w="114301" h="234951">
                  <a:moveTo>
                    <a:pt x="0" y="0"/>
                  </a:moveTo>
                  <a:lnTo>
                    <a:pt x="19099" y="62323"/>
                  </a:lnTo>
                  <a:lnTo>
                    <a:pt x="39983" y="120619"/>
                  </a:lnTo>
                  <a:lnTo>
                    <a:pt x="65265" y="177799"/>
                  </a:lnTo>
                  <a:lnTo>
                    <a:pt x="87769" y="218879"/>
                  </a:lnTo>
                  <a:lnTo>
                    <a:pt x="97570" y="226161"/>
                  </a:lnTo>
                  <a:lnTo>
                    <a:pt x="114300" y="234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86150" y="1943100"/>
              <a:ext cx="222251" cy="49477"/>
            </a:xfrm>
            <a:custGeom>
              <a:avLst/>
              <a:gdLst/>
              <a:ahLst/>
              <a:cxnLst/>
              <a:rect l="0" t="0" r="0" b="0"/>
              <a:pathLst>
                <a:path w="222251" h="49477">
                  <a:moveTo>
                    <a:pt x="0" y="44450"/>
                  </a:moveTo>
                  <a:lnTo>
                    <a:pt x="22604" y="49476"/>
                  </a:lnTo>
                  <a:lnTo>
                    <a:pt x="45503" y="48526"/>
                  </a:lnTo>
                  <a:lnTo>
                    <a:pt x="107149" y="41318"/>
                  </a:lnTo>
                  <a:lnTo>
                    <a:pt x="164093" y="27457"/>
                  </a:lnTo>
                  <a:lnTo>
                    <a:pt x="202406" y="14106"/>
                  </a:lnTo>
                  <a:lnTo>
                    <a:pt x="2222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74942" y="2000250"/>
              <a:ext cx="74659" cy="266701"/>
            </a:xfrm>
            <a:custGeom>
              <a:avLst/>
              <a:gdLst/>
              <a:ahLst/>
              <a:cxnLst/>
              <a:rect l="0" t="0" r="0" b="0"/>
              <a:pathLst>
                <a:path w="74659" h="266701">
                  <a:moveTo>
                    <a:pt x="74658" y="0"/>
                  </a:moveTo>
                  <a:lnTo>
                    <a:pt x="65224" y="16620"/>
                  </a:lnTo>
                  <a:lnTo>
                    <a:pt x="49325" y="74238"/>
                  </a:lnTo>
                  <a:lnTo>
                    <a:pt x="32327" y="133391"/>
                  </a:lnTo>
                  <a:lnTo>
                    <a:pt x="13275" y="196658"/>
                  </a:lnTo>
                  <a:lnTo>
                    <a:pt x="339" y="248196"/>
                  </a:lnTo>
                  <a:lnTo>
                    <a:pt x="0" y="261298"/>
                  </a:lnTo>
                  <a:lnTo>
                    <a:pt x="897" y="263804"/>
                  </a:lnTo>
                  <a:lnTo>
                    <a:pt x="4808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92450" y="1949450"/>
              <a:ext cx="190501" cy="63120"/>
            </a:xfrm>
            <a:custGeom>
              <a:avLst/>
              <a:gdLst/>
              <a:ahLst/>
              <a:cxnLst/>
              <a:rect l="0" t="0" r="0" b="0"/>
              <a:pathLst>
                <a:path w="190501" h="63120">
                  <a:moveTo>
                    <a:pt x="0" y="0"/>
                  </a:moveTo>
                  <a:lnTo>
                    <a:pt x="17677" y="23144"/>
                  </a:lnTo>
                  <a:lnTo>
                    <a:pt x="39083" y="39484"/>
                  </a:lnTo>
                  <a:lnTo>
                    <a:pt x="88938" y="59155"/>
                  </a:lnTo>
                  <a:lnTo>
                    <a:pt x="135842" y="63119"/>
                  </a:lnTo>
                  <a:lnTo>
                    <a:pt x="190500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89200" y="1822450"/>
              <a:ext cx="425451" cy="215901"/>
            </a:xfrm>
            <a:custGeom>
              <a:avLst/>
              <a:gdLst/>
              <a:ahLst/>
              <a:cxnLst/>
              <a:rect l="0" t="0" r="0" b="0"/>
              <a:pathLst>
                <a:path w="425451" h="215901">
                  <a:moveTo>
                    <a:pt x="0" y="215900"/>
                  </a:moveTo>
                  <a:lnTo>
                    <a:pt x="57297" y="179584"/>
                  </a:lnTo>
                  <a:lnTo>
                    <a:pt x="116185" y="145931"/>
                  </a:lnTo>
                  <a:lnTo>
                    <a:pt x="173677" y="110942"/>
                  </a:lnTo>
                  <a:lnTo>
                    <a:pt x="232840" y="80485"/>
                  </a:lnTo>
                  <a:lnTo>
                    <a:pt x="292100" y="55829"/>
                  </a:lnTo>
                  <a:lnTo>
                    <a:pt x="349708" y="29699"/>
                  </a:lnTo>
                  <a:lnTo>
                    <a:pt x="411158" y="3467"/>
                  </a:lnTo>
                  <a:lnTo>
                    <a:pt x="4254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1524" y="1758950"/>
              <a:ext cx="106627" cy="114301"/>
            </a:xfrm>
            <a:custGeom>
              <a:avLst/>
              <a:gdLst/>
              <a:ahLst/>
              <a:cxnLst/>
              <a:rect l="0" t="0" r="0" b="0"/>
              <a:pathLst>
                <a:path w="106627" h="114301">
                  <a:moveTo>
                    <a:pt x="5026" y="0"/>
                  </a:moveTo>
                  <a:lnTo>
                    <a:pt x="0" y="22604"/>
                  </a:lnTo>
                  <a:lnTo>
                    <a:pt x="950" y="43622"/>
                  </a:lnTo>
                  <a:lnTo>
                    <a:pt x="7592" y="69686"/>
                  </a:lnTo>
                  <a:lnTo>
                    <a:pt x="15339" y="80596"/>
                  </a:lnTo>
                  <a:lnTo>
                    <a:pt x="37559" y="99097"/>
                  </a:lnTo>
                  <a:lnTo>
                    <a:pt x="56058" y="108698"/>
                  </a:lnTo>
                  <a:lnTo>
                    <a:pt x="106626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68550" y="1593850"/>
              <a:ext cx="444501" cy="12433"/>
            </a:xfrm>
            <a:custGeom>
              <a:avLst/>
              <a:gdLst/>
              <a:ahLst/>
              <a:cxnLst/>
              <a:rect l="0" t="0" r="0" b="0"/>
              <a:pathLst>
                <a:path w="444501" h="12433">
                  <a:moveTo>
                    <a:pt x="0" y="0"/>
                  </a:moveTo>
                  <a:lnTo>
                    <a:pt x="56487" y="5026"/>
                  </a:lnTo>
                  <a:lnTo>
                    <a:pt x="116378" y="9644"/>
                  </a:lnTo>
                  <a:lnTo>
                    <a:pt x="172681" y="12432"/>
                  </a:lnTo>
                  <a:lnTo>
                    <a:pt x="233127" y="7209"/>
                  </a:lnTo>
                  <a:lnTo>
                    <a:pt x="292988" y="6425"/>
                  </a:lnTo>
                  <a:lnTo>
                    <a:pt x="353411" y="5649"/>
                  </a:lnTo>
                  <a:lnTo>
                    <a:pt x="412746" y="393"/>
                  </a:lnTo>
                  <a:lnTo>
                    <a:pt x="444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02715" y="1524000"/>
              <a:ext cx="67486" cy="146051"/>
            </a:xfrm>
            <a:custGeom>
              <a:avLst/>
              <a:gdLst/>
              <a:ahLst/>
              <a:cxnLst/>
              <a:rect l="0" t="0" r="0" b="0"/>
              <a:pathLst>
                <a:path w="67486" h="146051">
                  <a:moveTo>
                    <a:pt x="48435" y="0"/>
                  </a:moveTo>
                  <a:lnTo>
                    <a:pt x="6036" y="45770"/>
                  </a:lnTo>
                  <a:lnTo>
                    <a:pt x="1369" y="59618"/>
                  </a:lnTo>
                  <a:lnTo>
                    <a:pt x="0" y="74475"/>
                  </a:lnTo>
                  <a:lnTo>
                    <a:pt x="1743" y="88133"/>
                  </a:lnTo>
                  <a:lnTo>
                    <a:pt x="10063" y="107723"/>
                  </a:lnTo>
                  <a:lnTo>
                    <a:pt x="24836" y="123562"/>
                  </a:lnTo>
                  <a:lnTo>
                    <a:pt x="48085" y="140145"/>
                  </a:lnTo>
                  <a:lnTo>
                    <a:pt x="67485" y="146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45645" y="2228850"/>
              <a:ext cx="178506" cy="266701"/>
            </a:xfrm>
            <a:custGeom>
              <a:avLst/>
              <a:gdLst/>
              <a:ahLst/>
              <a:cxnLst/>
              <a:rect l="0" t="0" r="0" b="0"/>
              <a:pathLst>
                <a:path w="178506" h="266701">
                  <a:moveTo>
                    <a:pt x="178505" y="0"/>
                  </a:moveTo>
                  <a:lnTo>
                    <a:pt x="127676" y="58668"/>
                  </a:lnTo>
                  <a:lnTo>
                    <a:pt x="87723" y="119366"/>
                  </a:lnTo>
                  <a:lnTo>
                    <a:pt x="45271" y="182793"/>
                  </a:lnTo>
                  <a:lnTo>
                    <a:pt x="7058" y="241265"/>
                  </a:lnTo>
                  <a:lnTo>
                    <a:pt x="706" y="252573"/>
                  </a:lnTo>
                  <a:lnTo>
                    <a:pt x="0" y="256577"/>
                  </a:lnTo>
                  <a:lnTo>
                    <a:pt x="705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57450" y="2483266"/>
              <a:ext cx="254001" cy="63085"/>
            </a:xfrm>
            <a:custGeom>
              <a:avLst/>
              <a:gdLst/>
              <a:ahLst/>
              <a:cxnLst/>
              <a:rect l="0" t="0" r="0" b="0"/>
              <a:pathLst>
                <a:path w="254001" h="63085">
                  <a:moveTo>
                    <a:pt x="0" y="18634"/>
                  </a:moveTo>
                  <a:lnTo>
                    <a:pt x="10845" y="9200"/>
                  </a:lnTo>
                  <a:lnTo>
                    <a:pt x="21048" y="4328"/>
                  </a:lnTo>
                  <a:lnTo>
                    <a:pt x="69535" y="0"/>
                  </a:lnTo>
                  <a:lnTo>
                    <a:pt x="119182" y="2992"/>
                  </a:lnTo>
                  <a:lnTo>
                    <a:pt x="182376" y="18684"/>
                  </a:lnTo>
                  <a:lnTo>
                    <a:pt x="209200" y="30482"/>
                  </a:lnTo>
                  <a:lnTo>
                    <a:pt x="254000" y="630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27632" y="2349500"/>
              <a:ext cx="17219" cy="266701"/>
            </a:xfrm>
            <a:custGeom>
              <a:avLst/>
              <a:gdLst/>
              <a:ahLst/>
              <a:cxnLst/>
              <a:rect l="0" t="0" r="0" b="0"/>
              <a:pathLst>
                <a:path w="17219" h="266701">
                  <a:moveTo>
                    <a:pt x="17218" y="0"/>
                  </a:moveTo>
                  <a:lnTo>
                    <a:pt x="0" y="61060"/>
                  </a:lnTo>
                  <a:lnTo>
                    <a:pt x="210" y="120993"/>
                  </a:lnTo>
                  <a:lnTo>
                    <a:pt x="4140" y="182299"/>
                  </a:lnTo>
                  <a:lnTo>
                    <a:pt x="4496" y="243308"/>
                  </a:lnTo>
                  <a:lnTo>
                    <a:pt x="6390" y="254657"/>
                  </a:lnTo>
                  <a:lnTo>
                    <a:pt x="10868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43250" y="2594337"/>
              <a:ext cx="266701" cy="34564"/>
            </a:xfrm>
            <a:custGeom>
              <a:avLst/>
              <a:gdLst/>
              <a:ahLst/>
              <a:cxnLst/>
              <a:rect l="0" t="0" r="0" b="0"/>
              <a:pathLst>
                <a:path w="266701" h="34564">
                  <a:moveTo>
                    <a:pt x="0" y="34563"/>
                  </a:moveTo>
                  <a:lnTo>
                    <a:pt x="10845" y="25129"/>
                  </a:lnTo>
                  <a:lnTo>
                    <a:pt x="60696" y="7091"/>
                  </a:lnTo>
                  <a:lnTo>
                    <a:pt x="97074" y="0"/>
                  </a:lnTo>
                  <a:lnTo>
                    <a:pt x="152693" y="4468"/>
                  </a:lnTo>
                  <a:lnTo>
                    <a:pt x="211684" y="17727"/>
                  </a:lnTo>
                  <a:lnTo>
                    <a:pt x="266700" y="282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57600" y="2298700"/>
              <a:ext cx="146051" cy="266701"/>
            </a:xfrm>
            <a:custGeom>
              <a:avLst/>
              <a:gdLst/>
              <a:ahLst/>
              <a:cxnLst/>
              <a:rect l="0" t="0" r="0" b="0"/>
              <a:pathLst>
                <a:path w="146051" h="266701">
                  <a:moveTo>
                    <a:pt x="0" y="0"/>
                  </a:moveTo>
                  <a:lnTo>
                    <a:pt x="0" y="13484"/>
                  </a:lnTo>
                  <a:lnTo>
                    <a:pt x="6742" y="31982"/>
                  </a:lnTo>
                  <a:lnTo>
                    <a:pt x="42399" y="94994"/>
                  </a:lnTo>
                  <a:lnTo>
                    <a:pt x="78906" y="152570"/>
                  </a:lnTo>
                  <a:lnTo>
                    <a:pt x="115634" y="209945"/>
                  </a:lnTo>
                  <a:lnTo>
                    <a:pt x="146050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33800" y="254635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6742" y="53387"/>
                  </a:lnTo>
                  <a:lnTo>
                    <a:pt x="15697" y="46541"/>
                  </a:lnTo>
                  <a:lnTo>
                    <a:pt x="75631" y="11764"/>
                  </a:lnTo>
                  <a:lnTo>
                    <a:pt x="102899" y="3055"/>
                  </a:lnTo>
                  <a:lnTo>
                    <a:pt x="164866" y="179"/>
                  </a:lnTo>
                  <a:lnTo>
                    <a:pt x="2222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38600" y="2108200"/>
              <a:ext cx="323851" cy="241301"/>
            </a:xfrm>
            <a:custGeom>
              <a:avLst/>
              <a:gdLst/>
              <a:ahLst/>
              <a:cxnLst/>
              <a:rect l="0" t="0" r="0" b="0"/>
              <a:pathLst>
                <a:path w="323851" h="241301">
                  <a:moveTo>
                    <a:pt x="0" y="0"/>
                  </a:moveTo>
                  <a:lnTo>
                    <a:pt x="58668" y="57063"/>
                  </a:lnTo>
                  <a:lnTo>
                    <a:pt x="121256" y="103716"/>
                  </a:lnTo>
                  <a:lnTo>
                    <a:pt x="184161" y="144169"/>
                  </a:lnTo>
                  <a:lnTo>
                    <a:pt x="201322" y="153724"/>
                  </a:lnTo>
                  <a:lnTo>
                    <a:pt x="260428" y="194756"/>
                  </a:lnTo>
                  <a:lnTo>
                    <a:pt x="32385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64085" y="2279650"/>
              <a:ext cx="99966" cy="133351"/>
            </a:xfrm>
            <a:custGeom>
              <a:avLst/>
              <a:gdLst/>
              <a:ahLst/>
              <a:cxnLst/>
              <a:rect l="0" t="0" r="0" b="0"/>
              <a:pathLst>
                <a:path w="99966" h="133351">
                  <a:moveTo>
                    <a:pt x="99965" y="0"/>
                  </a:moveTo>
                  <a:lnTo>
                    <a:pt x="49650" y="23474"/>
                  </a:lnTo>
                  <a:lnTo>
                    <a:pt x="26224" y="42637"/>
                  </a:lnTo>
                  <a:lnTo>
                    <a:pt x="9722" y="64396"/>
                  </a:lnTo>
                  <a:lnTo>
                    <a:pt x="2043" y="83521"/>
                  </a:lnTo>
                  <a:lnTo>
                    <a:pt x="0" y="98739"/>
                  </a:lnTo>
                  <a:lnTo>
                    <a:pt x="2855" y="111147"/>
                  </a:lnTo>
                  <a:lnTo>
                    <a:pt x="8827" y="120660"/>
                  </a:lnTo>
                  <a:lnTo>
                    <a:pt x="23765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33550" y="590550"/>
            <a:ext cx="3206751" cy="1746251"/>
            <a:chOff x="1733550" y="590550"/>
            <a:chExt cx="3206751" cy="1746251"/>
          </a:xfrm>
        </p:grpSpPr>
        <p:sp>
          <p:nvSpPr>
            <p:cNvPr id="31" name="Freeform 30"/>
            <p:cNvSpPr/>
            <p:nvPr/>
          </p:nvSpPr>
          <p:spPr>
            <a:xfrm>
              <a:off x="2146300" y="2070100"/>
              <a:ext cx="215901" cy="191192"/>
            </a:xfrm>
            <a:custGeom>
              <a:avLst/>
              <a:gdLst/>
              <a:ahLst/>
              <a:cxnLst/>
              <a:rect l="0" t="0" r="0" b="0"/>
              <a:pathLst>
                <a:path w="215901" h="191192">
                  <a:moveTo>
                    <a:pt x="215900" y="0"/>
                  </a:moveTo>
                  <a:lnTo>
                    <a:pt x="168584" y="57272"/>
                  </a:lnTo>
                  <a:lnTo>
                    <a:pt x="111976" y="108473"/>
                  </a:lnTo>
                  <a:lnTo>
                    <a:pt x="53649" y="153701"/>
                  </a:lnTo>
                  <a:lnTo>
                    <a:pt x="6362" y="190479"/>
                  </a:lnTo>
                  <a:lnTo>
                    <a:pt x="4241" y="191191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51050" y="2223824"/>
              <a:ext cx="177801" cy="112977"/>
            </a:xfrm>
            <a:custGeom>
              <a:avLst/>
              <a:gdLst/>
              <a:ahLst/>
              <a:cxnLst/>
              <a:rect l="0" t="0" r="0" b="0"/>
              <a:pathLst>
                <a:path w="177801" h="112977">
                  <a:moveTo>
                    <a:pt x="0" y="5026"/>
                  </a:moveTo>
                  <a:lnTo>
                    <a:pt x="22604" y="0"/>
                  </a:lnTo>
                  <a:lnTo>
                    <a:pt x="43622" y="950"/>
                  </a:lnTo>
                  <a:lnTo>
                    <a:pt x="94319" y="19093"/>
                  </a:lnTo>
                  <a:lnTo>
                    <a:pt x="120466" y="33936"/>
                  </a:lnTo>
                  <a:lnTo>
                    <a:pt x="149005" y="59267"/>
                  </a:lnTo>
                  <a:lnTo>
                    <a:pt x="159233" y="75896"/>
                  </a:lnTo>
                  <a:lnTo>
                    <a:pt x="177800" y="1129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49450" y="1899550"/>
              <a:ext cx="419101" cy="100701"/>
            </a:xfrm>
            <a:custGeom>
              <a:avLst/>
              <a:gdLst/>
              <a:ahLst/>
              <a:cxnLst/>
              <a:rect l="0" t="0" r="0" b="0"/>
              <a:pathLst>
                <a:path w="419101" h="100701">
                  <a:moveTo>
                    <a:pt x="0" y="100700"/>
                  </a:moveTo>
                  <a:lnTo>
                    <a:pt x="17677" y="83023"/>
                  </a:lnTo>
                  <a:lnTo>
                    <a:pt x="69684" y="60557"/>
                  </a:lnTo>
                  <a:lnTo>
                    <a:pt x="125740" y="45859"/>
                  </a:lnTo>
                  <a:lnTo>
                    <a:pt x="182319" y="30861"/>
                  </a:lnTo>
                  <a:lnTo>
                    <a:pt x="245710" y="18281"/>
                  </a:lnTo>
                  <a:lnTo>
                    <a:pt x="307806" y="6627"/>
                  </a:lnTo>
                  <a:lnTo>
                    <a:pt x="366633" y="86"/>
                  </a:lnTo>
                  <a:lnTo>
                    <a:pt x="401419" y="0"/>
                  </a:lnTo>
                  <a:lnTo>
                    <a:pt x="419100" y="5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5000" y="1911350"/>
              <a:ext cx="80757" cy="158751"/>
            </a:xfrm>
            <a:custGeom>
              <a:avLst/>
              <a:gdLst/>
              <a:ahLst/>
              <a:cxnLst/>
              <a:rect l="0" t="0" r="0" b="0"/>
              <a:pathLst>
                <a:path w="80757" h="158751">
                  <a:moveTo>
                    <a:pt x="0" y="0"/>
                  </a:moveTo>
                  <a:lnTo>
                    <a:pt x="26515" y="12209"/>
                  </a:lnTo>
                  <a:lnTo>
                    <a:pt x="54760" y="36126"/>
                  </a:lnTo>
                  <a:lnTo>
                    <a:pt x="71207" y="58014"/>
                  </a:lnTo>
                  <a:lnTo>
                    <a:pt x="78876" y="77162"/>
                  </a:lnTo>
                  <a:lnTo>
                    <a:pt x="80756" y="99690"/>
                  </a:lnTo>
                  <a:lnTo>
                    <a:pt x="76452" y="120084"/>
                  </a:lnTo>
                  <a:lnTo>
                    <a:pt x="70197" y="133098"/>
                  </a:lnTo>
                  <a:lnTo>
                    <a:pt x="44450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803400" y="1619250"/>
              <a:ext cx="469901" cy="25401"/>
            </a:xfrm>
            <a:custGeom>
              <a:avLst/>
              <a:gdLst/>
              <a:ahLst/>
              <a:cxnLst/>
              <a:rect l="0" t="0" r="0" b="0"/>
              <a:pathLst>
                <a:path w="469901" h="25401">
                  <a:moveTo>
                    <a:pt x="0" y="0"/>
                  </a:moveTo>
                  <a:lnTo>
                    <a:pt x="22604" y="5026"/>
                  </a:lnTo>
                  <a:lnTo>
                    <a:pt x="81896" y="11740"/>
                  </a:lnTo>
                  <a:lnTo>
                    <a:pt x="135424" y="17600"/>
                  </a:lnTo>
                  <a:lnTo>
                    <a:pt x="195712" y="18859"/>
                  </a:lnTo>
                  <a:lnTo>
                    <a:pt x="249451" y="19025"/>
                  </a:lnTo>
                  <a:lnTo>
                    <a:pt x="311387" y="20928"/>
                  </a:lnTo>
                  <a:lnTo>
                    <a:pt x="373976" y="24811"/>
                  </a:lnTo>
                  <a:lnTo>
                    <a:pt x="434952" y="25348"/>
                  </a:lnTo>
                  <a:lnTo>
                    <a:pt x="4699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33550" y="1555750"/>
              <a:ext cx="95251" cy="139701"/>
            </a:xfrm>
            <a:custGeom>
              <a:avLst/>
              <a:gdLst/>
              <a:ahLst/>
              <a:cxnLst/>
              <a:rect l="0" t="0" r="0" b="0"/>
              <a:pathLst>
                <a:path w="95251" h="139701">
                  <a:moveTo>
                    <a:pt x="95250" y="0"/>
                  </a:moveTo>
                  <a:lnTo>
                    <a:pt x="93839" y="46983"/>
                  </a:lnTo>
                  <a:lnTo>
                    <a:pt x="81435" y="75446"/>
                  </a:lnTo>
                  <a:lnTo>
                    <a:pt x="65396" y="98080"/>
                  </a:lnTo>
                  <a:lnTo>
                    <a:pt x="34730" y="124760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11350" y="1327150"/>
              <a:ext cx="438151" cy="101601"/>
            </a:xfrm>
            <a:custGeom>
              <a:avLst/>
              <a:gdLst/>
              <a:ahLst/>
              <a:cxnLst/>
              <a:rect l="0" t="0" r="0" b="0"/>
              <a:pathLst>
                <a:path w="438151" h="101601">
                  <a:moveTo>
                    <a:pt x="0" y="0"/>
                  </a:moveTo>
                  <a:lnTo>
                    <a:pt x="22368" y="20957"/>
                  </a:lnTo>
                  <a:lnTo>
                    <a:pt x="73350" y="45593"/>
                  </a:lnTo>
                  <a:lnTo>
                    <a:pt x="128356" y="62552"/>
                  </a:lnTo>
                  <a:lnTo>
                    <a:pt x="188688" y="78048"/>
                  </a:lnTo>
                  <a:lnTo>
                    <a:pt x="251910" y="90993"/>
                  </a:lnTo>
                  <a:lnTo>
                    <a:pt x="312015" y="98247"/>
                  </a:lnTo>
                  <a:lnTo>
                    <a:pt x="369424" y="101306"/>
                  </a:lnTo>
                  <a:lnTo>
                    <a:pt x="430585" y="101589"/>
                  </a:lnTo>
                  <a:lnTo>
                    <a:pt x="43815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60550" y="123190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0" y="158750"/>
                  </a:moveTo>
                  <a:lnTo>
                    <a:pt x="50829" y="96579"/>
                  </a:lnTo>
                  <a:lnTo>
                    <a:pt x="58574" y="86669"/>
                  </a:lnTo>
                  <a:lnTo>
                    <a:pt x="83674" y="38013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089150" y="990600"/>
              <a:ext cx="387351" cy="184151"/>
            </a:xfrm>
            <a:custGeom>
              <a:avLst/>
              <a:gdLst/>
              <a:ahLst/>
              <a:cxnLst/>
              <a:rect l="0" t="0" r="0" b="0"/>
              <a:pathLst>
                <a:path w="387351" h="184151">
                  <a:moveTo>
                    <a:pt x="0" y="0"/>
                  </a:moveTo>
                  <a:lnTo>
                    <a:pt x="3371" y="10113"/>
                  </a:lnTo>
                  <a:lnTo>
                    <a:pt x="12552" y="18841"/>
                  </a:lnTo>
                  <a:lnTo>
                    <a:pt x="64200" y="46441"/>
                  </a:lnTo>
                  <a:lnTo>
                    <a:pt x="120815" y="70276"/>
                  </a:lnTo>
                  <a:lnTo>
                    <a:pt x="179926" y="99508"/>
                  </a:lnTo>
                  <a:lnTo>
                    <a:pt x="239184" y="124754"/>
                  </a:lnTo>
                  <a:lnTo>
                    <a:pt x="296569" y="150635"/>
                  </a:lnTo>
                  <a:lnTo>
                    <a:pt x="354938" y="175026"/>
                  </a:lnTo>
                  <a:lnTo>
                    <a:pt x="387350" y="184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70100" y="92075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133350"/>
                  </a:moveTo>
                  <a:lnTo>
                    <a:pt x="42399" y="76025"/>
                  </a:lnTo>
                  <a:lnTo>
                    <a:pt x="85373" y="19164"/>
                  </a:lnTo>
                  <a:lnTo>
                    <a:pt x="101731" y="6305"/>
                  </a:ln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30500" y="793750"/>
              <a:ext cx="120651" cy="222251"/>
            </a:xfrm>
            <a:custGeom>
              <a:avLst/>
              <a:gdLst/>
              <a:ahLst/>
              <a:cxnLst/>
              <a:rect l="0" t="0" r="0" b="0"/>
              <a:pathLst>
                <a:path w="120651" h="222251">
                  <a:moveTo>
                    <a:pt x="0" y="0"/>
                  </a:moveTo>
                  <a:lnTo>
                    <a:pt x="17007" y="57196"/>
                  </a:lnTo>
                  <a:lnTo>
                    <a:pt x="36691" y="115007"/>
                  </a:lnTo>
                  <a:lnTo>
                    <a:pt x="58639" y="162826"/>
                  </a:lnTo>
                  <a:lnTo>
                    <a:pt x="97170" y="208167"/>
                  </a:lnTo>
                  <a:lnTo>
                    <a:pt x="111106" y="218077"/>
                  </a:lnTo>
                  <a:lnTo>
                    <a:pt x="120650" y="222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635250" y="704850"/>
              <a:ext cx="209551" cy="105965"/>
            </a:xfrm>
            <a:custGeom>
              <a:avLst/>
              <a:gdLst/>
              <a:ahLst/>
              <a:cxnLst/>
              <a:rect l="0" t="0" r="0" b="0"/>
              <a:pathLst>
                <a:path w="209551" h="105965">
                  <a:moveTo>
                    <a:pt x="0" y="101600"/>
                  </a:moveTo>
                  <a:lnTo>
                    <a:pt x="16620" y="105964"/>
                  </a:lnTo>
                  <a:lnTo>
                    <a:pt x="48647" y="105676"/>
                  </a:lnTo>
                  <a:lnTo>
                    <a:pt x="79146" y="95663"/>
                  </a:lnTo>
                  <a:lnTo>
                    <a:pt x="136926" y="67634"/>
                  </a:lnTo>
                  <a:lnTo>
                    <a:pt x="191708" y="29631"/>
                  </a:lnTo>
                  <a:lnTo>
                    <a:pt x="203636" y="16933"/>
                  </a:lnTo>
                  <a:lnTo>
                    <a:pt x="2095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335736" y="622300"/>
              <a:ext cx="29765" cy="285751"/>
            </a:xfrm>
            <a:custGeom>
              <a:avLst/>
              <a:gdLst/>
              <a:ahLst/>
              <a:cxnLst/>
              <a:rect l="0" t="0" r="0" b="0"/>
              <a:pathLst>
                <a:path w="29765" h="285751">
                  <a:moveTo>
                    <a:pt x="4364" y="0"/>
                  </a:moveTo>
                  <a:lnTo>
                    <a:pt x="4364" y="59707"/>
                  </a:lnTo>
                  <a:lnTo>
                    <a:pt x="4364" y="115573"/>
                  </a:lnTo>
                  <a:lnTo>
                    <a:pt x="0" y="175634"/>
                  </a:lnTo>
                  <a:lnTo>
                    <a:pt x="288" y="207659"/>
                  </a:lnTo>
                  <a:lnTo>
                    <a:pt x="15742" y="260276"/>
                  </a:lnTo>
                  <a:lnTo>
                    <a:pt x="29764" y="285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295650" y="590550"/>
              <a:ext cx="234951" cy="48460"/>
            </a:xfrm>
            <a:custGeom>
              <a:avLst/>
              <a:gdLst/>
              <a:ahLst/>
              <a:cxnLst/>
              <a:rect l="0" t="0" r="0" b="0"/>
              <a:pathLst>
                <a:path w="234951" h="48460">
                  <a:moveTo>
                    <a:pt x="0" y="19050"/>
                  </a:moveTo>
                  <a:lnTo>
                    <a:pt x="40477" y="42899"/>
                  </a:lnTo>
                  <a:lnTo>
                    <a:pt x="64204" y="48459"/>
                  </a:lnTo>
                  <a:lnTo>
                    <a:pt x="89109" y="48225"/>
                  </a:lnTo>
                  <a:lnTo>
                    <a:pt x="137837" y="41018"/>
                  </a:lnTo>
                  <a:lnTo>
                    <a:pt x="198683" y="17244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892550" y="704458"/>
              <a:ext cx="128821" cy="267093"/>
            </a:xfrm>
            <a:custGeom>
              <a:avLst/>
              <a:gdLst/>
              <a:ahLst/>
              <a:cxnLst/>
              <a:rect l="0" t="0" r="0" b="0"/>
              <a:pathLst>
                <a:path w="128821" h="267093">
                  <a:moveTo>
                    <a:pt x="120650" y="6742"/>
                  </a:moveTo>
                  <a:lnTo>
                    <a:pt x="127392" y="0"/>
                  </a:lnTo>
                  <a:lnTo>
                    <a:pt x="128672" y="131"/>
                  </a:lnTo>
                  <a:lnTo>
                    <a:pt x="128820" y="2334"/>
                  </a:lnTo>
                  <a:lnTo>
                    <a:pt x="118268" y="38977"/>
                  </a:lnTo>
                  <a:lnTo>
                    <a:pt x="84550" y="98404"/>
                  </a:lnTo>
                  <a:lnTo>
                    <a:pt x="52031" y="156331"/>
                  </a:lnTo>
                  <a:lnTo>
                    <a:pt x="20897" y="214858"/>
                  </a:lnTo>
                  <a:lnTo>
                    <a:pt x="0" y="2670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047929" y="666750"/>
              <a:ext cx="73222" cy="82551"/>
            </a:xfrm>
            <a:custGeom>
              <a:avLst/>
              <a:gdLst/>
              <a:ahLst/>
              <a:cxnLst/>
              <a:rect l="0" t="0" r="0" b="0"/>
              <a:pathLst>
                <a:path w="73222" h="82551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6121" y="44780"/>
                  </a:lnTo>
                  <a:lnTo>
                    <a:pt x="13766" y="55415"/>
                  </a:lnTo>
                  <a:lnTo>
                    <a:pt x="24924" y="64140"/>
                  </a:lnTo>
                  <a:lnTo>
                    <a:pt x="73221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394200" y="1060450"/>
              <a:ext cx="355601" cy="114301"/>
            </a:xfrm>
            <a:custGeom>
              <a:avLst/>
              <a:gdLst/>
              <a:ahLst/>
              <a:cxnLst/>
              <a:rect l="0" t="0" r="0" b="0"/>
              <a:pathLst>
                <a:path w="355601" h="114301">
                  <a:moveTo>
                    <a:pt x="0" y="114300"/>
                  </a:moveTo>
                  <a:lnTo>
                    <a:pt x="10845" y="104866"/>
                  </a:lnTo>
                  <a:lnTo>
                    <a:pt x="71810" y="77544"/>
                  </a:lnTo>
                  <a:lnTo>
                    <a:pt x="132604" y="59319"/>
                  </a:lnTo>
                  <a:lnTo>
                    <a:pt x="194615" y="44453"/>
                  </a:lnTo>
                  <a:lnTo>
                    <a:pt x="254030" y="27517"/>
                  </a:lnTo>
                  <a:lnTo>
                    <a:pt x="316330" y="10583"/>
                  </a:lnTo>
                  <a:lnTo>
                    <a:pt x="355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782794" y="971550"/>
              <a:ext cx="49557" cy="177801"/>
            </a:xfrm>
            <a:custGeom>
              <a:avLst/>
              <a:gdLst/>
              <a:ahLst/>
              <a:cxnLst/>
              <a:rect l="0" t="0" r="0" b="0"/>
              <a:pathLst>
                <a:path w="49557" h="177801">
                  <a:moveTo>
                    <a:pt x="24156" y="0"/>
                  </a:moveTo>
                  <a:lnTo>
                    <a:pt x="9229" y="59086"/>
                  </a:lnTo>
                  <a:lnTo>
                    <a:pt x="0" y="110051"/>
                  </a:lnTo>
                  <a:lnTo>
                    <a:pt x="2496" y="132091"/>
                  </a:lnTo>
                  <a:lnTo>
                    <a:pt x="9591" y="143609"/>
                  </a:lnTo>
                  <a:lnTo>
                    <a:pt x="49556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476750" y="1543050"/>
              <a:ext cx="412751" cy="50801"/>
            </a:xfrm>
            <a:custGeom>
              <a:avLst/>
              <a:gdLst/>
              <a:ahLst/>
              <a:cxnLst/>
              <a:rect l="0" t="0" r="0" b="0"/>
              <a:pathLst>
                <a:path w="412751" h="50801">
                  <a:moveTo>
                    <a:pt x="0" y="0"/>
                  </a:moveTo>
                  <a:lnTo>
                    <a:pt x="6742" y="6742"/>
                  </a:lnTo>
                  <a:lnTo>
                    <a:pt x="17578" y="10052"/>
                  </a:lnTo>
                  <a:lnTo>
                    <a:pt x="75623" y="18012"/>
                  </a:lnTo>
                  <a:lnTo>
                    <a:pt x="136734" y="24751"/>
                  </a:lnTo>
                  <a:lnTo>
                    <a:pt x="194714" y="26049"/>
                  </a:lnTo>
                  <a:lnTo>
                    <a:pt x="256301" y="31157"/>
                  </a:lnTo>
                  <a:lnTo>
                    <a:pt x="315269" y="36062"/>
                  </a:lnTo>
                  <a:lnTo>
                    <a:pt x="371873" y="42991"/>
                  </a:lnTo>
                  <a:lnTo>
                    <a:pt x="41275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899735" y="1536700"/>
              <a:ext cx="40566" cy="152401"/>
            </a:xfrm>
            <a:custGeom>
              <a:avLst/>
              <a:gdLst/>
              <a:ahLst/>
              <a:cxnLst/>
              <a:rect l="0" t="0" r="0" b="0"/>
              <a:pathLst>
                <a:path w="40566" h="152401">
                  <a:moveTo>
                    <a:pt x="40565" y="0"/>
                  </a:moveTo>
                  <a:lnTo>
                    <a:pt x="10206" y="57297"/>
                  </a:lnTo>
                  <a:lnTo>
                    <a:pt x="623" y="82579"/>
                  </a:lnTo>
                  <a:lnTo>
                    <a:pt x="0" y="95263"/>
                  </a:lnTo>
                  <a:lnTo>
                    <a:pt x="5349" y="120653"/>
                  </a:lnTo>
                  <a:lnTo>
                    <a:pt x="12919" y="131470"/>
                  </a:lnTo>
                  <a:lnTo>
                    <a:pt x="40565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419600" y="1854200"/>
              <a:ext cx="419101" cy="133351"/>
            </a:xfrm>
            <a:custGeom>
              <a:avLst/>
              <a:gdLst/>
              <a:ahLst/>
              <a:cxnLst/>
              <a:rect l="0" t="0" r="0" b="0"/>
              <a:pathLst>
                <a:path w="419101" h="133351">
                  <a:moveTo>
                    <a:pt x="0" y="0"/>
                  </a:moveTo>
                  <a:lnTo>
                    <a:pt x="57487" y="17007"/>
                  </a:lnTo>
                  <a:lnTo>
                    <a:pt x="117395" y="37241"/>
                  </a:lnTo>
                  <a:lnTo>
                    <a:pt x="180810" y="59223"/>
                  </a:lnTo>
                  <a:lnTo>
                    <a:pt x="239131" y="78258"/>
                  </a:lnTo>
                  <a:lnTo>
                    <a:pt x="300043" y="92942"/>
                  </a:lnTo>
                  <a:lnTo>
                    <a:pt x="361475" y="110059"/>
                  </a:lnTo>
                  <a:lnTo>
                    <a:pt x="419100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04933" y="1936750"/>
              <a:ext cx="129018" cy="171451"/>
            </a:xfrm>
            <a:custGeom>
              <a:avLst/>
              <a:gdLst/>
              <a:ahLst/>
              <a:cxnLst/>
              <a:rect l="0" t="0" r="0" b="0"/>
              <a:pathLst>
                <a:path w="129018" h="171451">
                  <a:moveTo>
                    <a:pt x="129017" y="0"/>
                  </a:moveTo>
                  <a:lnTo>
                    <a:pt x="114514" y="5775"/>
                  </a:lnTo>
                  <a:lnTo>
                    <a:pt x="93566" y="17891"/>
                  </a:lnTo>
                  <a:lnTo>
                    <a:pt x="74534" y="26938"/>
                  </a:lnTo>
                  <a:lnTo>
                    <a:pt x="32343" y="60032"/>
                  </a:lnTo>
                  <a:lnTo>
                    <a:pt x="10575" y="92651"/>
                  </a:lnTo>
                  <a:lnTo>
                    <a:pt x="1182" y="113530"/>
                  </a:lnTo>
                  <a:lnTo>
                    <a:pt x="0" y="126658"/>
                  </a:lnTo>
                  <a:lnTo>
                    <a:pt x="2531" y="138842"/>
                  </a:lnTo>
                  <a:lnTo>
                    <a:pt x="8360" y="148961"/>
                  </a:lnTo>
                  <a:lnTo>
                    <a:pt x="46467" y="171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343400" y="165100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2325" y="14503"/>
                  </a:lnTo>
                  <a:lnTo>
                    <a:pt x="17706" y="39313"/>
                  </a:lnTo>
                  <a:lnTo>
                    <a:pt x="0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62450" y="1676400"/>
              <a:ext cx="76201" cy="21019"/>
            </a:xfrm>
            <a:custGeom>
              <a:avLst/>
              <a:gdLst/>
              <a:ahLst/>
              <a:cxnLst/>
              <a:rect l="0" t="0" r="0" b="0"/>
              <a:pathLst>
                <a:path w="76201" h="21019">
                  <a:moveTo>
                    <a:pt x="0" y="0"/>
                  </a:moveTo>
                  <a:lnTo>
                    <a:pt x="3371" y="10113"/>
                  </a:lnTo>
                  <a:lnTo>
                    <a:pt x="10671" y="16959"/>
                  </a:lnTo>
                  <a:lnTo>
                    <a:pt x="15580" y="19773"/>
                  </a:lnTo>
                  <a:lnTo>
                    <a:pt x="28561" y="21018"/>
                  </a:lnTo>
                  <a:lnTo>
                    <a:pt x="7620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324100" y="1758950"/>
              <a:ext cx="247651" cy="24077"/>
            </a:xfrm>
            <a:custGeom>
              <a:avLst/>
              <a:gdLst/>
              <a:ahLst/>
              <a:cxnLst/>
              <a:rect l="0" t="0" r="0" b="0"/>
              <a:pathLst>
                <a:path w="247651" h="24077">
                  <a:moveTo>
                    <a:pt x="0" y="19050"/>
                  </a:moveTo>
                  <a:lnTo>
                    <a:pt x="22604" y="24076"/>
                  </a:lnTo>
                  <a:lnTo>
                    <a:pt x="68281" y="23402"/>
                  </a:lnTo>
                  <a:lnTo>
                    <a:pt x="131420" y="14856"/>
                  </a:lnTo>
                  <a:lnTo>
                    <a:pt x="193507" y="7317"/>
                  </a:lnTo>
                  <a:lnTo>
                    <a:pt x="2476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489200" y="17462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1881" y="25748"/>
                  </a:lnTo>
                  <a:lnTo>
                    <a:pt x="8789" y="44553"/>
                  </a:lnTo>
                  <a:lnTo>
                    <a:pt x="3175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05150" y="1473200"/>
            <a:ext cx="450851" cy="202707"/>
            <a:chOff x="3105150" y="1473200"/>
            <a:chExt cx="450851" cy="202707"/>
          </a:xfrm>
        </p:grpSpPr>
        <p:sp>
          <p:nvSpPr>
            <p:cNvPr id="58" name="Freeform 57"/>
            <p:cNvSpPr/>
            <p:nvPr/>
          </p:nvSpPr>
          <p:spPr>
            <a:xfrm>
              <a:off x="3236509" y="1504950"/>
              <a:ext cx="286789" cy="147279"/>
            </a:xfrm>
            <a:custGeom>
              <a:avLst/>
              <a:gdLst/>
              <a:ahLst/>
              <a:cxnLst/>
              <a:rect l="0" t="0" r="0" b="0"/>
              <a:pathLst>
                <a:path w="286789" h="147279">
                  <a:moveTo>
                    <a:pt x="230591" y="0"/>
                  </a:moveTo>
                  <a:lnTo>
                    <a:pt x="169445" y="17007"/>
                  </a:lnTo>
                  <a:lnTo>
                    <a:pt x="113012" y="37241"/>
                  </a:lnTo>
                  <a:lnTo>
                    <a:pt x="66376" y="59929"/>
                  </a:lnTo>
                  <a:lnTo>
                    <a:pt x="45153" y="74449"/>
                  </a:lnTo>
                  <a:lnTo>
                    <a:pt x="28891" y="83913"/>
                  </a:lnTo>
                  <a:lnTo>
                    <a:pt x="10754" y="99753"/>
                  </a:lnTo>
                  <a:lnTo>
                    <a:pt x="1217" y="115634"/>
                  </a:lnTo>
                  <a:lnTo>
                    <a:pt x="0" y="127593"/>
                  </a:lnTo>
                  <a:lnTo>
                    <a:pt x="664" y="133745"/>
                  </a:lnTo>
                  <a:lnTo>
                    <a:pt x="3223" y="138552"/>
                  </a:lnTo>
                  <a:lnTo>
                    <a:pt x="11711" y="145775"/>
                  </a:lnTo>
                  <a:lnTo>
                    <a:pt x="16937" y="147278"/>
                  </a:lnTo>
                  <a:lnTo>
                    <a:pt x="71206" y="144302"/>
                  </a:lnTo>
                  <a:lnTo>
                    <a:pt x="128719" y="129049"/>
                  </a:lnTo>
                  <a:lnTo>
                    <a:pt x="186134" y="105701"/>
                  </a:lnTo>
                  <a:lnTo>
                    <a:pt x="243291" y="79649"/>
                  </a:lnTo>
                  <a:lnTo>
                    <a:pt x="271670" y="59163"/>
                  </a:lnTo>
                  <a:lnTo>
                    <a:pt x="285253" y="43165"/>
                  </a:lnTo>
                  <a:lnTo>
                    <a:pt x="286788" y="37949"/>
                  </a:lnTo>
                  <a:lnTo>
                    <a:pt x="286400" y="33060"/>
                  </a:lnTo>
                  <a:lnTo>
                    <a:pt x="284730" y="28390"/>
                  </a:lnTo>
                  <a:lnTo>
                    <a:pt x="280795" y="25277"/>
                  </a:lnTo>
                  <a:lnTo>
                    <a:pt x="268896" y="21817"/>
                  </a:lnTo>
                  <a:lnTo>
                    <a:pt x="238968" y="20302"/>
                  </a:lnTo>
                  <a:lnTo>
                    <a:pt x="194655" y="30635"/>
                  </a:lnTo>
                  <a:lnTo>
                    <a:pt x="132937" y="56038"/>
                  </a:lnTo>
                  <a:lnTo>
                    <a:pt x="75314" y="87692"/>
                  </a:lnTo>
                  <a:lnTo>
                    <a:pt x="61660" y="99753"/>
                  </a:lnTo>
                  <a:lnTo>
                    <a:pt x="52048" y="115634"/>
                  </a:lnTo>
                  <a:lnTo>
                    <a:pt x="50814" y="127593"/>
                  </a:lnTo>
                  <a:lnTo>
                    <a:pt x="51473" y="133745"/>
                  </a:lnTo>
                  <a:lnTo>
                    <a:pt x="54029" y="137141"/>
                  </a:lnTo>
                  <a:lnTo>
                    <a:pt x="57850" y="138700"/>
                  </a:lnTo>
                  <a:lnTo>
                    <a:pt x="67739" y="138550"/>
                  </a:lnTo>
                  <a:lnTo>
                    <a:pt x="103788" y="128124"/>
                  </a:lnTo>
                  <a:lnTo>
                    <a:pt x="167094" y="93872"/>
                  </a:lnTo>
                  <a:lnTo>
                    <a:pt x="225124" y="52893"/>
                  </a:lnTo>
                  <a:lnTo>
                    <a:pt x="226946" y="49373"/>
                  </a:lnTo>
                  <a:lnTo>
                    <a:pt x="226044" y="46321"/>
                  </a:lnTo>
                  <a:lnTo>
                    <a:pt x="223327" y="43581"/>
                  </a:lnTo>
                  <a:lnTo>
                    <a:pt x="219398" y="42459"/>
                  </a:lnTo>
                  <a:lnTo>
                    <a:pt x="209388" y="43095"/>
                  </a:lnTo>
                  <a:lnTo>
                    <a:pt x="174481" y="58087"/>
                  </a:lnTo>
                  <a:lnTo>
                    <a:pt x="126955" y="86838"/>
                  </a:lnTo>
                  <a:lnTo>
                    <a:pt x="116080" y="102871"/>
                  </a:lnTo>
                  <a:lnTo>
                    <a:pt x="116150" y="107386"/>
                  </a:lnTo>
                  <a:lnTo>
                    <a:pt x="118314" y="111102"/>
                  </a:lnTo>
                  <a:lnTo>
                    <a:pt x="121873" y="114284"/>
                  </a:lnTo>
                  <a:lnTo>
                    <a:pt x="126362" y="115701"/>
                  </a:lnTo>
                  <a:lnTo>
                    <a:pt x="143499" y="114323"/>
                  </a:lnTo>
                  <a:lnTo>
                    <a:pt x="165432" y="108741"/>
                  </a:lnTo>
                  <a:lnTo>
                    <a:pt x="225596" y="80461"/>
                  </a:lnTo>
                  <a:lnTo>
                    <a:pt x="242987" y="71191"/>
                  </a:lnTo>
                  <a:lnTo>
                    <a:pt x="252798" y="61274"/>
                  </a:lnTo>
                  <a:lnTo>
                    <a:pt x="254568" y="56371"/>
                  </a:lnTo>
                  <a:lnTo>
                    <a:pt x="254337" y="51692"/>
                  </a:lnTo>
                  <a:lnTo>
                    <a:pt x="252772" y="47161"/>
                  </a:lnTo>
                  <a:lnTo>
                    <a:pt x="249612" y="44846"/>
                  </a:lnTo>
                  <a:lnTo>
                    <a:pt x="245388" y="44009"/>
                  </a:lnTo>
                  <a:lnTo>
                    <a:pt x="240456" y="44156"/>
                  </a:lnTo>
                  <a:lnTo>
                    <a:pt x="236462" y="45665"/>
                  </a:lnTo>
                  <a:lnTo>
                    <a:pt x="224241" y="57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80217" y="1473200"/>
              <a:ext cx="75784" cy="152401"/>
            </a:xfrm>
            <a:custGeom>
              <a:avLst/>
              <a:gdLst/>
              <a:ahLst/>
              <a:cxnLst/>
              <a:rect l="0" t="0" r="0" b="0"/>
              <a:pathLst>
                <a:path w="75784" h="152401">
                  <a:moveTo>
                    <a:pt x="18633" y="0"/>
                  </a:moveTo>
                  <a:lnTo>
                    <a:pt x="11891" y="6742"/>
                  </a:lnTo>
                  <a:lnTo>
                    <a:pt x="4327" y="24419"/>
                  </a:lnTo>
                  <a:lnTo>
                    <a:pt x="0" y="72252"/>
                  </a:lnTo>
                  <a:lnTo>
                    <a:pt x="3077" y="97451"/>
                  </a:lnTo>
                  <a:lnTo>
                    <a:pt x="11829" y="119421"/>
                  </a:lnTo>
                  <a:lnTo>
                    <a:pt x="26730" y="135965"/>
                  </a:lnTo>
                  <a:lnTo>
                    <a:pt x="44551" y="146433"/>
                  </a:lnTo>
                  <a:lnTo>
                    <a:pt x="75783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105150" y="1625600"/>
              <a:ext cx="158751" cy="50307"/>
            </a:xfrm>
            <a:custGeom>
              <a:avLst/>
              <a:gdLst/>
              <a:ahLst/>
              <a:cxnLst/>
              <a:rect l="0" t="0" r="0" b="0"/>
              <a:pathLst>
                <a:path w="158751" h="50307">
                  <a:moveTo>
                    <a:pt x="158750" y="25400"/>
                  </a:moveTo>
                  <a:lnTo>
                    <a:pt x="152008" y="35513"/>
                  </a:lnTo>
                  <a:lnTo>
                    <a:pt x="143053" y="42359"/>
                  </a:lnTo>
                  <a:lnTo>
                    <a:pt x="131313" y="47049"/>
                  </a:lnTo>
                  <a:lnTo>
                    <a:pt x="92586" y="50306"/>
                  </a:lnTo>
                  <a:lnTo>
                    <a:pt x="45656" y="41918"/>
                  </a:lnTo>
                  <a:lnTo>
                    <a:pt x="19994" y="28715"/>
                  </a:lnTo>
                  <a:lnTo>
                    <a:pt x="9827" y="20759"/>
                  </a:lnTo>
                  <a:lnTo>
                    <a:pt x="4367" y="1251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43400" y="2800350"/>
            <a:ext cx="444501" cy="253603"/>
            <a:chOff x="4343400" y="2800350"/>
            <a:chExt cx="444501" cy="253603"/>
          </a:xfrm>
        </p:grpSpPr>
        <p:sp>
          <p:nvSpPr>
            <p:cNvPr id="62" name="Freeform 61"/>
            <p:cNvSpPr/>
            <p:nvPr/>
          </p:nvSpPr>
          <p:spPr>
            <a:xfrm>
              <a:off x="4387850" y="2836633"/>
              <a:ext cx="165208" cy="202392"/>
            </a:xfrm>
            <a:custGeom>
              <a:avLst/>
              <a:gdLst/>
              <a:ahLst/>
              <a:cxnLst/>
              <a:rect l="0" t="0" r="0" b="0"/>
              <a:pathLst>
                <a:path w="165208" h="202392">
                  <a:moveTo>
                    <a:pt x="0" y="14517"/>
                  </a:moveTo>
                  <a:lnTo>
                    <a:pt x="18867" y="20292"/>
                  </a:lnTo>
                  <a:lnTo>
                    <a:pt x="28611" y="26726"/>
                  </a:lnTo>
                  <a:lnTo>
                    <a:pt x="35764" y="36171"/>
                  </a:lnTo>
                  <a:lnTo>
                    <a:pt x="58971" y="96742"/>
                  </a:lnTo>
                  <a:lnTo>
                    <a:pt x="95297" y="160166"/>
                  </a:lnTo>
                  <a:lnTo>
                    <a:pt x="104443" y="172383"/>
                  </a:lnTo>
                  <a:lnTo>
                    <a:pt x="130353" y="196155"/>
                  </a:lnTo>
                  <a:lnTo>
                    <a:pt x="143072" y="201078"/>
                  </a:lnTo>
                  <a:lnTo>
                    <a:pt x="150415" y="202391"/>
                  </a:lnTo>
                  <a:lnTo>
                    <a:pt x="154604" y="200444"/>
                  </a:lnTo>
                  <a:lnTo>
                    <a:pt x="156692" y="196324"/>
                  </a:lnTo>
                  <a:lnTo>
                    <a:pt x="157130" y="184926"/>
                  </a:lnTo>
                  <a:lnTo>
                    <a:pt x="141014" y="122323"/>
                  </a:lnTo>
                  <a:lnTo>
                    <a:pt x="109953" y="62230"/>
                  </a:lnTo>
                  <a:lnTo>
                    <a:pt x="71964" y="11361"/>
                  </a:lnTo>
                  <a:lnTo>
                    <a:pt x="66320" y="8885"/>
                  </a:lnTo>
                  <a:lnTo>
                    <a:pt x="52524" y="8016"/>
                  </a:lnTo>
                  <a:lnTo>
                    <a:pt x="47716" y="10889"/>
                  </a:lnTo>
                  <a:lnTo>
                    <a:pt x="44510" y="15626"/>
                  </a:lnTo>
                  <a:lnTo>
                    <a:pt x="42374" y="21606"/>
                  </a:lnTo>
                  <a:lnTo>
                    <a:pt x="41881" y="33895"/>
                  </a:lnTo>
                  <a:lnTo>
                    <a:pt x="47452" y="54596"/>
                  </a:lnTo>
                  <a:lnTo>
                    <a:pt x="66718" y="94505"/>
                  </a:lnTo>
                  <a:lnTo>
                    <a:pt x="108958" y="153235"/>
                  </a:lnTo>
                  <a:lnTo>
                    <a:pt x="133549" y="173648"/>
                  </a:lnTo>
                  <a:lnTo>
                    <a:pt x="146138" y="180021"/>
                  </a:lnTo>
                  <a:lnTo>
                    <a:pt x="151754" y="180592"/>
                  </a:lnTo>
                  <a:lnTo>
                    <a:pt x="161755" y="177463"/>
                  </a:lnTo>
                  <a:lnTo>
                    <a:pt x="164281" y="173242"/>
                  </a:lnTo>
                  <a:lnTo>
                    <a:pt x="165207" y="161026"/>
                  </a:lnTo>
                  <a:lnTo>
                    <a:pt x="158390" y="138282"/>
                  </a:lnTo>
                  <a:lnTo>
                    <a:pt x="113864" y="75348"/>
                  </a:lnTo>
                  <a:lnTo>
                    <a:pt x="60509" y="11895"/>
                  </a:lnTo>
                  <a:lnTo>
                    <a:pt x="43564" y="1432"/>
                  </a:lnTo>
                  <a:lnTo>
                    <a:pt x="29475" y="0"/>
                  </a:lnTo>
                  <a:lnTo>
                    <a:pt x="21767" y="605"/>
                  </a:lnTo>
                  <a:lnTo>
                    <a:pt x="17333" y="3832"/>
                  </a:lnTo>
                  <a:lnTo>
                    <a:pt x="15083" y="8805"/>
                  </a:lnTo>
                  <a:lnTo>
                    <a:pt x="14465" y="21150"/>
                  </a:lnTo>
                  <a:lnTo>
                    <a:pt x="18789" y="40706"/>
                  </a:lnTo>
                  <a:lnTo>
                    <a:pt x="36507" y="77145"/>
                  </a:lnTo>
                  <a:lnTo>
                    <a:pt x="86787" y="139100"/>
                  </a:lnTo>
                  <a:lnTo>
                    <a:pt x="102855" y="152011"/>
                  </a:lnTo>
                  <a:lnTo>
                    <a:pt x="108081" y="153452"/>
                  </a:lnTo>
                  <a:lnTo>
                    <a:pt x="112976" y="153002"/>
                  </a:lnTo>
                  <a:lnTo>
                    <a:pt x="117651" y="151290"/>
                  </a:lnTo>
                  <a:lnTo>
                    <a:pt x="119356" y="148032"/>
                  </a:lnTo>
                  <a:lnTo>
                    <a:pt x="119082" y="143744"/>
                  </a:lnTo>
                  <a:lnTo>
                    <a:pt x="94652" y="83703"/>
                  </a:lnTo>
                  <a:lnTo>
                    <a:pt x="57134" y="22896"/>
                  </a:lnTo>
                  <a:lnTo>
                    <a:pt x="47971" y="14008"/>
                  </a:lnTo>
                  <a:lnTo>
                    <a:pt x="36843" y="7705"/>
                  </a:lnTo>
                  <a:lnTo>
                    <a:pt x="33734" y="8565"/>
                  </a:lnTo>
                  <a:lnTo>
                    <a:pt x="32367" y="11960"/>
                  </a:lnTo>
                  <a:lnTo>
                    <a:pt x="32161" y="17046"/>
                  </a:lnTo>
                  <a:lnTo>
                    <a:pt x="38614" y="37687"/>
                  </a:lnTo>
                  <a:lnTo>
                    <a:pt x="49462" y="58306"/>
                  </a:lnTo>
                  <a:lnTo>
                    <a:pt x="76200" y="843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343400" y="2800350"/>
              <a:ext cx="147960" cy="91261"/>
            </a:xfrm>
            <a:custGeom>
              <a:avLst/>
              <a:gdLst/>
              <a:ahLst/>
              <a:cxnLst/>
              <a:rect l="0" t="0" r="0" b="0"/>
              <a:pathLst>
                <a:path w="147960" h="91261">
                  <a:moveTo>
                    <a:pt x="0" y="76200"/>
                  </a:moveTo>
                  <a:lnTo>
                    <a:pt x="10845" y="85634"/>
                  </a:lnTo>
                  <a:lnTo>
                    <a:pt x="21048" y="90506"/>
                  </a:lnTo>
                  <a:lnTo>
                    <a:pt x="32638" y="91260"/>
                  </a:lnTo>
                  <a:lnTo>
                    <a:pt x="76252" y="80200"/>
                  </a:lnTo>
                  <a:lnTo>
                    <a:pt x="91894" y="70643"/>
                  </a:lnTo>
                  <a:lnTo>
                    <a:pt x="136668" y="33832"/>
                  </a:lnTo>
                  <a:lnTo>
                    <a:pt x="146641" y="17785"/>
                  </a:lnTo>
                  <a:lnTo>
                    <a:pt x="147855" y="13268"/>
                  </a:lnTo>
                  <a:lnTo>
                    <a:pt x="147959" y="9551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552950" y="2990850"/>
              <a:ext cx="234951" cy="63103"/>
            </a:xfrm>
            <a:custGeom>
              <a:avLst/>
              <a:gdLst/>
              <a:ahLst/>
              <a:cxnLst/>
              <a:rect l="0" t="0" r="0" b="0"/>
              <a:pathLst>
                <a:path w="234951" h="63103">
                  <a:moveTo>
                    <a:pt x="0" y="25400"/>
                  </a:moveTo>
                  <a:lnTo>
                    <a:pt x="22368" y="46357"/>
                  </a:lnTo>
                  <a:lnTo>
                    <a:pt x="54608" y="58960"/>
                  </a:lnTo>
                  <a:lnTo>
                    <a:pt x="103865" y="63102"/>
                  </a:lnTo>
                  <a:lnTo>
                    <a:pt x="145691" y="54627"/>
                  </a:lnTo>
                  <a:lnTo>
                    <a:pt x="203368" y="22614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70550" y="508000"/>
            <a:ext cx="527051" cy="311151"/>
            <a:chOff x="5670550" y="508000"/>
            <a:chExt cx="527051" cy="311151"/>
          </a:xfrm>
        </p:grpSpPr>
        <p:sp>
          <p:nvSpPr>
            <p:cNvPr id="66" name="Freeform 65"/>
            <p:cNvSpPr/>
            <p:nvPr/>
          </p:nvSpPr>
          <p:spPr>
            <a:xfrm>
              <a:off x="5729241" y="637979"/>
              <a:ext cx="204810" cy="118262"/>
            </a:xfrm>
            <a:custGeom>
              <a:avLst/>
              <a:gdLst/>
              <a:ahLst/>
              <a:cxnLst/>
              <a:rect l="0" t="0" r="0" b="0"/>
              <a:pathLst>
                <a:path w="204810" h="118262">
                  <a:moveTo>
                    <a:pt x="195309" y="3371"/>
                  </a:moveTo>
                  <a:lnTo>
                    <a:pt x="185196" y="0"/>
                  </a:lnTo>
                  <a:lnTo>
                    <a:pt x="174587" y="226"/>
                  </a:lnTo>
                  <a:lnTo>
                    <a:pt x="144289" y="8732"/>
                  </a:lnTo>
                  <a:lnTo>
                    <a:pt x="82989" y="37911"/>
                  </a:lnTo>
                  <a:lnTo>
                    <a:pt x="23218" y="75355"/>
                  </a:lnTo>
                  <a:lnTo>
                    <a:pt x="770" y="96507"/>
                  </a:lnTo>
                  <a:lnTo>
                    <a:pt x="0" y="100034"/>
                  </a:lnTo>
                  <a:lnTo>
                    <a:pt x="1603" y="103091"/>
                  </a:lnTo>
                  <a:lnTo>
                    <a:pt x="4788" y="105834"/>
                  </a:lnTo>
                  <a:lnTo>
                    <a:pt x="9734" y="106252"/>
                  </a:lnTo>
                  <a:lnTo>
                    <a:pt x="65233" y="90163"/>
                  </a:lnTo>
                  <a:lnTo>
                    <a:pt x="123410" y="64507"/>
                  </a:lnTo>
                  <a:lnTo>
                    <a:pt x="180732" y="35107"/>
                  </a:lnTo>
                  <a:lnTo>
                    <a:pt x="193769" y="25942"/>
                  </a:lnTo>
                  <a:lnTo>
                    <a:pt x="204267" y="14814"/>
                  </a:lnTo>
                  <a:lnTo>
                    <a:pt x="204809" y="10294"/>
                  </a:lnTo>
                  <a:lnTo>
                    <a:pt x="202348" y="6575"/>
                  </a:lnTo>
                  <a:lnTo>
                    <a:pt x="197885" y="3390"/>
                  </a:lnTo>
                  <a:lnTo>
                    <a:pt x="192087" y="2678"/>
                  </a:lnTo>
                  <a:lnTo>
                    <a:pt x="170444" y="8418"/>
                  </a:lnTo>
                  <a:lnTo>
                    <a:pt x="107602" y="39469"/>
                  </a:lnTo>
                  <a:lnTo>
                    <a:pt x="46573" y="83546"/>
                  </a:lnTo>
                  <a:lnTo>
                    <a:pt x="32784" y="96428"/>
                  </a:lnTo>
                  <a:lnTo>
                    <a:pt x="31926" y="99981"/>
                  </a:lnTo>
                  <a:lnTo>
                    <a:pt x="33470" y="103055"/>
                  </a:lnTo>
                  <a:lnTo>
                    <a:pt x="36616" y="105811"/>
                  </a:lnTo>
                  <a:lnTo>
                    <a:pt x="40830" y="106942"/>
                  </a:lnTo>
                  <a:lnTo>
                    <a:pt x="51157" y="106317"/>
                  </a:lnTo>
                  <a:lnTo>
                    <a:pt x="107041" y="84319"/>
                  </a:lnTo>
                  <a:lnTo>
                    <a:pt x="155383" y="58499"/>
                  </a:lnTo>
                  <a:lnTo>
                    <a:pt x="182249" y="38093"/>
                  </a:lnTo>
                  <a:lnTo>
                    <a:pt x="185191" y="33574"/>
                  </a:lnTo>
                  <a:lnTo>
                    <a:pt x="185741" y="29151"/>
                  </a:lnTo>
                  <a:lnTo>
                    <a:pt x="184697" y="24791"/>
                  </a:lnTo>
                  <a:lnTo>
                    <a:pt x="181179" y="22590"/>
                  </a:lnTo>
                  <a:lnTo>
                    <a:pt x="169744" y="22026"/>
                  </a:lnTo>
                  <a:lnTo>
                    <a:pt x="139407" y="28118"/>
                  </a:lnTo>
                  <a:lnTo>
                    <a:pt x="82840" y="54381"/>
                  </a:lnTo>
                  <a:lnTo>
                    <a:pt x="25788" y="97302"/>
                  </a:lnTo>
                  <a:lnTo>
                    <a:pt x="20912" y="101975"/>
                  </a:lnTo>
                  <a:lnTo>
                    <a:pt x="19072" y="106502"/>
                  </a:lnTo>
                  <a:lnTo>
                    <a:pt x="19256" y="110930"/>
                  </a:lnTo>
                  <a:lnTo>
                    <a:pt x="20791" y="115294"/>
                  </a:lnTo>
                  <a:lnTo>
                    <a:pt x="22519" y="117497"/>
                  </a:lnTo>
                  <a:lnTo>
                    <a:pt x="24377" y="118261"/>
                  </a:lnTo>
                  <a:lnTo>
                    <a:pt x="30209" y="117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670550" y="720529"/>
              <a:ext cx="127408" cy="98622"/>
            </a:xfrm>
            <a:custGeom>
              <a:avLst/>
              <a:gdLst/>
              <a:ahLst/>
              <a:cxnLst/>
              <a:rect l="0" t="0" r="0" b="0"/>
              <a:pathLst>
                <a:path w="127408" h="98622">
                  <a:moveTo>
                    <a:pt x="0" y="3371"/>
                  </a:moveTo>
                  <a:lnTo>
                    <a:pt x="10113" y="0"/>
                  </a:lnTo>
                  <a:lnTo>
                    <a:pt x="29886" y="1275"/>
                  </a:lnTo>
                  <a:lnTo>
                    <a:pt x="85511" y="14785"/>
                  </a:lnTo>
                  <a:lnTo>
                    <a:pt x="106862" y="29353"/>
                  </a:lnTo>
                  <a:lnTo>
                    <a:pt x="124668" y="49190"/>
                  </a:lnTo>
                  <a:lnTo>
                    <a:pt x="126857" y="55084"/>
                  </a:lnTo>
                  <a:lnTo>
                    <a:pt x="127407" y="67277"/>
                  </a:lnTo>
                  <a:lnTo>
                    <a:pt x="120650" y="986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911850" y="508000"/>
              <a:ext cx="285751" cy="146051"/>
            </a:xfrm>
            <a:custGeom>
              <a:avLst/>
              <a:gdLst/>
              <a:ahLst/>
              <a:cxnLst/>
              <a:rect l="0" t="0" r="0" b="0"/>
              <a:pathLst>
                <a:path w="285751" h="146051">
                  <a:moveTo>
                    <a:pt x="0" y="146050"/>
                  </a:moveTo>
                  <a:lnTo>
                    <a:pt x="18867" y="140275"/>
                  </a:lnTo>
                  <a:lnTo>
                    <a:pt x="82074" y="92400"/>
                  </a:lnTo>
                  <a:lnTo>
                    <a:pt x="127271" y="53177"/>
                  </a:lnTo>
                  <a:lnTo>
                    <a:pt x="187528" y="24283"/>
                  </a:lnTo>
                  <a:lnTo>
                    <a:pt x="250944" y="4259"/>
                  </a:lnTo>
                  <a:lnTo>
                    <a:pt x="2857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19999" y="400050"/>
            <a:ext cx="365902" cy="374651"/>
            <a:chOff x="1119999" y="400050"/>
            <a:chExt cx="365902" cy="374651"/>
          </a:xfrm>
        </p:grpSpPr>
        <p:sp>
          <p:nvSpPr>
            <p:cNvPr id="70" name="Freeform 69"/>
            <p:cNvSpPr/>
            <p:nvPr/>
          </p:nvSpPr>
          <p:spPr>
            <a:xfrm>
              <a:off x="1206500" y="539284"/>
              <a:ext cx="190501" cy="186329"/>
            </a:xfrm>
            <a:custGeom>
              <a:avLst/>
              <a:gdLst/>
              <a:ahLst/>
              <a:cxnLst/>
              <a:rect l="0" t="0" r="0" b="0"/>
              <a:pathLst>
                <a:path w="190501" h="186329">
                  <a:moveTo>
                    <a:pt x="0" y="25866"/>
                  </a:moveTo>
                  <a:lnTo>
                    <a:pt x="3371" y="35979"/>
                  </a:lnTo>
                  <a:lnTo>
                    <a:pt x="10670" y="44707"/>
                  </a:lnTo>
                  <a:lnTo>
                    <a:pt x="33599" y="71125"/>
                  </a:lnTo>
                  <a:lnTo>
                    <a:pt x="87179" y="133830"/>
                  </a:lnTo>
                  <a:lnTo>
                    <a:pt x="102972" y="150989"/>
                  </a:lnTo>
                  <a:lnTo>
                    <a:pt x="134794" y="176220"/>
                  </a:lnTo>
                  <a:lnTo>
                    <a:pt x="159035" y="186328"/>
                  </a:lnTo>
                  <a:lnTo>
                    <a:pt x="163879" y="185758"/>
                  </a:lnTo>
                  <a:lnTo>
                    <a:pt x="167814" y="183260"/>
                  </a:lnTo>
                  <a:lnTo>
                    <a:pt x="171143" y="179479"/>
                  </a:lnTo>
                  <a:lnTo>
                    <a:pt x="172656" y="174136"/>
                  </a:lnTo>
                  <a:lnTo>
                    <a:pt x="171415" y="153837"/>
                  </a:lnTo>
                  <a:lnTo>
                    <a:pt x="159329" y="117873"/>
                  </a:lnTo>
                  <a:lnTo>
                    <a:pt x="139497" y="85307"/>
                  </a:lnTo>
                  <a:lnTo>
                    <a:pt x="91896" y="29167"/>
                  </a:lnTo>
                  <a:lnTo>
                    <a:pt x="56856" y="8154"/>
                  </a:lnTo>
                  <a:lnTo>
                    <a:pt x="44319" y="5764"/>
                  </a:lnTo>
                  <a:lnTo>
                    <a:pt x="38013" y="6115"/>
                  </a:lnTo>
                  <a:lnTo>
                    <a:pt x="34514" y="8465"/>
                  </a:lnTo>
                  <a:lnTo>
                    <a:pt x="32887" y="12149"/>
                  </a:lnTo>
                  <a:lnTo>
                    <a:pt x="32961" y="22592"/>
                  </a:lnTo>
                  <a:lnTo>
                    <a:pt x="40639" y="52292"/>
                  </a:lnTo>
                  <a:lnTo>
                    <a:pt x="53434" y="75088"/>
                  </a:lnTo>
                  <a:lnTo>
                    <a:pt x="97035" y="126867"/>
                  </a:lnTo>
                  <a:lnTo>
                    <a:pt x="131599" y="147848"/>
                  </a:lnTo>
                  <a:lnTo>
                    <a:pt x="145272" y="153693"/>
                  </a:lnTo>
                  <a:lnTo>
                    <a:pt x="158404" y="154880"/>
                  </a:lnTo>
                  <a:lnTo>
                    <a:pt x="164869" y="154209"/>
                  </a:lnTo>
                  <a:lnTo>
                    <a:pt x="168474" y="151644"/>
                  </a:lnTo>
                  <a:lnTo>
                    <a:pt x="170172" y="147818"/>
                  </a:lnTo>
                  <a:lnTo>
                    <a:pt x="170598" y="143151"/>
                  </a:lnTo>
                  <a:lnTo>
                    <a:pt x="167308" y="132320"/>
                  </a:lnTo>
                  <a:lnTo>
                    <a:pt x="155641" y="114323"/>
                  </a:lnTo>
                  <a:lnTo>
                    <a:pt x="104656" y="55250"/>
                  </a:lnTo>
                  <a:lnTo>
                    <a:pt x="52924" y="2597"/>
                  </a:lnTo>
                  <a:lnTo>
                    <a:pt x="47983" y="476"/>
                  </a:lnTo>
                  <a:lnTo>
                    <a:pt x="36848" y="0"/>
                  </a:lnTo>
                  <a:lnTo>
                    <a:pt x="33737" y="2272"/>
                  </a:lnTo>
                  <a:lnTo>
                    <a:pt x="32369" y="5903"/>
                  </a:lnTo>
                  <a:lnTo>
                    <a:pt x="33815" y="23009"/>
                  </a:lnTo>
                  <a:lnTo>
                    <a:pt x="43996" y="54073"/>
                  </a:lnTo>
                  <a:lnTo>
                    <a:pt x="63719" y="81992"/>
                  </a:lnTo>
                  <a:lnTo>
                    <a:pt x="114675" y="130799"/>
                  </a:lnTo>
                  <a:lnTo>
                    <a:pt x="152433" y="148182"/>
                  </a:lnTo>
                  <a:lnTo>
                    <a:pt x="157361" y="147627"/>
                  </a:lnTo>
                  <a:lnTo>
                    <a:pt x="161352" y="145140"/>
                  </a:lnTo>
                  <a:lnTo>
                    <a:pt x="164718" y="141365"/>
                  </a:lnTo>
                  <a:lnTo>
                    <a:pt x="165551" y="136027"/>
                  </a:lnTo>
                  <a:lnTo>
                    <a:pt x="159981" y="115029"/>
                  </a:lnTo>
                  <a:lnTo>
                    <a:pt x="145457" y="86413"/>
                  </a:lnTo>
                  <a:lnTo>
                    <a:pt x="116382" y="53581"/>
                  </a:lnTo>
                  <a:lnTo>
                    <a:pt x="114277" y="52810"/>
                  </a:lnTo>
                  <a:lnTo>
                    <a:pt x="113579" y="54412"/>
                  </a:lnTo>
                  <a:lnTo>
                    <a:pt x="117529" y="72192"/>
                  </a:lnTo>
                  <a:lnTo>
                    <a:pt x="126467" y="89922"/>
                  </a:lnTo>
                  <a:lnTo>
                    <a:pt x="173420" y="140925"/>
                  </a:lnTo>
                  <a:lnTo>
                    <a:pt x="190500" y="1528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333500" y="666750"/>
              <a:ext cx="152401" cy="107951"/>
            </a:xfrm>
            <a:custGeom>
              <a:avLst/>
              <a:gdLst/>
              <a:ahLst/>
              <a:cxnLst/>
              <a:rect l="0" t="0" r="0" b="0"/>
              <a:pathLst>
                <a:path w="152401" h="107951">
                  <a:moveTo>
                    <a:pt x="0" y="107950"/>
                  </a:moveTo>
                  <a:lnTo>
                    <a:pt x="12209" y="81435"/>
                  </a:lnTo>
                  <a:lnTo>
                    <a:pt x="46395" y="39546"/>
                  </a:lnTo>
                  <a:lnTo>
                    <a:pt x="76456" y="17829"/>
                  </a:lnTo>
                  <a:lnTo>
                    <a:pt x="111355" y="463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119999" y="400050"/>
              <a:ext cx="118252" cy="165101"/>
            </a:xfrm>
            <a:custGeom>
              <a:avLst/>
              <a:gdLst/>
              <a:ahLst/>
              <a:cxnLst/>
              <a:rect l="0" t="0" r="0" b="0"/>
              <a:pathLst>
                <a:path w="118252" h="165101">
                  <a:moveTo>
                    <a:pt x="118251" y="165100"/>
                  </a:moveTo>
                  <a:lnTo>
                    <a:pt x="60810" y="118490"/>
                  </a:lnTo>
                  <a:lnTo>
                    <a:pt x="28045" y="92424"/>
                  </a:lnTo>
                  <a:lnTo>
                    <a:pt x="6174" y="66499"/>
                  </a:lnTo>
                  <a:lnTo>
                    <a:pt x="1411" y="53779"/>
                  </a:lnTo>
                  <a:lnTo>
                    <a:pt x="0" y="39424"/>
                  </a:lnTo>
                  <a:lnTo>
                    <a:pt x="1725" y="25988"/>
                  </a:lnTo>
                  <a:lnTo>
                    <a:pt x="6724" y="14843"/>
                  </a:lnTo>
                  <a:lnTo>
                    <a:pt x="12945" y="6597"/>
                  </a:lnTo>
                  <a:lnTo>
                    <a:pt x="230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08050" y="1727200"/>
            <a:ext cx="488951" cy="139701"/>
            <a:chOff x="908050" y="1727200"/>
            <a:chExt cx="488951" cy="139701"/>
          </a:xfrm>
        </p:grpSpPr>
        <p:sp>
          <p:nvSpPr>
            <p:cNvPr id="74" name="Freeform 73"/>
            <p:cNvSpPr/>
            <p:nvPr/>
          </p:nvSpPr>
          <p:spPr>
            <a:xfrm>
              <a:off x="1042163" y="1733550"/>
              <a:ext cx="311418" cy="76024"/>
            </a:xfrm>
            <a:custGeom>
              <a:avLst/>
              <a:gdLst/>
              <a:ahLst/>
              <a:cxnLst/>
              <a:rect l="0" t="0" r="0" b="0"/>
              <a:pathLst>
                <a:path w="311418" h="76024">
                  <a:moveTo>
                    <a:pt x="246887" y="0"/>
                  </a:moveTo>
                  <a:lnTo>
                    <a:pt x="183809" y="0"/>
                  </a:lnTo>
                  <a:lnTo>
                    <a:pt x="127914" y="6467"/>
                  </a:lnTo>
                  <a:lnTo>
                    <a:pt x="69061" y="19181"/>
                  </a:lnTo>
                  <a:lnTo>
                    <a:pt x="13190" y="33874"/>
                  </a:lnTo>
                  <a:lnTo>
                    <a:pt x="7833" y="37400"/>
                  </a:lnTo>
                  <a:lnTo>
                    <a:pt x="0" y="46961"/>
                  </a:lnTo>
                  <a:lnTo>
                    <a:pt x="451" y="51063"/>
                  </a:lnTo>
                  <a:lnTo>
                    <a:pt x="3574" y="54503"/>
                  </a:lnTo>
                  <a:lnTo>
                    <a:pt x="8479" y="57502"/>
                  </a:lnTo>
                  <a:lnTo>
                    <a:pt x="28865" y="61723"/>
                  </a:lnTo>
                  <a:lnTo>
                    <a:pt x="91213" y="63396"/>
                  </a:lnTo>
                  <a:lnTo>
                    <a:pt x="154544" y="59127"/>
                  </a:lnTo>
                  <a:lnTo>
                    <a:pt x="212149" y="54039"/>
                  </a:lnTo>
                  <a:lnTo>
                    <a:pt x="273073" y="51084"/>
                  </a:lnTo>
                  <a:lnTo>
                    <a:pt x="296038" y="47513"/>
                  </a:lnTo>
                  <a:lnTo>
                    <a:pt x="298705" y="45081"/>
                  </a:lnTo>
                  <a:lnTo>
                    <a:pt x="298365" y="42048"/>
                  </a:lnTo>
                  <a:lnTo>
                    <a:pt x="296023" y="38616"/>
                  </a:lnTo>
                  <a:lnTo>
                    <a:pt x="284012" y="34801"/>
                  </a:lnTo>
                  <a:lnTo>
                    <a:pt x="227194" y="32018"/>
                  </a:lnTo>
                  <a:lnTo>
                    <a:pt x="170472" y="32491"/>
                  </a:lnTo>
                  <a:lnTo>
                    <a:pt x="111012" y="42584"/>
                  </a:lnTo>
                  <a:lnTo>
                    <a:pt x="72570" y="52950"/>
                  </a:lnTo>
                  <a:lnTo>
                    <a:pt x="67881" y="56467"/>
                  </a:lnTo>
                  <a:lnTo>
                    <a:pt x="65461" y="60928"/>
                  </a:lnTo>
                  <a:lnTo>
                    <a:pt x="64553" y="66018"/>
                  </a:lnTo>
                  <a:lnTo>
                    <a:pt x="67475" y="69412"/>
                  </a:lnTo>
                  <a:lnTo>
                    <a:pt x="80130" y="73183"/>
                  </a:lnTo>
                  <a:lnTo>
                    <a:pt x="138382" y="76023"/>
                  </a:lnTo>
                  <a:lnTo>
                    <a:pt x="193479" y="72806"/>
                  </a:lnTo>
                  <a:lnTo>
                    <a:pt x="246822" y="63332"/>
                  </a:lnTo>
                  <a:lnTo>
                    <a:pt x="308757" y="48673"/>
                  </a:lnTo>
                  <a:lnTo>
                    <a:pt x="311417" y="45855"/>
                  </a:lnTo>
                  <a:lnTo>
                    <a:pt x="311074" y="42564"/>
                  </a:lnTo>
                  <a:lnTo>
                    <a:pt x="308728" y="38959"/>
                  </a:lnTo>
                  <a:lnTo>
                    <a:pt x="294833" y="34954"/>
                  </a:lnTo>
                  <a:lnTo>
                    <a:pt x="237081" y="32031"/>
                  </a:lnTo>
                  <a:lnTo>
                    <a:pt x="181651" y="36151"/>
                  </a:lnTo>
                  <a:lnTo>
                    <a:pt x="123579" y="42999"/>
                  </a:lnTo>
                  <a:lnTo>
                    <a:pt x="108828" y="46862"/>
                  </a:lnTo>
                  <a:lnTo>
                    <a:pt x="106164" y="49586"/>
                  </a:lnTo>
                  <a:lnTo>
                    <a:pt x="106505" y="52813"/>
                  </a:lnTo>
                  <a:lnTo>
                    <a:pt x="108849" y="56375"/>
                  </a:lnTo>
                  <a:lnTo>
                    <a:pt x="120861" y="60334"/>
                  </a:lnTo>
                  <a:lnTo>
                    <a:pt x="147457" y="60680"/>
                  </a:lnTo>
                  <a:lnTo>
                    <a:pt x="207096" y="55579"/>
                  </a:lnTo>
                  <a:lnTo>
                    <a:pt x="253237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16099" y="1727200"/>
              <a:ext cx="80902" cy="139701"/>
            </a:xfrm>
            <a:custGeom>
              <a:avLst/>
              <a:gdLst/>
              <a:ahLst/>
              <a:cxnLst/>
              <a:rect l="0" t="0" r="0" b="0"/>
              <a:pathLst>
                <a:path w="80902" h="139701">
                  <a:moveTo>
                    <a:pt x="80901" y="0"/>
                  </a:moveTo>
                  <a:lnTo>
                    <a:pt x="26763" y="42399"/>
                  </a:lnTo>
                  <a:lnTo>
                    <a:pt x="9817" y="64349"/>
                  </a:lnTo>
                  <a:lnTo>
                    <a:pt x="2062" y="83507"/>
                  </a:lnTo>
                  <a:lnTo>
                    <a:pt x="0" y="98733"/>
                  </a:lnTo>
                  <a:lnTo>
                    <a:pt x="2847" y="111144"/>
                  </a:lnTo>
                  <a:lnTo>
                    <a:pt x="5582" y="116429"/>
                  </a:lnTo>
                  <a:lnTo>
                    <a:pt x="14265" y="124184"/>
                  </a:lnTo>
                  <a:lnTo>
                    <a:pt x="42801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08050" y="1739900"/>
              <a:ext cx="152401" cy="65173"/>
            </a:xfrm>
            <a:custGeom>
              <a:avLst/>
              <a:gdLst/>
              <a:ahLst/>
              <a:cxnLst/>
              <a:rect l="0" t="0" r="0" b="0"/>
              <a:pathLst>
                <a:path w="152401" h="65173">
                  <a:moveTo>
                    <a:pt x="152400" y="57150"/>
                  </a:moveTo>
                  <a:lnTo>
                    <a:pt x="145658" y="63892"/>
                  </a:lnTo>
                  <a:lnTo>
                    <a:pt x="141555" y="65172"/>
                  </a:lnTo>
                  <a:lnTo>
                    <a:pt x="124963" y="63604"/>
                  </a:lnTo>
                  <a:lnTo>
                    <a:pt x="63640" y="45809"/>
                  </a:lnTo>
                  <a:lnTo>
                    <a:pt x="20940" y="1888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187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68550" y="838200"/>
            <a:ext cx="2095501" cy="1790701"/>
            <a:chOff x="2368550" y="838200"/>
            <a:chExt cx="2095501" cy="1790701"/>
          </a:xfrm>
        </p:grpSpPr>
        <p:sp>
          <p:nvSpPr>
            <p:cNvPr id="2" name="Freeform 1"/>
            <p:cNvSpPr/>
            <p:nvPr/>
          </p:nvSpPr>
          <p:spPr>
            <a:xfrm>
              <a:off x="2540000" y="1117600"/>
              <a:ext cx="266701" cy="171451"/>
            </a:xfrm>
            <a:custGeom>
              <a:avLst/>
              <a:gdLst/>
              <a:ahLst/>
              <a:cxnLst/>
              <a:rect l="0" t="0" r="0" b="0"/>
              <a:pathLst>
                <a:path w="266701" h="171451">
                  <a:moveTo>
                    <a:pt x="0" y="0"/>
                  </a:moveTo>
                  <a:lnTo>
                    <a:pt x="14503" y="5775"/>
                  </a:lnTo>
                  <a:lnTo>
                    <a:pt x="77964" y="50935"/>
                  </a:lnTo>
                  <a:lnTo>
                    <a:pt x="136540" y="88903"/>
                  </a:lnTo>
                  <a:lnTo>
                    <a:pt x="197061" y="135467"/>
                  </a:lnTo>
                  <a:lnTo>
                    <a:pt x="247658" y="165962"/>
                  </a:lnTo>
                  <a:lnTo>
                    <a:pt x="266700" y="171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701729" y="1181100"/>
              <a:ext cx="124022" cy="120651"/>
            </a:xfrm>
            <a:custGeom>
              <a:avLst/>
              <a:gdLst/>
              <a:ahLst/>
              <a:cxnLst/>
              <a:rect l="0" t="0" r="0" b="0"/>
              <a:pathLst>
                <a:path w="124022" h="120651">
                  <a:moveTo>
                    <a:pt x="3371" y="120650"/>
                  </a:moveTo>
                  <a:lnTo>
                    <a:pt x="0" y="110537"/>
                  </a:lnTo>
                  <a:lnTo>
                    <a:pt x="1275" y="90764"/>
                  </a:lnTo>
                  <a:lnTo>
                    <a:pt x="9492" y="70402"/>
                  </a:lnTo>
                  <a:lnTo>
                    <a:pt x="33170" y="40637"/>
                  </a:lnTo>
                  <a:lnTo>
                    <a:pt x="55040" y="24072"/>
                  </a:lnTo>
                  <a:lnTo>
                    <a:pt x="93053" y="5063"/>
                  </a:lnTo>
                  <a:lnTo>
                    <a:pt x="12402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65450" y="908050"/>
              <a:ext cx="146051" cy="311151"/>
            </a:xfrm>
            <a:custGeom>
              <a:avLst/>
              <a:gdLst/>
              <a:ahLst/>
              <a:cxnLst/>
              <a:rect l="0" t="0" r="0" b="0"/>
              <a:pathLst>
                <a:path w="146051" h="311151">
                  <a:moveTo>
                    <a:pt x="0" y="0"/>
                  </a:moveTo>
                  <a:lnTo>
                    <a:pt x="9434" y="10845"/>
                  </a:lnTo>
                  <a:lnTo>
                    <a:pt x="35365" y="67981"/>
                  </a:lnTo>
                  <a:lnTo>
                    <a:pt x="55017" y="126951"/>
                  </a:lnTo>
                  <a:lnTo>
                    <a:pt x="74788" y="183443"/>
                  </a:lnTo>
                  <a:lnTo>
                    <a:pt x="114349" y="241416"/>
                  </a:lnTo>
                  <a:lnTo>
                    <a:pt x="140996" y="291399"/>
                  </a:lnTo>
                  <a:lnTo>
                    <a:pt x="146050" y="311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84500" y="1064000"/>
              <a:ext cx="190501" cy="91701"/>
            </a:xfrm>
            <a:custGeom>
              <a:avLst/>
              <a:gdLst/>
              <a:ahLst/>
              <a:cxnLst/>
              <a:rect l="0" t="0" r="0" b="0"/>
              <a:pathLst>
                <a:path w="190501" h="91701">
                  <a:moveTo>
                    <a:pt x="0" y="91700"/>
                  </a:moveTo>
                  <a:lnTo>
                    <a:pt x="5775" y="77197"/>
                  </a:lnTo>
                  <a:lnTo>
                    <a:pt x="23765" y="55758"/>
                  </a:lnTo>
                  <a:lnTo>
                    <a:pt x="57564" y="30320"/>
                  </a:lnTo>
                  <a:lnTo>
                    <a:pt x="115805" y="9315"/>
                  </a:lnTo>
                  <a:lnTo>
                    <a:pt x="151762" y="0"/>
                  </a:lnTo>
                  <a:lnTo>
                    <a:pt x="170555" y="2362"/>
                  </a:lnTo>
                  <a:lnTo>
                    <a:pt x="190500" y="9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48050" y="838200"/>
              <a:ext cx="19051" cy="361951"/>
            </a:xfrm>
            <a:custGeom>
              <a:avLst/>
              <a:gdLst/>
              <a:ahLst/>
              <a:cxnLst/>
              <a:rect l="0" t="0" r="0" b="0"/>
              <a:pathLst>
                <a:path w="19051" h="361951">
                  <a:moveTo>
                    <a:pt x="19050" y="0"/>
                  </a:moveTo>
                  <a:lnTo>
                    <a:pt x="12308" y="6742"/>
                  </a:lnTo>
                  <a:lnTo>
                    <a:pt x="4744" y="27790"/>
                  </a:lnTo>
                  <a:lnTo>
                    <a:pt x="278" y="91163"/>
                  </a:lnTo>
                  <a:lnTo>
                    <a:pt x="16" y="154166"/>
                  </a:lnTo>
                  <a:lnTo>
                    <a:pt x="1883" y="214174"/>
                  </a:lnTo>
                  <a:lnTo>
                    <a:pt x="9460" y="271695"/>
                  </a:lnTo>
                  <a:lnTo>
                    <a:pt x="11354" y="303252"/>
                  </a:lnTo>
                  <a:lnTo>
                    <a:pt x="6177" y="350711"/>
                  </a:lnTo>
                  <a:lnTo>
                    <a:pt x="4823" y="354457"/>
                  </a:lnTo>
                  <a:lnTo>
                    <a:pt x="0" y="361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03600" y="1054881"/>
              <a:ext cx="184151" cy="37320"/>
            </a:xfrm>
            <a:custGeom>
              <a:avLst/>
              <a:gdLst/>
              <a:ahLst/>
              <a:cxnLst/>
              <a:rect l="0" t="0" r="0" b="0"/>
              <a:pathLst>
                <a:path w="184151" h="37320">
                  <a:moveTo>
                    <a:pt x="0" y="37319"/>
                  </a:moveTo>
                  <a:lnTo>
                    <a:pt x="3371" y="27206"/>
                  </a:lnTo>
                  <a:lnTo>
                    <a:pt x="7186" y="23521"/>
                  </a:lnTo>
                  <a:lnTo>
                    <a:pt x="45136" y="7961"/>
                  </a:lnTo>
                  <a:lnTo>
                    <a:pt x="85036" y="510"/>
                  </a:lnTo>
                  <a:lnTo>
                    <a:pt x="143249" y="0"/>
                  </a:lnTo>
                  <a:lnTo>
                    <a:pt x="184150" y="55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03650" y="1028700"/>
              <a:ext cx="374651" cy="273051"/>
            </a:xfrm>
            <a:custGeom>
              <a:avLst/>
              <a:gdLst/>
              <a:ahLst/>
              <a:cxnLst/>
              <a:rect l="0" t="0" r="0" b="0"/>
              <a:pathLst>
                <a:path w="374651" h="273051">
                  <a:moveTo>
                    <a:pt x="374650" y="0"/>
                  </a:moveTo>
                  <a:lnTo>
                    <a:pt x="315624" y="50829"/>
                  </a:lnTo>
                  <a:lnTo>
                    <a:pt x="257048" y="104248"/>
                  </a:lnTo>
                  <a:lnTo>
                    <a:pt x="199989" y="147036"/>
                  </a:lnTo>
                  <a:lnTo>
                    <a:pt x="141753" y="190558"/>
                  </a:lnTo>
                  <a:lnTo>
                    <a:pt x="84427" y="228046"/>
                  </a:lnTo>
                  <a:lnTo>
                    <a:pt x="25449" y="264804"/>
                  </a:lnTo>
                  <a:lnTo>
                    <a:pt x="0" y="273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24300" y="1200150"/>
              <a:ext cx="86281" cy="101601"/>
            </a:xfrm>
            <a:custGeom>
              <a:avLst/>
              <a:gdLst/>
              <a:ahLst/>
              <a:cxnLst/>
              <a:rect l="0" t="0" r="0" b="0"/>
              <a:pathLst>
                <a:path w="86281" h="101601">
                  <a:moveTo>
                    <a:pt x="0" y="0"/>
                  </a:moveTo>
                  <a:lnTo>
                    <a:pt x="57297" y="25057"/>
                  </a:lnTo>
                  <a:lnTo>
                    <a:pt x="69210" y="30186"/>
                  </a:lnTo>
                  <a:lnTo>
                    <a:pt x="79208" y="37170"/>
                  </a:lnTo>
                  <a:lnTo>
                    <a:pt x="84593" y="48740"/>
                  </a:lnTo>
                  <a:lnTo>
                    <a:pt x="86280" y="62585"/>
                  </a:lnTo>
                  <a:lnTo>
                    <a:pt x="8255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87800" y="1409700"/>
              <a:ext cx="381001" cy="95251"/>
            </a:xfrm>
            <a:custGeom>
              <a:avLst/>
              <a:gdLst/>
              <a:ahLst/>
              <a:cxnLst/>
              <a:rect l="0" t="0" r="0" b="0"/>
              <a:pathLst>
                <a:path w="381001" h="95251">
                  <a:moveTo>
                    <a:pt x="0" y="95250"/>
                  </a:moveTo>
                  <a:lnTo>
                    <a:pt x="56090" y="72482"/>
                  </a:lnTo>
                  <a:lnTo>
                    <a:pt x="114362" y="57180"/>
                  </a:lnTo>
                  <a:lnTo>
                    <a:pt x="176980" y="40218"/>
                  </a:lnTo>
                  <a:lnTo>
                    <a:pt x="235955" y="31881"/>
                  </a:lnTo>
                  <a:lnTo>
                    <a:pt x="292345" y="18934"/>
                  </a:lnTo>
                  <a:lnTo>
                    <a:pt x="353477" y="4226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32250" y="1441450"/>
              <a:ext cx="37561" cy="127001"/>
            </a:xfrm>
            <a:custGeom>
              <a:avLst/>
              <a:gdLst/>
              <a:ahLst/>
              <a:cxnLst/>
              <a:rect l="0" t="0" r="0" b="0"/>
              <a:pathLst>
                <a:path w="37561" h="127001">
                  <a:moveTo>
                    <a:pt x="0" y="0"/>
                  </a:moveTo>
                  <a:lnTo>
                    <a:pt x="28875" y="27612"/>
                  </a:lnTo>
                  <a:lnTo>
                    <a:pt x="34000" y="39789"/>
                  </a:lnTo>
                  <a:lnTo>
                    <a:pt x="37560" y="78818"/>
                  </a:lnTo>
                  <a:lnTo>
                    <a:pt x="32924" y="106507"/>
                  </a:lnTo>
                  <a:lnTo>
                    <a:pt x="254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92550" y="1797050"/>
              <a:ext cx="349251" cy="69851"/>
            </a:xfrm>
            <a:custGeom>
              <a:avLst/>
              <a:gdLst/>
              <a:ahLst/>
              <a:cxnLst/>
              <a:rect l="0" t="0" r="0" b="0"/>
              <a:pathLst>
                <a:path w="349251" h="69851">
                  <a:moveTo>
                    <a:pt x="0" y="0"/>
                  </a:moveTo>
                  <a:lnTo>
                    <a:pt x="6742" y="6742"/>
                  </a:lnTo>
                  <a:lnTo>
                    <a:pt x="69793" y="29603"/>
                  </a:lnTo>
                  <a:lnTo>
                    <a:pt x="97120" y="36213"/>
                  </a:lnTo>
                  <a:lnTo>
                    <a:pt x="157295" y="48857"/>
                  </a:lnTo>
                  <a:lnTo>
                    <a:pt x="215939" y="58484"/>
                  </a:lnTo>
                  <a:lnTo>
                    <a:pt x="278540" y="63206"/>
                  </a:lnTo>
                  <a:lnTo>
                    <a:pt x="337531" y="69446"/>
                  </a:lnTo>
                  <a:lnTo>
                    <a:pt x="349250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16350" y="1752600"/>
              <a:ext cx="119327" cy="120651"/>
            </a:xfrm>
            <a:custGeom>
              <a:avLst/>
              <a:gdLst/>
              <a:ahLst/>
              <a:cxnLst/>
              <a:rect l="0" t="0" r="0" b="0"/>
              <a:pathLst>
                <a:path w="119327" h="120651">
                  <a:moveTo>
                    <a:pt x="114300" y="0"/>
                  </a:moveTo>
                  <a:lnTo>
                    <a:pt x="119326" y="22604"/>
                  </a:lnTo>
                  <a:lnTo>
                    <a:pt x="118651" y="36857"/>
                  </a:lnTo>
                  <a:lnTo>
                    <a:pt x="106719" y="63254"/>
                  </a:lnTo>
                  <a:lnTo>
                    <a:pt x="97525" y="75385"/>
                  </a:lnTo>
                  <a:lnTo>
                    <a:pt x="60568" y="99097"/>
                  </a:lnTo>
                  <a:lnTo>
                    <a:pt x="0" y="120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00450" y="1987550"/>
              <a:ext cx="114301" cy="234951"/>
            </a:xfrm>
            <a:custGeom>
              <a:avLst/>
              <a:gdLst/>
              <a:ahLst/>
              <a:cxnLst/>
              <a:rect l="0" t="0" r="0" b="0"/>
              <a:pathLst>
                <a:path w="114301" h="234951">
                  <a:moveTo>
                    <a:pt x="0" y="0"/>
                  </a:moveTo>
                  <a:lnTo>
                    <a:pt x="19099" y="62323"/>
                  </a:lnTo>
                  <a:lnTo>
                    <a:pt x="39983" y="120619"/>
                  </a:lnTo>
                  <a:lnTo>
                    <a:pt x="65265" y="177799"/>
                  </a:lnTo>
                  <a:lnTo>
                    <a:pt x="87769" y="218879"/>
                  </a:lnTo>
                  <a:lnTo>
                    <a:pt x="97570" y="226161"/>
                  </a:lnTo>
                  <a:lnTo>
                    <a:pt x="114300" y="234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86150" y="1943100"/>
              <a:ext cx="222251" cy="49477"/>
            </a:xfrm>
            <a:custGeom>
              <a:avLst/>
              <a:gdLst/>
              <a:ahLst/>
              <a:cxnLst/>
              <a:rect l="0" t="0" r="0" b="0"/>
              <a:pathLst>
                <a:path w="222251" h="49477">
                  <a:moveTo>
                    <a:pt x="0" y="44450"/>
                  </a:moveTo>
                  <a:lnTo>
                    <a:pt x="22604" y="49476"/>
                  </a:lnTo>
                  <a:lnTo>
                    <a:pt x="45503" y="48526"/>
                  </a:lnTo>
                  <a:lnTo>
                    <a:pt x="107149" y="41318"/>
                  </a:lnTo>
                  <a:lnTo>
                    <a:pt x="164093" y="27457"/>
                  </a:lnTo>
                  <a:lnTo>
                    <a:pt x="202406" y="14106"/>
                  </a:lnTo>
                  <a:lnTo>
                    <a:pt x="2222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74942" y="2000250"/>
              <a:ext cx="74659" cy="266701"/>
            </a:xfrm>
            <a:custGeom>
              <a:avLst/>
              <a:gdLst/>
              <a:ahLst/>
              <a:cxnLst/>
              <a:rect l="0" t="0" r="0" b="0"/>
              <a:pathLst>
                <a:path w="74659" h="266701">
                  <a:moveTo>
                    <a:pt x="74658" y="0"/>
                  </a:moveTo>
                  <a:lnTo>
                    <a:pt x="65224" y="16620"/>
                  </a:lnTo>
                  <a:lnTo>
                    <a:pt x="49325" y="74238"/>
                  </a:lnTo>
                  <a:lnTo>
                    <a:pt x="32327" y="133391"/>
                  </a:lnTo>
                  <a:lnTo>
                    <a:pt x="13275" y="196658"/>
                  </a:lnTo>
                  <a:lnTo>
                    <a:pt x="339" y="248196"/>
                  </a:lnTo>
                  <a:lnTo>
                    <a:pt x="0" y="261298"/>
                  </a:lnTo>
                  <a:lnTo>
                    <a:pt x="897" y="263804"/>
                  </a:lnTo>
                  <a:lnTo>
                    <a:pt x="4808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92450" y="1949450"/>
              <a:ext cx="190501" cy="63120"/>
            </a:xfrm>
            <a:custGeom>
              <a:avLst/>
              <a:gdLst/>
              <a:ahLst/>
              <a:cxnLst/>
              <a:rect l="0" t="0" r="0" b="0"/>
              <a:pathLst>
                <a:path w="190501" h="63120">
                  <a:moveTo>
                    <a:pt x="0" y="0"/>
                  </a:moveTo>
                  <a:lnTo>
                    <a:pt x="17677" y="23144"/>
                  </a:lnTo>
                  <a:lnTo>
                    <a:pt x="39083" y="39484"/>
                  </a:lnTo>
                  <a:lnTo>
                    <a:pt x="88938" y="59155"/>
                  </a:lnTo>
                  <a:lnTo>
                    <a:pt x="135842" y="63119"/>
                  </a:lnTo>
                  <a:lnTo>
                    <a:pt x="190500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89200" y="1822450"/>
              <a:ext cx="425451" cy="215901"/>
            </a:xfrm>
            <a:custGeom>
              <a:avLst/>
              <a:gdLst/>
              <a:ahLst/>
              <a:cxnLst/>
              <a:rect l="0" t="0" r="0" b="0"/>
              <a:pathLst>
                <a:path w="425451" h="215901">
                  <a:moveTo>
                    <a:pt x="0" y="215900"/>
                  </a:moveTo>
                  <a:lnTo>
                    <a:pt x="57297" y="179584"/>
                  </a:lnTo>
                  <a:lnTo>
                    <a:pt x="116185" y="145931"/>
                  </a:lnTo>
                  <a:lnTo>
                    <a:pt x="173677" y="110942"/>
                  </a:lnTo>
                  <a:lnTo>
                    <a:pt x="232840" y="80485"/>
                  </a:lnTo>
                  <a:lnTo>
                    <a:pt x="292100" y="55829"/>
                  </a:lnTo>
                  <a:lnTo>
                    <a:pt x="349708" y="29699"/>
                  </a:lnTo>
                  <a:lnTo>
                    <a:pt x="411158" y="3467"/>
                  </a:lnTo>
                  <a:lnTo>
                    <a:pt x="4254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1524" y="1758950"/>
              <a:ext cx="106627" cy="114301"/>
            </a:xfrm>
            <a:custGeom>
              <a:avLst/>
              <a:gdLst/>
              <a:ahLst/>
              <a:cxnLst/>
              <a:rect l="0" t="0" r="0" b="0"/>
              <a:pathLst>
                <a:path w="106627" h="114301">
                  <a:moveTo>
                    <a:pt x="5026" y="0"/>
                  </a:moveTo>
                  <a:lnTo>
                    <a:pt x="0" y="22604"/>
                  </a:lnTo>
                  <a:lnTo>
                    <a:pt x="950" y="43622"/>
                  </a:lnTo>
                  <a:lnTo>
                    <a:pt x="7592" y="69686"/>
                  </a:lnTo>
                  <a:lnTo>
                    <a:pt x="15339" y="80596"/>
                  </a:lnTo>
                  <a:lnTo>
                    <a:pt x="37559" y="99097"/>
                  </a:lnTo>
                  <a:lnTo>
                    <a:pt x="56058" y="108698"/>
                  </a:lnTo>
                  <a:lnTo>
                    <a:pt x="106626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68550" y="1593850"/>
              <a:ext cx="444501" cy="12433"/>
            </a:xfrm>
            <a:custGeom>
              <a:avLst/>
              <a:gdLst/>
              <a:ahLst/>
              <a:cxnLst/>
              <a:rect l="0" t="0" r="0" b="0"/>
              <a:pathLst>
                <a:path w="444501" h="12433">
                  <a:moveTo>
                    <a:pt x="0" y="0"/>
                  </a:moveTo>
                  <a:lnTo>
                    <a:pt x="56487" y="5026"/>
                  </a:lnTo>
                  <a:lnTo>
                    <a:pt x="116378" y="9644"/>
                  </a:lnTo>
                  <a:lnTo>
                    <a:pt x="172681" y="12432"/>
                  </a:lnTo>
                  <a:lnTo>
                    <a:pt x="233127" y="7209"/>
                  </a:lnTo>
                  <a:lnTo>
                    <a:pt x="292988" y="6425"/>
                  </a:lnTo>
                  <a:lnTo>
                    <a:pt x="353411" y="5649"/>
                  </a:lnTo>
                  <a:lnTo>
                    <a:pt x="412746" y="393"/>
                  </a:lnTo>
                  <a:lnTo>
                    <a:pt x="444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02715" y="1524000"/>
              <a:ext cx="67486" cy="146051"/>
            </a:xfrm>
            <a:custGeom>
              <a:avLst/>
              <a:gdLst/>
              <a:ahLst/>
              <a:cxnLst/>
              <a:rect l="0" t="0" r="0" b="0"/>
              <a:pathLst>
                <a:path w="67486" h="146051">
                  <a:moveTo>
                    <a:pt x="48435" y="0"/>
                  </a:moveTo>
                  <a:lnTo>
                    <a:pt x="6036" y="45770"/>
                  </a:lnTo>
                  <a:lnTo>
                    <a:pt x="1369" y="59618"/>
                  </a:lnTo>
                  <a:lnTo>
                    <a:pt x="0" y="74475"/>
                  </a:lnTo>
                  <a:lnTo>
                    <a:pt x="1743" y="88133"/>
                  </a:lnTo>
                  <a:lnTo>
                    <a:pt x="10063" y="107723"/>
                  </a:lnTo>
                  <a:lnTo>
                    <a:pt x="24836" y="123562"/>
                  </a:lnTo>
                  <a:lnTo>
                    <a:pt x="48085" y="140145"/>
                  </a:lnTo>
                  <a:lnTo>
                    <a:pt x="67485" y="146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45645" y="2228850"/>
              <a:ext cx="178506" cy="266701"/>
            </a:xfrm>
            <a:custGeom>
              <a:avLst/>
              <a:gdLst/>
              <a:ahLst/>
              <a:cxnLst/>
              <a:rect l="0" t="0" r="0" b="0"/>
              <a:pathLst>
                <a:path w="178506" h="266701">
                  <a:moveTo>
                    <a:pt x="178505" y="0"/>
                  </a:moveTo>
                  <a:lnTo>
                    <a:pt x="127676" y="58668"/>
                  </a:lnTo>
                  <a:lnTo>
                    <a:pt x="87723" y="119366"/>
                  </a:lnTo>
                  <a:lnTo>
                    <a:pt x="45271" y="182793"/>
                  </a:lnTo>
                  <a:lnTo>
                    <a:pt x="7058" y="241265"/>
                  </a:lnTo>
                  <a:lnTo>
                    <a:pt x="706" y="252573"/>
                  </a:lnTo>
                  <a:lnTo>
                    <a:pt x="0" y="256577"/>
                  </a:lnTo>
                  <a:lnTo>
                    <a:pt x="705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57450" y="2483266"/>
              <a:ext cx="254001" cy="63085"/>
            </a:xfrm>
            <a:custGeom>
              <a:avLst/>
              <a:gdLst/>
              <a:ahLst/>
              <a:cxnLst/>
              <a:rect l="0" t="0" r="0" b="0"/>
              <a:pathLst>
                <a:path w="254001" h="63085">
                  <a:moveTo>
                    <a:pt x="0" y="18634"/>
                  </a:moveTo>
                  <a:lnTo>
                    <a:pt x="10845" y="9200"/>
                  </a:lnTo>
                  <a:lnTo>
                    <a:pt x="21048" y="4328"/>
                  </a:lnTo>
                  <a:lnTo>
                    <a:pt x="69535" y="0"/>
                  </a:lnTo>
                  <a:lnTo>
                    <a:pt x="119182" y="2992"/>
                  </a:lnTo>
                  <a:lnTo>
                    <a:pt x="182376" y="18684"/>
                  </a:lnTo>
                  <a:lnTo>
                    <a:pt x="209200" y="30482"/>
                  </a:lnTo>
                  <a:lnTo>
                    <a:pt x="254000" y="630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27632" y="2349500"/>
              <a:ext cx="17219" cy="266701"/>
            </a:xfrm>
            <a:custGeom>
              <a:avLst/>
              <a:gdLst/>
              <a:ahLst/>
              <a:cxnLst/>
              <a:rect l="0" t="0" r="0" b="0"/>
              <a:pathLst>
                <a:path w="17219" h="266701">
                  <a:moveTo>
                    <a:pt x="17218" y="0"/>
                  </a:moveTo>
                  <a:lnTo>
                    <a:pt x="0" y="61060"/>
                  </a:lnTo>
                  <a:lnTo>
                    <a:pt x="210" y="120993"/>
                  </a:lnTo>
                  <a:lnTo>
                    <a:pt x="4140" y="182299"/>
                  </a:lnTo>
                  <a:lnTo>
                    <a:pt x="4496" y="243308"/>
                  </a:lnTo>
                  <a:lnTo>
                    <a:pt x="6390" y="254657"/>
                  </a:lnTo>
                  <a:lnTo>
                    <a:pt x="10868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43250" y="2594337"/>
              <a:ext cx="266701" cy="34564"/>
            </a:xfrm>
            <a:custGeom>
              <a:avLst/>
              <a:gdLst/>
              <a:ahLst/>
              <a:cxnLst/>
              <a:rect l="0" t="0" r="0" b="0"/>
              <a:pathLst>
                <a:path w="266701" h="34564">
                  <a:moveTo>
                    <a:pt x="0" y="34563"/>
                  </a:moveTo>
                  <a:lnTo>
                    <a:pt x="10845" y="25129"/>
                  </a:lnTo>
                  <a:lnTo>
                    <a:pt x="60696" y="7091"/>
                  </a:lnTo>
                  <a:lnTo>
                    <a:pt x="97074" y="0"/>
                  </a:lnTo>
                  <a:lnTo>
                    <a:pt x="152693" y="4468"/>
                  </a:lnTo>
                  <a:lnTo>
                    <a:pt x="211684" y="17727"/>
                  </a:lnTo>
                  <a:lnTo>
                    <a:pt x="266700" y="282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57600" y="2298700"/>
              <a:ext cx="146051" cy="266701"/>
            </a:xfrm>
            <a:custGeom>
              <a:avLst/>
              <a:gdLst/>
              <a:ahLst/>
              <a:cxnLst/>
              <a:rect l="0" t="0" r="0" b="0"/>
              <a:pathLst>
                <a:path w="146051" h="266701">
                  <a:moveTo>
                    <a:pt x="0" y="0"/>
                  </a:moveTo>
                  <a:lnTo>
                    <a:pt x="0" y="13484"/>
                  </a:lnTo>
                  <a:lnTo>
                    <a:pt x="6742" y="31982"/>
                  </a:lnTo>
                  <a:lnTo>
                    <a:pt x="42399" y="94994"/>
                  </a:lnTo>
                  <a:lnTo>
                    <a:pt x="78906" y="152570"/>
                  </a:lnTo>
                  <a:lnTo>
                    <a:pt x="115634" y="209945"/>
                  </a:lnTo>
                  <a:lnTo>
                    <a:pt x="146050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33800" y="254635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6742" y="53387"/>
                  </a:lnTo>
                  <a:lnTo>
                    <a:pt x="15697" y="46541"/>
                  </a:lnTo>
                  <a:lnTo>
                    <a:pt x="75631" y="11764"/>
                  </a:lnTo>
                  <a:lnTo>
                    <a:pt x="102899" y="3055"/>
                  </a:lnTo>
                  <a:lnTo>
                    <a:pt x="164866" y="179"/>
                  </a:lnTo>
                  <a:lnTo>
                    <a:pt x="2222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38600" y="2108200"/>
              <a:ext cx="323851" cy="241301"/>
            </a:xfrm>
            <a:custGeom>
              <a:avLst/>
              <a:gdLst/>
              <a:ahLst/>
              <a:cxnLst/>
              <a:rect l="0" t="0" r="0" b="0"/>
              <a:pathLst>
                <a:path w="323851" h="241301">
                  <a:moveTo>
                    <a:pt x="0" y="0"/>
                  </a:moveTo>
                  <a:lnTo>
                    <a:pt x="58668" y="57063"/>
                  </a:lnTo>
                  <a:lnTo>
                    <a:pt x="121256" y="103716"/>
                  </a:lnTo>
                  <a:lnTo>
                    <a:pt x="184161" y="144169"/>
                  </a:lnTo>
                  <a:lnTo>
                    <a:pt x="201322" y="153724"/>
                  </a:lnTo>
                  <a:lnTo>
                    <a:pt x="260428" y="194756"/>
                  </a:lnTo>
                  <a:lnTo>
                    <a:pt x="32385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64085" y="2279650"/>
              <a:ext cx="99966" cy="133351"/>
            </a:xfrm>
            <a:custGeom>
              <a:avLst/>
              <a:gdLst/>
              <a:ahLst/>
              <a:cxnLst/>
              <a:rect l="0" t="0" r="0" b="0"/>
              <a:pathLst>
                <a:path w="99966" h="133351">
                  <a:moveTo>
                    <a:pt x="99965" y="0"/>
                  </a:moveTo>
                  <a:lnTo>
                    <a:pt x="49650" y="23474"/>
                  </a:lnTo>
                  <a:lnTo>
                    <a:pt x="26224" y="42637"/>
                  </a:lnTo>
                  <a:lnTo>
                    <a:pt x="9722" y="64396"/>
                  </a:lnTo>
                  <a:lnTo>
                    <a:pt x="2043" y="83521"/>
                  </a:lnTo>
                  <a:lnTo>
                    <a:pt x="0" y="98739"/>
                  </a:lnTo>
                  <a:lnTo>
                    <a:pt x="2855" y="111147"/>
                  </a:lnTo>
                  <a:lnTo>
                    <a:pt x="8827" y="120660"/>
                  </a:lnTo>
                  <a:lnTo>
                    <a:pt x="23765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33550" y="590550"/>
            <a:ext cx="3206751" cy="1746251"/>
            <a:chOff x="1733550" y="590550"/>
            <a:chExt cx="3206751" cy="1746251"/>
          </a:xfrm>
        </p:grpSpPr>
        <p:sp>
          <p:nvSpPr>
            <p:cNvPr id="31" name="Freeform 30"/>
            <p:cNvSpPr/>
            <p:nvPr/>
          </p:nvSpPr>
          <p:spPr>
            <a:xfrm>
              <a:off x="2146300" y="2070100"/>
              <a:ext cx="215901" cy="191192"/>
            </a:xfrm>
            <a:custGeom>
              <a:avLst/>
              <a:gdLst/>
              <a:ahLst/>
              <a:cxnLst/>
              <a:rect l="0" t="0" r="0" b="0"/>
              <a:pathLst>
                <a:path w="215901" h="191192">
                  <a:moveTo>
                    <a:pt x="215900" y="0"/>
                  </a:moveTo>
                  <a:lnTo>
                    <a:pt x="168584" y="57272"/>
                  </a:lnTo>
                  <a:lnTo>
                    <a:pt x="111976" y="108473"/>
                  </a:lnTo>
                  <a:lnTo>
                    <a:pt x="53649" y="153701"/>
                  </a:lnTo>
                  <a:lnTo>
                    <a:pt x="6362" y="190479"/>
                  </a:lnTo>
                  <a:lnTo>
                    <a:pt x="4241" y="191191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51050" y="2223824"/>
              <a:ext cx="177801" cy="112977"/>
            </a:xfrm>
            <a:custGeom>
              <a:avLst/>
              <a:gdLst/>
              <a:ahLst/>
              <a:cxnLst/>
              <a:rect l="0" t="0" r="0" b="0"/>
              <a:pathLst>
                <a:path w="177801" h="112977">
                  <a:moveTo>
                    <a:pt x="0" y="5026"/>
                  </a:moveTo>
                  <a:lnTo>
                    <a:pt x="22604" y="0"/>
                  </a:lnTo>
                  <a:lnTo>
                    <a:pt x="43622" y="950"/>
                  </a:lnTo>
                  <a:lnTo>
                    <a:pt x="94319" y="19093"/>
                  </a:lnTo>
                  <a:lnTo>
                    <a:pt x="120466" y="33936"/>
                  </a:lnTo>
                  <a:lnTo>
                    <a:pt x="149005" y="59267"/>
                  </a:lnTo>
                  <a:lnTo>
                    <a:pt x="159233" y="75896"/>
                  </a:lnTo>
                  <a:lnTo>
                    <a:pt x="177800" y="1129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49450" y="1899550"/>
              <a:ext cx="419101" cy="100701"/>
            </a:xfrm>
            <a:custGeom>
              <a:avLst/>
              <a:gdLst/>
              <a:ahLst/>
              <a:cxnLst/>
              <a:rect l="0" t="0" r="0" b="0"/>
              <a:pathLst>
                <a:path w="419101" h="100701">
                  <a:moveTo>
                    <a:pt x="0" y="100700"/>
                  </a:moveTo>
                  <a:lnTo>
                    <a:pt x="17677" y="83023"/>
                  </a:lnTo>
                  <a:lnTo>
                    <a:pt x="69684" y="60557"/>
                  </a:lnTo>
                  <a:lnTo>
                    <a:pt x="125740" y="45859"/>
                  </a:lnTo>
                  <a:lnTo>
                    <a:pt x="182319" y="30861"/>
                  </a:lnTo>
                  <a:lnTo>
                    <a:pt x="245710" y="18281"/>
                  </a:lnTo>
                  <a:lnTo>
                    <a:pt x="307806" y="6627"/>
                  </a:lnTo>
                  <a:lnTo>
                    <a:pt x="366633" y="86"/>
                  </a:lnTo>
                  <a:lnTo>
                    <a:pt x="401419" y="0"/>
                  </a:lnTo>
                  <a:lnTo>
                    <a:pt x="419100" y="5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05000" y="1911350"/>
              <a:ext cx="80757" cy="158751"/>
            </a:xfrm>
            <a:custGeom>
              <a:avLst/>
              <a:gdLst/>
              <a:ahLst/>
              <a:cxnLst/>
              <a:rect l="0" t="0" r="0" b="0"/>
              <a:pathLst>
                <a:path w="80757" h="158751">
                  <a:moveTo>
                    <a:pt x="0" y="0"/>
                  </a:moveTo>
                  <a:lnTo>
                    <a:pt x="26515" y="12209"/>
                  </a:lnTo>
                  <a:lnTo>
                    <a:pt x="54760" y="36126"/>
                  </a:lnTo>
                  <a:lnTo>
                    <a:pt x="71207" y="58014"/>
                  </a:lnTo>
                  <a:lnTo>
                    <a:pt x="78876" y="77162"/>
                  </a:lnTo>
                  <a:lnTo>
                    <a:pt x="80756" y="99690"/>
                  </a:lnTo>
                  <a:lnTo>
                    <a:pt x="76452" y="120084"/>
                  </a:lnTo>
                  <a:lnTo>
                    <a:pt x="70197" y="133098"/>
                  </a:lnTo>
                  <a:lnTo>
                    <a:pt x="44450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803400" y="1619250"/>
              <a:ext cx="469901" cy="25401"/>
            </a:xfrm>
            <a:custGeom>
              <a:avLst/>
              <a:gdLst/>
              <a:ahLst/>
              <a:cxnLst/>
              <a:rect l="0" t="0" r="0" b="0"/>
              <a:pathLst>
                <a:path w="469901" h="25401">
                  <a:moveTo>
                    <a:pt x="0" y="0"/>
                  </a:moveTo>
                  <a:lnTo>
                    <a:pt x="22604" y="5026"/>
                  </a:lnTo>
                  <a:lnTo>
                    <a:pt x="81896" y="11740"/>
                  </a:lnTo>
                  <a:lnTo>
                    <a:pt x="135424" y="17600"/>
                  </a:lnTo>
                  <a:lnTo>
                    <a:pt x="195712" y="18859"/>
                  </a:lnTo>
                  <a:lnTo>
                    <a:pt x="249451" y="19025"/>
                  </a:lnTo>
                  <a:lnTo>
                    <a:pt x="311387" y="20928"/>
                  </a:lnTo>
                  <a:lnTo>
                    <a:pt x="373976" y="24811"/>
                  </a:lnTo>
                  <a:lnTo>
                    <a:pt x="434952" y="25348"/>
                  </a:lnTo>
                  <a:lnTo>
                    <a:pt x="46990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33550" y="1555750"/>
              <a:ext cx="95251" cy="139701"/>
            </a:xfrm>
            <a:custGeom>
              <a:avLst/>
              <a:gdLst/>
              <a:ahLst/>
              <a:cxnLst/>
              <a:rect l="0" t="0" r="0" b="0"/>
              <a:pathLst>
                <a:path w="95251" h="139701">
                  <a:moveTo>
                    <a:pt x="95250" y="0"/>
                  </a:moveTo>
                  <a:lnTo>
                    <a:pt x="93839" y="46983"/>
                  </a:lnTo>
                  <a:lnTo>
                    <a:pt x="81435" y="75446"/>
                  </a:lnTo>
                  <a:lnTo>
                    <a:pt x="65396" y="98080"/>
                  </a:lnTo>
                  <a:lnTo>
                    <a:pt x="34730" y="124760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11350" y="1327150"/>
              <a:ext cx="438151" cy="101601"/>
            </a:xfrm>
            <a:custGeom>
              <a:avLst/>
              <a:gdLst/>
              <a:ahLst/>
              <a:cxnLst/>
              <a:rect l="0" t="0" r="0" b="0"/>
              <a:pathLst>
                <a:path w="438151" h="101601">
                  <a:moveTo>
                    <a:pt x="0" y="0"/>
                  </a:moveTo>
                  <a:lnTo>
                    <a:pt x="22368" y="20957"/>
                  </a:lnTo>
                  <a:lnTo>
                    <a:pt x="73350" y="45593"/>
                  </a:lnTo>
                  <a:lnTo>
                    <a:pt x="128356" y="62552"/>
                  </a:lnTo>
                  <a:lnTo>
                    <a:pt x="188688" y="78048"/>
                  </a:lnTo>
                  <a:lnTo>
                    <a:pt x="251910" y="90993"/>
                  </a:lnTo>
                  <a:lnTo>
                    <a:pt x="312015" y="98247"/>
                  </a:lnTo>
                  <a:lnTo>
                    <a:pt x="369424" y="101306"/>
                  </a:lnTo>
                  <a:lnTo>
                    <a:pt x="430585" y="101589"/>
                  </a:lnTo>
                  <a:lnTo>
                    <a:pt x="43815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60550" y="123190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0" y="158750"/>
                  </a:moveTo>
                  <a:lnTo>
                    <a:pt x="50829" y="96579"/>
                  </a:lnTo>
                  <a:lnTo>
                    <a:pt x="58574" y="86669"/>
                  </a:lnTo>
                  <a:lnTo>
                    <a:pt x="83674" y="38013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089150" y="990600"/>
              <a:ext cx="387351" cy="184151"/>
            </a:xfrm>
            <a:custGeom>
              <a:avLst/>
              <a:gdLst/>
              <a:ahLst/>
              <a:cxnLst/>
              <a:rect l="0" t="0" r="0" b="0"/>
              <a:pathLst>
                <a:path w="387351" h="184151">
                  <a:moveTo>
                    <a:pt x="0" y="0"/>
                  </a:moveTo>
                  <a:lnTo>
                    <a:pt x="3371" y="10113"/>
                  </a:lnTo>
                  <a:lnTo>
                    <a:pt x="12552" y="18841"/>
                  </a:lnTo>
                  <a:lnTo>
                    <a:pt x="64200" y="46441"/>
                  </a:lnTo>
                  <a:lnTo>
                    <a:pt x="120815" y="70276"/>
                  </a:lnTo>
                  <a:lnTo>
                    <a:pt x="179926" y="99508"/>
                  </a:lnTo>
                  <a:lnTo>
                    <a:pt x="239184" y="124754"/>
                  </a:lnTo>
                  <a:lnTo>
                    <a:pt x="296569" y="150635"/>
                  </a:lnTo>
                  <a:lnTo>
                    <a:pt x="354938" y="175026"/>
                  </a:lnTo>
                  <a:lnTo>
                    <a:pt x="387350" y="184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70100" y="92075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133350"/>
                  </a:moveTo>
                  <a:lnTo>
                    <a:pt x="42399" y="76025"/>
                  </a:lnTo>
                  <a:lnTo>
                    <a:pt x="85373" y="19164"/>
                  </a:lnTo>
                  <a:lnTo>
                    <a:pt x="101731" y="6305"/>
                  </a:ln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30500" y="793750"/>
              <a:ext cx="120651" cy="222251"/>
            </a:xfrm>
            <a:custGeom>
              <a:avLst/>
              <a:gdLst/>
              <a:ahLst/>
              <a:cxnLst/>
              <a:rect l="0" t="0" r="0" b="0"/>
              <a:pathLst>
                <a:path w="120651" h="222251">
                  <a:moveTo>
                    <a:pt x="0" y="0"/>
                  </a:moveTo>
                  <a:lnTo>
                    <a:pt x="17007" y="57196"/>
                  </a:lnTo>
                  <a:lnTo>
                    <a:pt x="36691" y="115007"/>
                  </a:lnTo>
                  <a:lnTo>
                    <a:pt x="58639" y="162826"/>
                  </a:lnTo>
                  <a:lnTo>
                    <a:pt x="97170" y="208167"/>
                  </a:lnTo>
                  <a:lnTo>
                    <a:pt x="111106" y="218077"/>
                  </a:lnTo>
                  <a:lnTo>
                    <a:pt x="120650" y="222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635250" y="704850"/>
              <a:ext cx="209551" cy="105965"/>
            </a:xfrm>
            <a:custGeom>
              <a:avLst/>
              <a:gdLst/>
              <a:ahLst/>
              <a:cxnLst/>
              <a:rect l="0" t="0" r="0" b="0"/>
              <a:pathLst>
                <a:path w="209551" h="105965">
                  <a:moveTo>
                    <a:pt x="0" y="101600"/>
                  </a:moveTo>
                  <a:lnTo>
                    <a:pt x="16620" y="105964"/>
                  </a:lnTo>
                  <a:lnTo>
                    <a:pt x="48647" y="105676"/>
                  </a:lnTo>
                  <a:lnTo>
                    <a:pt x="79146" y="95663"/>
                  </a:lnTo>
                  <a:lnTo>
                    <a:pt x="136926" y="67634"/>
                  </a:lnTo>
                  <a:lnTo>
                    <a:pt x="191708" y="29631"/>
                  </a:lnTo>
                  <a:lnTo>
                    <a:pt x="203636" y="16933"/>
                  </a:lnTo>
                  <a:lnTo>
                    <a:pt x="2095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335736" y="622300"/>
              <a:ext cx="29765" cy="285751"/>
            </a:xfrm>
            <a:custGeom>
              <a:avLst/>
              <a:gdLst/>
              <a:ahLst/>
              <a:cxnLst/>
              <a:rect l="0" t="0" r="0" b="0"/>
              <a:pathLst>
                <a:path w="29765" h="285751">
                  <a:moveTo>
                    <a:pt x="4364" y="0"/>
                  </a:moveTo>
                  <a:lnTo>
                    <a:pt x="4364" y="59707"/>
                  </a:lnTo>
                  <a:lnTo>
                    <a:pt x="4364" y="115573"/>
                  </a:lnTo>
                  <a:lnTo>
                    <a:pt x="0" y="175634"/>
                  </a:lnTo>
                  <a:lnTo>
                    <a:pt x="288" y="207659"/>
                  </a:lnTo>
                  <a:lnTo>
                    <a:pt x="15742" y="260276"/>
                  </a:lnTo>
                  <a:lnTo>
                    <a:pt x="29764" y="285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295650" y="590550"/>
              <a:ext cx="234951" cy="48460"/>
            </a:xfrm>
            <a:custGeom>
              <a:avLst/>
              <a:gdLst/>
              <a:ahLst/>
              <a:cxnLst/>
              <a:rect l="0" t="0" r="0" b="0"/>
              <a:pathLst>
                <a:path w="234951" h="48460">
                  <a:moveTo>
                    <a:pt x="0" y="19050"/>
                  </a:moveTo>
                  <a:lnTo>
                    <a:pt x="40477" y="42899"/>
                  </a:lnTo>
                  <a:lnTo>
                    <a:pt x="64204" y="48459"/>
                  </a:lnTo>
                  <a:lnTo>
                    <a:pt x="89109" y="48225"/>
                  </a:lnTo>
                  <a:lnTo>
                    <a:pt x="137837" y="41018"/>
                  </a:lnTo>
                  <a:lnTo>
                    <a:pt x="198683" y="17244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892550" y="704458"/>
              <a:ext cx="128821" cy="267093"/>
            </a:xfrm>
            <a:custGeom>
              <a:avLst/>
              <a:gdLst/>
              <a:ahLst/>
              <a:cxnLst/>
              <a:rect l="0" t="0" r="0" b="0"/>
              <a:pathLst>
                <a:path w="128821" h="267093">
                  <a:moveTo>
                    <a:pt x="120650" y="6742"/>
                  </a:moveTo>
                  <a:lnTo>
                    <a:pt x="127392" y="0"/>
                  </a:lnTo>
                  <a:lnTo>
                    <a:pt x="128672" y="131"/>
                  </a:lnTo>
                  <a:lnTo>
                    <a:pt x="128820" y="2334"/>
                  </a:lnTo>
                  <a:lnTo>
                    <a:pt x="118268" y="38977"/>
                  </a:lnTo>
                  <a:lnTo>
                    <a:pt x="84550" y="98404"/>
                  </a:lnTo>
                  <a:lnTo>
                    <a:pt x="52031" y="156331"/>
                  </a:lnTo>
                  <a:lnTo>
                    <a:pt x="20897" y="214858"/>
                  </a:lnTo>
                  <a:lnTo>
                    <a:pt x="0" y="2670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047929" y="666750"/>
              <a:ext cx="73222" cy="82551"/>
            </a:xfrm>
            <a:custGeom>
              <a:avLst/>
              <a:gdLst/>
              <a:ahLst/>
              <a:cxnLst/>
              <a:rect l="0" t="0" r="0" b="0"/>
              <a:pathLst>
                <a:path w="73222" h="82551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6121" y="44780"/>
                  </a:lnTo>
                  <a:lnTo>
                    <a:pt x="13766" y="55415"/>
                  </a:lnTo>
                  <a:lnTo>
                    <a:pt x="24924" y="64140"/>
                  </a:lnTo>
                  <a:lnTo>
                    <a:pt x="73221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394200" y="1060450"/>
              <a:ext cx="355601" cy="114301"/>
            </a:xfrm>
            <a:custGeom>
              <a:avLst/>
              <a:gdLst/>
              <a:ahLst/>
              <a:cxnLst/>
              <a:rect l="0" t="0" r="0" b="0"/>
              <a:pathLst>
                <a:path w="355601" h="114301">
                  <a:moveTo>
                    <a:pt x="0" y="114300"/>
                  </a:moveTo>
                  <a:lnTo>
                    <a:pt x="10845" y="104866"/>
                  </a:lnTo>
                  <a:lnTo>
                    <a:pt x="71810" y="77544"/>
                  </a:lnTo>
                  <a:lnTo>
                    <a:pt x="132604" y="59319"/>
                  </a:lnTo>
                  <a:lnTo>
                    <a:pt x="194615" y="44453"/>
                  </a:lnTo>
                  <a:lnTo>
                    <a:pt x="254030" y="27517"/>
                  </a:lnTo>
                  <a:lnTo>
                    <a:pt x="316330" y="10583"/>
                  </a:lnTo>
                  <a:lnTo>
                    <a:pt x="355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782794" y="971550"/>
              <a:ext cx="49557" cy="177801"/>
            </a:xfrm>
            <a:custGeom>
              <a:avLst/>
              <a:gdLst/>
              <a:ahLst/>
              <a:cxnLst/>
              <a:rect l="0" t="0" r="0" b="0"/>
              <a:pathLst>
                <a:path w="49557" h="177801">
                  <a:moveTo>
                    <a:pt x="24156" y="0"/>
                  </a:moveTo>
                  <a:lnTo>
                    <a:pt x="9229" y="59086"/>
                  </a:lnTo>
                  <a:lnTo>
                    <a:pt x="0" y="110051"/>
                  </a:lnTo>
                  <a:lnTo>
                    <a:pt x="2496" y="132091"/>
                  </a:lnTo>
                  <a:lnTo>
                    <a:pt x="9591" y="143609"/>
                  </a:lnTo>
                  <a:lnTo>
                    <a:pt x="49556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476750" y="1543050"/>
              <a:ext cx="412751" cy="50801"/>
            </a:xfrm>
            <a:custGeom>
              <a:avLst/>
              <a:gdLst/>
              <a:ahLst/>
              <a:cxnLst/>
              <a:rect l="0" t="0" r="0" b="0"/>
              <a:pathLst>
                <a:path w="412751" h="50801">
                  <a:moveTo>
                    <a:pt x="0" y="0"/>
                  </a:moveTo>
                  <a:lnTo>
                    <a:pt x="6742" y="6742"/>
                  </a:lnTo>
                  <a:lnTo>
                    <a:pt x="17578" y="10052"/>
                  </a:lnTo>
                  <a:lnTo>
                    <a:pt x="75623" y="18012"/>
                  </a:lnTo>
                  <a:lnTo>
                    <a:pt x="136734" y="24751"/>
                  </a:lnTo>
                  <a:lnTo>
                    <a:pt x="194714" y="26049"/>
                  </a:lnTo>
                  <a:lnTo>
                    <a:pt x="256301" y="31157"/>
                  </a:lnTo>
                  <a:lnTo>
                    <a:pt x="315269" y="36062"/>
                  </a:lnTo>
                  <a:lnTo>
                    <a:pt x="371873" y="42991"/>
                  </a:lnTo>
                  <a:lnTo>
                    <a:pt x="41275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899735" y="1536700"/>
              <a:ext cx="40566" cy="152401"/>
            </a:xfrm>
            <a:custGeom>
              <a:avLst/>
              <a:gdLst/>
              <a:ahLst/>
              <a:cxnLst/>
              <a:rect l="0" t="0" r="0" b="0"/>
              <a:pathLst>
                <a:path w="40566" h="152401">
                  <a:moveTo>
                    <a:pt x="40565" y="0"/>
                  </a:moveTo>
                  <a:lnTo>
                    <a:pt x="10206" y="57297"/>
                  </a:lnTo>
                  <a:lnTo>
                    <a:pt x="623" y="82579"/>
                  </a:lnTo>
                  <a:lnTo>
                    <a:pt x="0" y="95263"/>
                  </a:lnTo>
                  <a:lnTo>
                    <a:pt x="5349" y="120653"/>
                  </a:lnTo>
                  <a:lnTo>
                    <a:pt x="12919" y="131470"/>
                  </a:lnTo>
                  <a:lnTo>
                    <a:pt x="40565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419600" y="1854200"/>
              <a:ext cx="419101" cy="133351"/>
            </a:xfrm>
            <a:custGeom>
              <a:avLst/>
              <a:gdLst/>
              <a:ahLst/>
              <a:cxnLst/>
              <a:rect l="0" t="0" r="0" b="0"/>
              <a:pathLst>
                <a:path w="419101" h="133351">
                  <a:moveTo>
                    <a:pt x="0" y="0"/>
                  </a:moveTo>
                  <a:lnTo>
                    <a:pt x="57487" y="17007"/>
                  </a:lnTo>
                  <a:lnTo>
                    <a:pt x="117395" y="37241"/>
                  </a:lnTo>
                  <a:lnTo>
                    <a:pt x="180810" y="59223"/>
                  </a:lnTo>
                  <a:lnTo>
                    <a:pt x="239131" y="78258"/>
                  </a:lnTo>
                  <a:lnTo>
                    <a:pt x="300043" y="92942"/>
                  </a:lnTo>
                  <a:lnTo>
                    <a:pt x="361475" y="110059"/>
                  </a:lnTo>
                  <a:lnTo>
                    <a:pt x="419100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04933" y="1936750"/>
              <a:ext cx="129018" cy="171451"/>
            </a:xfrm>
            <a:custGeom>
              <a:avLst/>
              <a:gdLst/>
              <a:ahLst/>
              <a:cxnLst/>
              <a:rect l="0" t="0" r="0" b="0"/>
              <a:pathLst>
                <a:path w="129018" h="171451">
                  <a:moveTo>
                    <a:pt x="129017" y="0"/>
                  </a:moveTo>
                  <a:lnTo>
                    <a:pt x="114514" y="5775"/>
                  </a:lnTo>
                  <a:lnTo>
                    <a:pt x="93566" y="17891"/>
                  </a:lnTo>
                  <a:lnTo>
                    <a:pt x="74534" y="26938"/>
                  </a:lnTo>
                  <a:lnTo>
                    <a:pt x="32343" y="60032"/>
                  </a:lnTo>
                  <a:lnTo>
                    <a:pt x="10575" y="92651"/>
                  </a:lnTo>
                  <a:lnTo>
                    <a:pt x="1182" y="113530"/>
                  </a:lnTo>
                  <a:lnTo>
                    <a:pt x="0" y="126658"/>
                  </a:lnTo>
                  <a:lnTo>
                    <a:pt x="2531" y="138842"/>
                  </a:lnTo>
                  <a:lnTo>
                    <a:pt x="8360" y="148961"/>
                  </a:lnTo>
                  <a:lnTo>
                    <a:pt x="46467" y="171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343400" y="165100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2325" y="14503"/>
                  </a:lnTo>
                  <a:lnTo>
                    <a:pt x="17706" y="39313"/>
                  </a:lnTo>
                  <a:lnTo>
                    <a:pt x="0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62450" y="1676400"/>
              <a:ext cx="76201" cy="21019"/>
            </a:xfrm>
            <a:custGeom>
              <a:avLst/>
              <a:gdLst/>
              <a:ahLst/>
              <a:cxnLst/>
              <a:rect l="0" t="0" r="0" b="0"/>
              <a:pathLst>
                <a:path w="76201" h="21019">
                  <a:moveTo>
                    <a:pt x="0" y="0"/>
                  </a:moveTo>
                  <a:lnTo>
                    <a:pt x="3371" y="10113"/>
                  </a:lnTo>
                  <a:lnTo>
                    <a:pt x="10671" y="16959"/>
                  </a:lnTo>
                  <a:lnTo>
                    <a:pt x="15580" y="19773"/>
                  </a:lnTo>
                  <a:lnTo>
                    <a:pt x="28561" y="21018"/>
                  </a:lnTo>
                  <a:lnTo>
                    <a:pt x="7620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324100" y="1758950"/>
              <a:ext cx="247651" cy="24077"/>
            </a:xfrm>
            <a:custGeom>
              <a:avLst/>
              <a:gdLst/>
              <a:ahLst/>
              <a:cxnLst/>
              <a:rect l="0" t="0" r="0" b="0"/>
              <a:pathLst>
                <a:path w="247651" h="24077">
                  <a:moveTo>
                    <a:pt x="0" y="19050"/>
                  </a:moveTo>
                  <a:lnTo>
                    <a:pt x="22604" y="24076"/>
                  </a:lnTo>
                  <a:lnTo>
                    <a:pt x="68281" y="23402"/>
                  </a:lnTo>
                  <a:lnTo>
                    <a:pt x="131420" y="14856"/>
                  </a:lnTo>
                  <a:lnTo>
                    <a:pt x="193507" y="7317"/>
                  </a:lnTo>
                  <a:lnTo>
                    <a:pt x="2476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489200" y="17462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0" y="0"/>
                  </a:moveTo>
                  <a:lnTo>
                    <a:pt x="1881" y="25748"/>
                  </a:lnTo>
                  <a:lnTo>
                    <a:pt x="8789" y="44553"/>
                  </a:lnTo>
                  <a:lnTo>
                    <a:pt x="3175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05150" y="1473200"/>
            <a:ext cx="450851" cy="202707"/>
            <a:chOff x="3105150" y="1473200"/>
            <a:chExt cx="450851" cy="202707"/>
          </a:xfrm>
        </p:grpSpPr>
        <p:sp>
          <p:nvSpPr>
            <p:cNvPr id="58" name="Freeform 57"/>
            <p:cNvSpPr/>
            <p:nvPr/>
          </p:nvSpPr>
          <p:spPr>
            <a:xfrm>
              <a:off x="3236509" y="1504950"/>
              <a:ext cx="286789" cy="147279"/>
            </a:xfrm>
            <a:custGeom>
              <a:avLst/>
              <a:gdLst/>
              <a:ahLst/>
              <a:cxnLst/>
              <a:rect l="0" t="0" r="0" b="0"/>
              <a:pathLst>
                <a:path w="286789" h="147279">
                  <a:moveTo>
                    <a:pt x="230591" y="0"/>
                  </a:moveTo>
                  <a:lnTo>
                    <a:pt x="169445" y="17007"/>
                  </a:lnTo>
                  <a:lnTo>
                    <a:pt x="113012" y="37241"/>
                  </a:lnTo>
                  <a:lnTo>
                    <a:pt x="66376" y="59929"/>
                  </a:lnTo>
                  <a:lnTo>
                    <a:pt x="45153" y="74449"/>
                  </a:lnTo>
                  <a:lnTo>
                    <a:pt x="28891" y="83913"/>
                  </a:lnTo>
                  <a:lnTo>
                    <a:pt x="10754" y="99753"/>
                  </a:lnTo>
                  <a:lnTo>
                    <a:pt x="1217" y="115634"/>
                  </a:lnTo>
                  <a:lnTo>
                    <a:pt x="0" y="127593"/>
                  </a:lnTo>
                  <a:lnTo>
                    <a:pt x="664" y="133745"/>
                  </a:lnTo>
                  <a:lnTo>
                    <a:pt x="3223" y="138552"/>
                  </a:lnTo>
                  <a:lnTo>
                    <a:pt x="11711" y="145775"/>
                  </a:lnTo>
                  <a:lnTo>
                    <a:pt x="16937" y="147278"/>
                  </a:lnTo>
                  <a:lnTo>
                    <a:pt x="71206" y="144302"/>
                  </a:lnTo>
                  <a:lnTo>
                    <a:pt x="128719" y="129049"/>
                  </a:lnTo>
                  <a:lnTo>
                    <a:pt x="186134" y="105701"/>
                  </a:lnTo>
                  <a:lnTo>
                    <a:pt x="243291" y="79649"/>
                  </a:lnTo>
                  <a:lnTo>
                    <a:pt x="271670" y="59163"/>
                  </a:lnTo>
                  <a:lnTo>
                    <a:pt x="285253" y="43165"/>
                  </a:lnTo>
                  <a:lnTo>
                    <a:pt x="286788" y="37949"/>
                  </a:lnTo>
                  <a:lnTo>
                    <a:pt x="286400" y="33060"/>
                  </a:lnTo>
                  <a:lnTo>
                    <a:pt x="284730" y="28390"/>
                  </a:lnTo>
                  <a:lnTo>
                    <a:pt x="280795" y="25277"/>
                  </a:lnTo>
                  <a:lnTo>
                    <a:pt x="268896" y="21817"/>
                  </a:lnTo>
                  <a:lnTo>
                    <a:pt x="238968" y="20302"/>
                  </a:lnTo>
                  <a:lnTo>
                    <a:pt x="194655" y="30635"/>
                  </a:lnTo>
                  <a:lnTo>
                    <a:pt x="132937" y="56038"/>
                  </a:lnTo>
                  <a:lnTo>
                    <a:pt x="75314" y="87692"/>
                  </a:lnTo>
                  <a:lnTo>
                    <a:pt x="61660" y="99753"/>
                  </a:lnTo>
                  <a:lnTo>
                    <a:pt x="52048" y="115634"/>
                  </a:lnTo>
                  <a:lnTo>
                    <a:pt x="50814" y="127593"/>
                  </a:lnTo>
                  <a:lnTo>
                    <a:pt x="51473" y="133745"/>
                  </a:lnTo>
                  <a:lnTo>
                    <a:pt x="54029" y="137141"/>
                  </a:lnTo>
                  <a:lnTo>
                    <a:pt x="57850" y="138700"/>
                  </a:lnTo>
                  <a:lnTo>
                    <a:pt x="67739" y="138550"/>
                  </a:lnTo>
                  <a:lnTo>
                    <a:pt x="103788" y="128124"/>
                  </a:lnTo>
                  <a:lnTo>
                    <a:pt x="167094" y="93872"/>
                  </a:lnTo>
                  <a:lnTo>
                    <a:pt x="225124" y="52893"/>
                  </a:lnTo>
                  <a:lnTo>
                    <a:pt x="226946" y="49373"/>
                  </a:lnTo>
                  <a:lnTo>
                    <a:pt x="226044" y="46321"/>
                  </a:lnTo>
                  <a:lnTo>
                    <a:pt x="223327" y="43581"/>
                  </a:lnTo>
                  <a:lnTo>
                    <a:pt x="219398" y="42459"/>
                  </a:lnTo>
                  <a:lnTo>
                    <a:pt x="209388" y="43095"/>
                  </a:lnTo>
                  <a:lnTo>
                    <a:pt x="174481" y="58087"/>
                  </a:lnTo>
                  <a:lnTo>
                    <a:pt x="126955" y="86838"/>
                  </a:lnTo>
                  <a:lnTo>
                    <a:pt x="116080" y="102871"/>
                  </a:lnTo>
                  <a:lnTo>
                    <a:pt x="116150" y="107386"/>
                  </a:lnTo>
                  <a:lnTo>
                    <a:pt x="118314" y="111102"/>
                  </a:lnTo>
                  <a:lnTo>
                    <a:pt x="121873" y="114284"/>
                  </a:lnTo>
                  <a:lnTo>
                    <a:pt x="126362" y="115701"/>
                  </a:lnTo>
                  <a:lnTo>
                    <a:pt x="143499" y="114323"/>
                  </a:lnTo>
                  <a:lnTo>
                    <a:pt x="165432" y="108741"/>
                  </a:lnTo>
                  <a:lnTo>
                    <a:pt x="225596" y="80461"/>
                  </a:lnTo>
                  <a:lnTo>
                    <a:pt x="242987" y="71191"/>
                  </a:lnTo>
                  <a:lnTo>
                    <a:pt x="252798" y="61274"/>
                  </a:lnTo>
                  <a:lnTo>
                    <a:pt x="254568" y="56371"/>
                  </a:lnTo>
                  <a:lnTo>
                    <a:pt x="254337" y="51692"/>
                  </a:lnTo>
                  <a:lnTo>
                    <a:pt x="252772" y="47161"/>
                  </a:lnTo>
                  <a:lnTo>
                    <a:pt x="249612" y="44846"/>
                  </a:lnTo>
                  <a:lnTo>
                    <a:pt x="245388" y="44009"/>
                  </a:lnTo>
                  <a:lnTo>
                    <a:pt x="240456" y="44156"/>
                  </a:lnTo>
                  <a:lnTo>
                    <a:pt x="236462" y="45665"/>
                  </a:lnTo>
                  <a:lnTo>
                    <a:pt x="224241" y="57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80217" y="1473200"/>
              <a:ext cx="75784" cy="152401"/>
            </a:xfrm>
            <a:custGeom>
              <a:avLst/>
              <a:gdLst/>
              <a:ahLst/>
              <a:cxnLst/>
              <a:rect l="0" t="0" r="0" b="0"/>
              <a:pathLst>
                <a:path w="75784" h="152401">
                  <a:moveTo>
                    <a:pt x="18633" y="0"/>
                  </a:moveTo>
                  <a:lnTo>
                    <a:pt x="11891" y="6742"/>
                  </a:lnTo>
                  <a:lnTo>
                    <a:pt x="4327" y="24419"/>
                  </a:lnTo>
                  <a:lnTo>
                    <a:pt x="0" y="72252"/>
                  </a:lnTo>
                  <a:lnTo>
                    <a:pt x="3077" y="97451"/>
                  </a:lnTo>
                  <a:lnTo>
                    <a:pt x="11829" y="119421"/>
                  </a:lnTo>
                  <a:lnTo>
                    <a:pt x="26730" y="135965"/>
                  </a:lnTo>
                  <a:lnTo>
                    <a:pt x="44551" y="146433"/>
                  </a:lnTo>
                  <a:lnTo>
                    <a:pt x="75783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105150" y="1625600"/>
              <a:ext cx="158751" cy="50307"/>
            </a:xfrm>
            <a:custGeom>
              <a:avLst/>
              <a:gdLst/>
              <a:ahLst/>
              <a:cxnLst/>
              <a:rect l="0" t="0" r="0" b="0"/>
              <a:pathLst>
                <a:path w="158751" h="50307">
                  <a:moveTo>
                    <a:pt x="158750" y="25400"/>
                  </a:moveTo>
                  <a:lnTo>
                    <a:pt x="152008" y="35513"/>
                  </a:lnTo>
                  <a:lnTo>
                    <a:pt x="143053" y="42359"/>
                  </a:lnTo>
                  <a:lnTo>
                    <a:pt x="131313" y="47049"/>
                  </a:lnTo>
                  <a:lnTo>
                    <a:pt x="92586" y="50306"/>
                  </a:lnTo>
                  <a:lnTo>
                    <a:pt x="45656" y="41918"/>
                  </a:lnTo>
                  <a:lnTo>
                    <a:pt x="19994" y="28715"/>
                  </a:lnTo>
                  <a:lnTo>
                    <a:pt x="9827" y="20759"/>
                  </a:lnTo>
                  <a:lnTo>
                    <a:pt x="4367" y="1251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43400" y="2800350"/>
            <a:ext cx="444501" cy="253603"/>
            <a:chOff x="4343400" y="2800350"/>
            <a:chExt cx="444501" cy="253603"/>
          </a:xfrm>
        </p:grpSpPr>
        <p:sp>
          <p:nvSpPr>
            <p:cNvPr id="62" name="Freeform 61"/>
            <p:cNvSpPr/>
            <p:nvPr/>
          </p:nvSpPr>
          <p:spPr>
            <a:xfrm>
              <a:off x="4387850" y="2836633"/>
              <a:ext cx="165208" cy="202392"/>
            </a:xfrm>
            <a:custGeom>
              <a:avLst/>
              <a:gdLst/>
              <a:ahLst/>
              <a:cxnLst/>
              <a:rect l="0" t="0" r="0" b="0"/>
              <a:pathLst>
                <a:path w="165208" h="202392">
                  <a:moveTo>
                    <a:pt x="0" y="14517"/>
                  </a:moveTo>
                  <a:lnTo>
                    <a:pt x="18867" y="20292"/>
                  </a:lnTo>
                  <a:lnTo>
                    <a:pt x="28611" y="26726"/>
                  </a:lnTo>
                  <a:lnTo>
                    <a:pt x="35764" y="36171"/>
                  </a:lnTo>
                  <a:lnTo>
                    <a:pt x="58971" y="96742"/>
                  </a:lnTo>
                  <a:lnTo>
                    <a:pt x="95297" y="160166"/>
                  </a:lnTo>
                  <a:lnTo>
                    <a:pt x="104443" y="172383"/>
                  </a:lnTo>
                  <a:lnTo>
                    <a:pt x="130353" y="196155"/>
                  </a:lnTo>
                  <a:lnTo>
                    <a:pt x="143072" y="201078"/>
                  </a:lnTo>
                  <a:lnTo>
                    <a:pt x="150415" y="202391"/>
                  </a:lnTo>
                  <a:lnTo>
                    <a:pt x="154604" y="200444"/>
                  </a:lnTo>
                  <a:lnTo>
                    <a:pt x="156692" y="196324"/>
                  </a:lnTo>
                  <a:lnTo>
                    <a:pt x="157130" y="184926"/>
                  </a:lnTo>
                  <a:lnTo>
                    <a:pt x="141014" y="122323"/>
                  </a:lnTo>
                  <a:lnTo>
                    <a:pt x="109953" y="62230"/>
                  </a:lnTo>
                  <a:lnTo>
                    <a:pt x="71964" y="11361"/>
                  </a:lnTo>
                  <a:lnTo>
                    <a:pt x="66320" y="8885"/>
                  </a:lnTo>
                  <a:lnTo>
                    <a:pt x="52524" y="8016"/>
                  </a:lnTo>
                  <a:lnTo>
                    <a:pt x="47716" y="10889"/>
                  </a:lnTo>
                  <a:lnTo>
                    <a:pt x="44510" y="15626"/>
                  </a:lnTo>
                  <a:lnTo>
                    <a:pt x="42374" y="21606"/>
                  </a:lnTo>
                  <a:lnTo>
                    <a:pt x="41881" y="33895"/>
                  </a:lnTo>
                  <a:lnTo>
                    <a:pt x="47452" y="54596"/>
                  </a:lnTo>
                  <a:lnTo>
                    <a:pt x="66718" y="94505"/>
                  </a:lnTo>
                  <a:lnTo>
                    <a:pt x="108958" y="153235"/>
                  </a:lnTo>
                  <a:lnTo>
                    <a:pt x="133549" y="173648"/>
                  </a:lnTo>
                  <a:lnTo>
                    <a:pt x="146138" y="180021"/>
                  </a:lnTo>
                  <a:lnTo>
                    <a:pt x="151754" y="180592"/>
                  </a:lnTo>
                  <a:lnTo>
                    <a:pt x="161755" y="177463"/>
                  </a:lnTo>
                  <a:lnTo>
                    <a:pt x="164281" y="173242"/>
                  </a:lnTo>
                  <a:lnTo>
                    <a:pt x="165207" y="161026"/>
                  </a:lnTo>
                  <a:lnTo>
                    <a:pt x="158390" y="138282"/>
                  </a:lnTo>
                  <a:lnTo>
                    <a:pt x="113864" y="75348"/>
                  </a:lnTo>
                  <a:lnTo>
                    <a:pt x="60509" y="11895"/>
                  </a:lnTo>
                  <a:lnTo>
                    <a:pt x="43564" y="1432"/>
                  </a:lnTo>
                  <a:lnTo>
                    <a:pt x="29475" y="0"/>
                  </a:lnTo>
                  <a:lnTo>
                    <a:pt x="21767" y="605"/>
                  </a:lnTo>
                  <a:lnTo>
                    <a:pt x="17333" y="3832"/>
                  </a:lnTo>
                  <a:lnTo>
                    <a:pt x="15083" y="8805"/>
                  </a:lnTo>
                  <a:lnTo>
                    <a:pt x="14465" y="21150"/>
                  </a:lnTo>
                  <a:lnTo>
                    <a:pt x="18789" y="40706"/>
                  </a:lnTo>
                  <a:lnTo>
                    <a:pt x="36507" y="77145"/>
                  </a:lnTo>
                  <a:lnTo>
                    <a:pt x="86787" y="139100"/>
                  </a:lnTo>
                  <a:lnTo>
                    <a:pt x="102855" y="152011"/>
                  </a:lnTo>
                  <a:lnTo>
                    <a:pt x="108081" y="153452"/>
                  </a:lnTo>
                  <a:lnTo>
                    <a:pt x="112976" y="153002"/>
                  </a:lnTo>
                  <a:lnTo>
                    <a:pt x="117651" y="151290"/>
                  </a:lnTo>
                  <a:lnTo>
                    <a:pt x="119356" y="148032"/>
                  </a:lnTo>
                  <a:lnTo>
                    <a:pt x="119082" y="143744"/>
                  </a:lnTo>
                  <a:lnTo>
                    <a:pt x="94652" y="83703"/>
                  </a:lnTo>
                  <a:lnTo>
                    <a:pt x="57134" y="22896"/>
                  </a:lnTo>
                  <a:lnTo>
                    <a:pt x="47971" y="14008"/>
                  </a:lnTo>
                  <a:lnTo>
                    <a:pt x="36843" y="7705"/>
                  </a:lnTo>
                  <a:lnTo>
                    <a:pt x="33734" y="8565"/>
                  </a:lnTo>
                  <a:lnTo>
                    <a:pt x="32367" y="11960"/>
                  </a:lnTo>
                  <a:lnTo>
                    <a:pt x="32161" y="17046"/>
                  </a:lnTo>
                  <a:lnTo>
                    <a:pt x="38614" y="37687"/>
                  </a:lnTo>
                  <a:lnTo>
                    <a:pt x="49462" y="58306"/>
                  </a:lnTo>
                  <a:lnTo>
                    <a:pt x="76200" y="843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343400" y="2800350"/>
              <a:ext cx="147960" cy="91261"/>
            </a:xfrm>
            <a:custGeom>
              <a:avLst/>
              <a:gdLst/>
              <a:ahLst/>
              <a:cxnLst/>
              <a:rect l="0" t="0" r="0" b="0"/>
              <a:pathLst>
                <a:path w="147960" h="91261">
                  <a:moveTo>
                    <a:pt x="0" y="76200"/>
                  </a:moveTo>
                  <a:lnTo>
                    <a:pt x="10845" y="85634"/>
                  </a:lnTo>
                  <a:lnTo>
                    <a:pt x="21048" y="90506"/>
                  </a:lnTo>
                  <a:lnTo>
                    <a:pt x="32638" y="91260"/>
                  </a:lnTo>
                  <a:lnTo>
                    <a:pt x="76252" y="80200"/>
                  </a:lnTo>
                  <a:lnTo>
                    <a:pt x="91894" y="70643"/>
                  </a:lnTo>
                  <a:lnTo>
                    <a:pt x="136668" y="33832"/>
                  </a:lnTo>
                  <a:lnTo>
                    <a:pt x="146641" y="17785"/>
                  </a:lnTo>
                  <a:lnTo>
                    <a:pt x="147855" y="13268"/>
                  </a:lnTo>
                  <a:lnTo>
                    <a:pt x="147959" y="9551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552950" y="2990850"/>
              <a:ext cx="234951" cy="63103"/>
            </a:xfrm>
            <a:custGeom>
              <a:avLst/>
              <a:gdLst/>
              <a:ahLst/>
              <a:cxnLst/>
              <a:rect l="0" t="0" r="0" b="0"/>
              <a:pathLst>
                <a:path w="234951" h="63103">
                  <a:moveTo>
                    <a:pt x="0" y="25400"/>
                  </a:moveTo>
                  <a:lnTo>
                    <a:pt x="22368" y="46357"/>
                  </a:lnTo>
                  <a:lnTo>
                    <a:pt x="54608" y="58960"/>
                  </a:lnTo>
                  <a:lnTo>
                    <a:pt x="103865" y="63102"/>
                  </a:lnTo>
                  <a:lnTo>
                    <a:pt x="145691" y="54627"/>
                  </a:lnTo>
                  <a:lnTo>
                    <a:pt x="203368" y="22614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70550" y="508000"/>
            <a:ext cx="527051" cy="311151"/>
            <a:chOff x="5670550" y="508000"/>
            <a:chExt cx="527051" cy="311151"/>
          </a:xfrm>
        </p:grpSpPr>
        <p:sp>
          <p:nvSpPr>
            <p:cNvPr id="66" name="Freeform 65"/>
            <p:cNvSpPr/>
            <p:nvPr/>
          </p:nvSpPr>
          <p:spPr>
            <a:xfrm>
              <a:off x="5729241" y="637979"/>
              <a:ext cx="204810" cy="118262"/>
            </a:xfrm>
            <a:custGeom>
              <a:avLst/>
              <a:gdLst/>
              <a:ahLst/>
              <a:cxnLst/>
              <a:rect l="0" t="0" r="0" b="0"/>
              <a:pathLst>
                <a:path w="204810" h="118262">
                  <a:moveTo>
                    <a:pt x="195309" y="3371"/>
                  </a:moveTo>
                  <a:lnTo>
                    <a:pt x="185196" y="0"/>
                  </a:lnTo>
                  <a:lnTo>
                    <a:pt x="174587" y="226"/>
                  </a:lnTo>
                  <a:lnTo>
                    <a:pt x="144289" y="8732"/>
                  </a:lnTo>
                  <a:lnTo>
                    <a:pt x="82989" y="37911"/>
                  </a:lnTo>
                  <a:lnTo>
                    <a:pt x="23218" y="75355"/>
                  </a:lnTo>
                  <a:lnTo>
                    <a:pt x="770" y="96507"/>
                  </a:lnTo>
                  <a:lnTo>
                    <a:pt x="0" y="100034"/>
                  </a:lnTo>
                  <a:lnTo>
                    <a:pt x="1603" y="103091"/>
                  </a:lnTo>
                  <a:lnTo>
                    <a:pt x="4788" y="105834"/>
                  </a:lnTo>
                  <a:lnTo>
                    <a:pt x="9734" y="106252"/>
                  </a:lnTo>
                  <a:lnTo>
                    <a:pt x="65233" y="90163"/>
                  </a:lnTo>
                  <a:lnTo>
                    <a:pt x="123410" y="64507"/>
                  </a:lnTo>
                  <a:lnTo>
                    <a:pt x="180732" y="35107"/>
                  </a:lnTo>
                  <a:lnTo>
                    <a:pt x="193769" y="25942"/>
                  </a:lnTo>
                  <a:lnTo>
                    <a:pt x="204267" y="14814"/>
                  </a:lnTo>
                  <a:lnTo>
                    <a:pt x="204809" y="10294"/>
                  </a:lnTo>
                  <a:lnTo>
                    <a:pt x="202348" y="6575"/>
                  </a:lnTo>
                  <a:lnTo>
                    <a:pt x="197885" y="3390"/>
                  </a:lnTo>
                  <a:lnTo>
                    <a:pt x="192087" y="2678"/>
                  </a:lnTo>
                  <a:lnTo>
                    <a:pt x="170444" y="8418"/>
                  </a:lnTo>
                  <a:lnTo>
                    <a:pt x="107602" y="39469"/>
                  </a:lnTo>
                  <a:lnTo>
                    <a:pt x="46573" y="83546"/>
                  </a:lnTo>
                  <a:lnTo>
                    <a:pt x="32784" y="96428"/>
                  </a:lnTo>
                  <a:lnTo>
                    <a:pt x="31926" y="99981"/>
                  </a:lnTo>
                  <a:lnTo>
                    <a:pt x="33470" y="103055"/>
                  </a:lnTo>
                  <a:lnTo>
                    <a:pt x="36616" y="105811"/>
                  </a:lnTo>
                  <a:lnTo>
                    <a:pt x="40830" y="106942"/>
                  </a:lnTo>
                  <a:lnTo>
                    <a:pt x="51157" y="106317"/>
                  </a:lnTo>
                  <a:lnTo>
                    <a:pt x="107041" y="84319"/>
                  </a:lnTo>
                  <a:lnTo>
                    <a:pt x="155383" y="58499"/>
                  </a:lnTo>
                  <a:lnTo>
                    <a:pt x="182249" y="38093"/>
                  </a:lnTo>
                  <a:lnTo>
                    <a:pt x="185191" y="33574"/>
                  </a:lnTo>
                  <a:lnTo>
                    <a:pt x="185741" y="29151"/>
                  </a:lnTo>
                  <a:lnTo>
                    <a:pt x="184697" y="24791"/>
                  </a:lnTo>
                  <a:lnTo>
                    <a:pt x="181179" y="22590"/>
                  </a:lnTo>
                  <a:lnTo>
                    <a:pt x="169744" y="22026"/>
                  </a:lnTo>
                  <a:lnTo>
                    <a:pt x="139407" y="28118"/>
                  </a:lnTo>
                  <a:lnTo>
                    <a:pt x="82840" y="54381"/>
                  </a:lnTo>
                  <a:lnTo>
                    <a:pt x="25788" y="97302"/>
                  </a:lnTo>
                  <a:lnTo>
                    <a:pt x="20912" y="101975"/>
                  </a:lnTo>
                  <a:lnTo>
                    <a:pt x="19072" y="106502"/>
                  </a:lnTo>
                  <a:lnTo>
                    <a:pt x="19256" y="110930"/>
                  </a:lnTo>
                  <a:lnTo>
                    <a:pt x="20791" y="115294"/>
                  </a:lnTo>
                  <a:lnTo>
                    <a:pt x="22519" y="117497"/>
                  </a:lnTo>
                  <a:lnTo>
                    <a:pt x="24377" y="118261"/>
                  </a:lnTo>
                  <a:lnTo>
                    <a:pt x="30209" y="117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670550" y="720529"/>
              <a:ext cx="127408" cy="98622"/>
            </a:xfrm>
            <a:custGeom>
              <a:avLst/>
              <a:gdLst/>
              <a:ahLst/>
              <a:cxnLst/>
              <a:rect l="0" t="0" r="0" b="0"/>
              <a:pathLst>
                <a:path w="127408" h="98622">
                  <a:moveTo>
                    <a:pt x="0" y="3371"/>
                  </a:moveTo>
                  <a:lnTo>
                    <a:pt x="10113" y="0"/>
                  </a:lnTo>
                  <a:lnTo>
                    <a:pt x="29886" y="1275"/>
                  </a:lnTo>
                  <a:lnTo>
                    <a:pt x="85511" y="14785"/>
                  </a:lnTo>
                  <a:lnTo>
                    <a:pt x="106862" y="29353"/>
                  </a:lnTo>
                  <a:lnTo>
                    <a:pt x="124668" y="49190"/>
                  </a:lnTo>
                  <a:lnTo>
                    <a:pt x="126857" y="55084"/>
                  </a:lnTo>
                  <a:lnTo>
                    <a:pt x="127407" y="67277"/>
                  </a:lnTo>
                  <a:lnTo>
                    <a:pt x="120650" y="986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911850" y="508000"/>
              <a:ext cx="285751" cy="146051"/>
            </a:xfrm>
            <a:custGeom>
              <a:avLst/>
              <a:gdLst/>
              <a:ahLst/>
              <a:cxnLst/>
              <a:rect l="0" t="0" r="0" b="0"/>
              <a:pathLst>
                <a:path w="285751" h="146051">
                  <a:moveTo>
                    <a:pt x="0" y="146050"/>
                  </a:moveTo>
                  <a:lnTo>
                    <a:pt x="18867" y="140275"/>
                  </a:lnTo>
                  <a:lnTo>
                    <a:pt x="82074" y="92400"/>
                  </a:lnTo>
                  <a:lnTo>
                    <a:pt x="127271" y="53177"/>
                  </a:lnTo>
                  <a:lnTo>
                    <a:pt x="187528" y="24283"/>
                  </a:lnTo>
                  <a:lnTo>
                    <a:pt x="250944" y="4259"/>
                  </a:lnTo>
                  <a:lnTo>
                    <a:pt x="2857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19999" y="400050"/>
            <a:ext cx="365902" cy="374651"/>
            <a:chOff x="1119999" y="400050"/>
            <a:chExt cx="365902" cy="374651"/>
          </a:xfrm>
        </p:grpSpPr>
        <p:sp>
          <p:nvSpPr>
            <p:cNvPr id="70" name="Freeform 69"/>
            <p:cNvSpPr/>
            <p:nvPr/>
          </p:nvSpPr>
          <p:spPr>
            <a:xfrm>
              <a:off x="1206500" y="539284"/>
              <a:ext cx="190501" cy="186329"/>
            </a:xfrm>
            <a:custGeom>
              <a:avLst/>
              <a:gdLst/>
              <a:ahLst/>
              <a:cxnLst/>
              <a:rect l="0" t="0" r="0" b="0"/>
              <a:pathLst>
                <a:path w="190501" h="186329">
                  <a:moveTo>
                    <a:pt x="0" y="25866"/>
                  </a:moveTo>
                  <a:lnTo>
                    <a:pt x="3371" y="35979"/>
                  </a:lnTo>
                  <a:lnTo>
                    <a:pt x="10670" y="44707"/>
                  </a:lnTo>
                  <a:lnTo>
                    <a:pt x="33599" y="71125"/>
                  </a:lnTo>
                  <a:lnTo>
                    <a:pt x="87179" y="133830"/>
                  </a:lnTo>
                  <a:lnTo>
                    <a:pt x="102972" y="150989"/>
                  </a:lnTo>
                  <a:lnTo>
                    <a:pt x="134794" y="176220"/>
                  </a:lnTo>
                  <a:lnTo>
                    <a:pt x="159035" y="186328"/>
                  </a:lnTo>
                  <a:lnTo>
                    <a:pt x="163879" y="185758"/>
                  </a:lnTo>
                  <a:lnTo>
                    <a:pt x="167814" y="183260"/>
                  </a:lnTo>
                  <a:lnTo>
                    <a:pt x="171143" y="179479"/>
                  </a:lnTo>
                  <a:lnTo>
                    <a:pt x="172656" y="174136"/>
                  </a:lnTo>
                  <a:lnTo>
                    <a:pt x="171415" y="153837"/>
                  </a:lnTo>
                  <a:lnTo>
                    <a:pt x="159329" y="117873"/>
                  </a:lnTo>
                  <a:lnTo>
                    <a:pt x="139497" y="85307"/>
                  </a:lnTo>
                  <a:lnTo>
                    <a:pt x="91896" y="29167"/>
                  </a:lnTo>
                  <a:lnTo>
                    <a:pt x="56856" y="8154"/>
                  </a:lnTo>
                  <a:lnTo>
                    <a:pt x="44319" y="5764"/>
                  </a:lnTo>
                  <a:lnTo>
                    <a:pt x="38013" y="6115"/>
                  </a:lnTo>
                  <a:lnTo>
                    <a:pt x="34514" y="8465"/>
                  </a:lnTo>
                  <a:lnTo>
                    <a:pt x="32887" y="12149"/>
                  </a:lnTo>
                  <a:lnTo>
                    <a:pt x="32961" y="22592"/>
                  </a:lnTo>
                  <a:lnTo>
                    <a:pt x="40639" y="52292"/>
                  </a:lnTo>
                  <a:lnTo>
                    <a:pt x="53434" y="75088"/>
                  </a:lnTo>
                  <a:lnTo>
                    <a:pt x="97035" y="126867"/>
                  </a:lnTo>
                  <a:lnTo>
                    <a:pt x="131599" y="147848"/>
                  </a:lnTo>
                  <a:lnTo>
                    <a:pt x="145272" y="153693"/>
                  </a:lnTo>
                  <a:lnTo>
                    <a:pt x="158404" y="154880"/>
                  </a:lnTo>
                  <a:lnTo>
                    <a:pt x="164869" y="154209"/>
                  </a:lnTo>
                  <a:lnTo>
                    <a:pt x="168474" y="151644"/>
                  </a:lnTo>
                  <a:lnTo>
                    <a:pt x="170172" y="147818"/>
                  </a:lnTo>
                  <a:lnTo>
                    <a:pt x="170598" y="143151"/>
                  </a:lnTo>
                  <a:lnTo>
                    <a:pt x="167308" y="132320"/>
                  </a:lnTo>
                  <a:lnTo>
                    <a:pt x="155641" y="114323"/>
                  </a:lnTo>
                  <a:lnTo>
                    <a:pt x="104656" y="55250"/>
                  </a:lnTo>
                  <a:lnTo>
                    <a:pt x="52924" y="2597"/>
                  </a:lnTo>
                  <a:lnTo>
                    <a:pt x="47983" y="476"/>
                  </a:lnTo>
                  <a:lnTo>
                    <a:pt x="36848" y="0"/>
                  </a:lnTo>
                  <a:lnTo>
                    <a:pt x="33737" y="2272"/>
                  </a:lnTo>
                  <a:lnTo>
                    <a:pt x="32369" y="5903"/>
                  </a:lnTo>
                  <a:lnTo>
                    <a:pt x="33815" y="23009"/>
                  </a:lnTo>
                  <a:lnTo>
                    <a:pt x="43996" y="54073"/>
                  </a:lnTo>
                  <a:lnTo>
                    <a:pt x="63719" y="81992"/>
                  </a:lnTo>
                  <a:lnTo>
                    <a:pt x="114675" y="130799"/>
                  </a:lnTo>
                  <a:lnTo>
                    <a:pt x="152433" y="148182"/>
                  </a:lnTo>
                  <a:lnTo>
                    <a:pt x="157361" y="147627"/>
                  </a:lnTo>
                  <a:lnTo>
                    <a:pt x="161352" y="145140"/>
                  </a:lnTo>
                  <a:lnTo>
                    <a:pt x="164718" y="141365"/>
                  </a:lnTo>
                  <a:lnTo>
                    <a:pt x="165551" y="136027"/>
                  </a:lnTo>
                  <a:lnTo>
                    <a:pt x="159981" y="115029"/>
                  </a:lnTo>
                  <a:lnTo>
                    <a:pt x="145457" y="86413"/>
                  </a:lnTo>
                  <a:lnTo>
                    <a:pt x="116382" y="53581"/>
                  </a:lnTo>
                  <a:lnTo>
                    <a:pt x="114277" y="52810"/>
                  </a:lnTo>
                  <a:lnTo>
                    <a:pt x="113579" y="54412"/>
                  </a:lnTo>
                  <a:lnTo>
                    <a:pt x="117529" y="72192"/>
                  </a:lnTo>
                  <a:lnTo>
                    <a:pt x="126467" y="89922"/>
                  </a:lnTo>
                  <a:lnTo>
                    <a:pt x="173420" y="140925"/>
                  </a:lnTo>
                  <a:lnTo>
                    <a:pt x="190500" y="1528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333500" y="666750"/>
              <a:ext cx="152401" cy="107951"/>
            </a:xfrm>
            <a:custGeom>
              <a:avLst/>
              <a:gdLst/>
              <a:ahLst/>
              <a:cxnLst/>
              <a:rect l="0" t="0" r="0" b="0"/>
              <a:pathLst>
                <a:path w="152401" h="107951">
                  <a:moveTo>
                    <a:pt x="0" y="107950"/>
                  </a:moveTo>
                  <a:lnTo>
                    <a:pt x="12209" y="81435"/>
                  </a:lnTo>
                  <a:lnTo>
                    <a:pt x="46395" y="39546"/>
                  </a:lnTo>
                  <a:lnTo>
                    <a:pt x="76456" y="17829"/>
                  </a:lnTo>
                  <a:lnTo>
                    <a:pt x="111355" y="463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119999" y="400050"/>
              <a:ext cx="118252" cy="165101"/>
            </a:xfrm>
            <a:custGeom>
              <a:avLst/>
              <a:gdLst/>
              <a:ahLst/>
              <a:cxnLst/>
              <a:rect l="0" t="0" r="0" b="0"/>
              <a:pathLst>
                <a:path w="118252" h="165101">
                  <a:moveTo>
                    <a:pt x="118251" y="165100"/>
                  </a:moveTo>
                  <a:lnTo>
                    <a:pt x="60810" y="118490"/>
                  </a:lnTo>
                  <a:lnTo>
                    <a:pt x="28045" y="92424"/>
                  </a:lnTo>
                  <a:lnTo>
                    <a:pt x="6174" y="66499"/>
                  </a:lnTo>
                  <a:lnTo>
                    <a:pt x="1411" y="53779"/>
                  </a:lnTo>
                  <a:lnTo>
                    <a:pt x="0" y="39424"/>
                  </a:lnTo>
                  <a:lnTo>
                    <a:pt x="1725" y="25988"/>
                  </a:lnTo>
                  <a:lnTo>
                    <a:pt x="6724" y="14843"/>
                  </a:lnTo>
                  <a:lnTo>
                    <a:pt x="12945" y="6597"/>
                  </a:lnTo>
                  <a:lnTo>
                    <a:pt x="230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08050" y="1727200"/>
            <a:ext cx="488951" cy="139701"/>
            <a:chOff x="908050" y="1727200"/>
            <a:chExt cx="488951" cy="139701"/>
          </a:xfrm>
        </p:grpSpPr>
        <p:sp>
          <p:nvSpPr>
            <p:cNvPr id="74" name="Freeform 73"/>
            <p:cNvSpPr/>
            <p:nvPr/>
          </p:nvSpPr>
          <p:spPr>
            <a:xfrm>
              <a:off x="1042163" y="1733550"/>
              <a:ext cx="311418" cy="76024"/>
            </a:xfrm>
            <a:custGeom>
              <a:avLst/>
              <a:gdLst/>
              <a:ahLst/>
              <a:cxnLst/>
              <a:rect l="0" t="0" r="0" b="0"/>
              <a:pathLst>
                <a:path w="311418" h="76024">
                  <a:moveTo>
                    <a:pt x="246887" y="0"/>
                  </a:moveTo>
                  <a:lnTo>
                    <a:pt x="183809" y="0"/>
                  </a:lnTo>
                  <a:lnTo>
                    <a:pt x="127914" y="6467"/>
                  </a:lnTo>
                  <a:lnTo>
                    <a:pt x="69061" y="19181"/>
                  </a:lnTo>
                  <a:lnTo>
                    <a:pt x="13190" y="33874"/>
                  </a:lnTo>
                  <a:lnTo>
                    <a:pt x="7833" y="37400"/>
                  </a:lnTo>
                  <a:lnTo>
                    <a:pt x="0" y="46961"/>
                  </a:lnTo>
                  <a:lnTo>
                    <a:pt x="451" y="51063"/>
                  </a:lnTo>
                  <a:lnTo>
                    <a:pt x="3574" y="54503"/>
                  </a:lnTo>
                  <a:lnTo>
                    <a:pt x="8479" y="57502"/>
                  </a:lnTo>
                  <a:lnTo>
                    <a:pt x="28865" y="61723"/>
                  </a:lnTo>
                  <a:lnTo>
                    <a:pt x="91213" y="63396"/>
                  </a:lnTo>
                  <a:lnTo>
                    <a:pt x="154544" y="59127"/>
                  </a:lnTo>
                  <a:lnTo>
                    <a:pt x="212149" y="54039"/>
                  </a:lnTo>
                  <a:lnTo>
                    <a:pt x="273073" y="51084"/>
                  </a:lnTo>
                  <a:lnTo>
                    <a:pt x="296038" y="47513"/>
                  </a:lnTo>
                  <a:lnTo>
                    <a:pt x="298705" y="45081"/>
                  </a:lnTo>
                  <a:lnTo>
                    <a:pt x="298365" y="42048"/>
                  </a:lnTo>
                  <a:lnTo>
                    <a:pt x="296023" y="38616"/>
                  </a:lnTo>
                  <a:lnTo>
                    <a:pt x="284012" y="34801"/>
                  </a:lnTo>
                  <a:lnTo>
                    <a:pt x="227194" y="32018"/>
                  </a:lnTo>
                  <a:lnTo>
                    <a:pt x="170472" y="32491"/>
                  </a:lnTo>
                  <a:lnTo>
                    <a:pt x="111012" y="42584"/>
                  </a:lnTo>
                  <a:lnTo>
                    <a:pt x="72570" y="52950"/>
                  </a:lnTo>
                  <a:lnTo>
                    <a:pt x="67881" y="56467"/>
                  </a:lnTo>
                  <a:lnTo>
                    <a:pt x="65461" y="60928"/>
                  </a:lnTo>
                  <a:lnTo>
                    <a:pt x="64553" y="66018"/>
                  </a:lnTo>
                  <a:lnTo>
                    <a:pt x="67475" y="69412"/>
                  </a:lnTo>
                  <a:lnTo>
                    <a:pt x="80130" y="73183"/>
                  </a:lnTo>
                  <a:lnTo>
                    <a:pt x="138382" y="76023"/>
                  </a:lnTo>
                  <a:lnTo>
                    <a:pt x="193479" y="72806"/>
                  </a:lnTo>
                  <a:lnTo>
                    <a:pt x="246822" y="63332"/>
                  </a:lnTo>
                  <a:lnTo>
                    <a:pt x="308757" y="48673"/>
                  </a:lnTo>
                  <a:lnTo>
                    <a:pt x="311417" y="45855"/>
                  </a:lnTo>
                  <a:lnTo>
                    <a:pt x="311074" y="42564"/>
                  </a:lnTo>
                  <a:lnTo>
                    <a:pt x="308728" y="38959"/>
                  </a:lnTo>
                  <a:lnTo>
                    <a:pt x="294833" y="34954"/>
                  </a:lnTo>
                  <a:lnTo>
                    <a:pt x="237081" y="32031"/>
                  </a:lnTo>
                  <a:lnTo>
                    <a:pt x="181651" y="36151"/>
                  </a:lnTo>
                  <a:lnTo>
                    <a:pt x="123579" y="42999"/>
                  </a:lnTo>
                  <a:lnTo>
                    <a:pt x="108828" y="46862"/>
                  </a:lnTo>
                  <a:lnTo>
                    <a:pt x="106164" y="49586"/>
                  </a:lnTo>
                  <a:lnTo>
                    <a:pt x="106505" y="52813"/>
                  </a:lnTo>
                  <a:lnTo>
                    <a:pt x="108849" y="56375"/>
                  </a:lnTo>
                  <a:lnTo>
                    <a:pt x="120861" y="60334"/>
                  </a:lnTo>
                  <a:lnTo>
                    <a:pt x="147457" y="60680"/>
                  </a:lnTo>
                  <a:lnTo>
                    <a:pt x="207096" y="55579"/>
                  </a:lnTo>
                  <a:lnTo>
                    <a:pt x="253237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16099" y="1727200"/>
              <a:ext cx="80902" cy="139701"/>
            </a:xfrm>
            <a:custGeom>
              <a:avLst/>
              <a:gdLst/>
              <a:ahLst/>
              <a:cxnLst/>
              <a:rect l="0" t="0" r="0" b="0"/>
              <a:pathLst>
                <a:path w="80902" h="139701">
                  <a:moveTo>
                    <a:pt x="80901" y="0"/>
                  </a:moveTo>
                  <a:lnTo>
                    <a:pt x="26763" y="42399"/>
                  </a:lnTo>
                  <a:lnTo>
                    <a:pt x="9817" y="64349"/>
                  </a:lnTo>
                  <a:lnTo>
                    <a:pt x="2062" y="83507"/>
                  </a:lnTo>
                  <a:lnTo>
                    <a:pt x="0" y="98733"/>
                  </a:lnTo>
                  <a:lnTo>
                    <a:pt x="2847" y="111144"/>
                  </a:lnTo>
                  <a:lnTo>
                    <a:pt x="5582" y="116429"/>
                  </a:lnTo>
                  <a:lnTo>
                    <a:pt x="14265" y="124184"/>
                  </a:lnTo>
                  <a:lnTo>
                    <a:pt x="42801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08050" y="1739900"/>
              <a:ext cx="152401" cy="65173"/>
            </a:xfrm>
            <a:custGeom>
              <a:avLst/>
              <a:gdLst/>
              <a:ahLst/>
              <a:cxnLst/>
              <a:rect l="0" t="0" r="0" b="0"/>
              <a:pathLst>
                <a:path w="152401" h="65173">
                  <a:moveTo>
                    <a:pt x="152400" y="57150"/>
                  </a:moveTo>
                  <a:lnTo>
                    <a:pt x="145658" y="63892"/>
                  </a:lnTo>
                  <a:lnTo>
                    <a:pt x="141555" y="65172"/>
                  </a:lnTo>
                  <a:lnTo>
                    <a:pt x="124963" y="63604"/>
                  </a:lnTo>
                  <a:lnTo>
                    <a:pt x="63640" y="45809"/>
                  </a:lnTo>
                  <a:lnTo>
                    <a:pt x="20940" y="1888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68822" y="2717800"/>
            <a:ext cx="2323729" cy="615951"/>
            <a:chOff x="1568822" y="2717800"/>
            <a:chExt cx="2323729" cy="615951"/>
          </a:xfrm>
        </p:grpSpPr>
        <p:sp>
          <p:nvSpPr>
            <p:cNvPr id="78" name="Freeform 77"/>
            <p:cNvSpPr/>
            <p:nvPr/>
          </p:nvSpPr>
          <p:spPr>
            <a:xfrm>
              <a:off x="1568822" y="2772935"/>
              <a:ext cx="183779" cy="217916"/>
            </a:xfrm>
            <a:custGeom>
              <a:avLst/>
              <a:gdLst/>
              <a:ahLst/>
              <a:cxnLst/>
              <a:rect l="0" t="0" r="0" b="0"/>
              <a:pathLst>
                <a:path w="183779" h="217916">
                  <a:moveTo>
                    <a:pt x="44078" y="40115"/>
                  </a:moveTo>
                  <a:lnTo>
                    <a:pt x="24979" y="97412"/>
                  </a:lnTo>
                  <a:lnTo>
                    <a:pt x="3860" y="160768"/>
                  </a:lnTo>
                  <a:lnTo>
                    <a:pt x="464" y="185591"/>
                  </a:lnTo>
                  <a:lnTo>
                    <a:pt x="0" y="180736"/>
                  </a:lnTo>
                  <a:lnTo>
                    <a:pt x="12508" y="125432"/>
                  </a:lnTo>
                  <a:lnTo>
                    <a:pt x="23641" y="85766"/>
                  </a:lnTo>
                  <a:lnTo>
                    <a:pt x="49305" y="37183"/>
                  </a:lnTo>
                  <a:lnTo>
                    <a:pt x="84470" y="7030"/>
                  </a:lnTo>
                  <a:lnTo>
                    <a:pt x="95897" y="1186"/>
                  </a:lnTo>
                  <a:lnTo>
                    <a:pt x="108031" y="0"/>
                  </a:lnTo>
                  <a:lnTo>
                    <a:pt x="120479" y="2531"/>
                  </a:lnTo>
                  <a:lnTo>
                    <a:pt x="133068" y="8359"/>
                  </a:lnTo>
                  <a:lnTo>
                    <a:pt x="148683" y="22945"/>
                  </a:lnTo>
                  <a:lnTo>
                    <a:pt x="158876" y="40672"/>
                  </a:lnTo>
                  <a:lnTo>
                    <a:pt x="167936" y="71400"/>
                  </a:lnTo>
                  <a:lnTo>
                    <a:pt x="170802" y="127098"/>
                  </a:lnTo>
                  <a:lnTo>
                    <a:pt x="176123" y="182710"/>
                  </a:lnTo>
                  <a:lnTo>
                    <a:pt x="183778" y="2179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612900" y="2866829"/>
              <a:ext cx="158751" cy="22422"/>
            </a:xfrm>
            <a:custGeom>
              <a:avLst/>
              <a:gdLst/>
              <a:ahLst/>
              <a:cxnLst/>
              <a:rect l="0" t="0" r="0" b="0"/>
              <a:pathLst>
                <a:path w="158751" h="22422">
                  <a:moveTo>
                    <a:pt x="0" y="3371"/>
                  </a:moveTo>
                  <a:lnTo>
                    <a:pt x="10113" y="0"/>
                  </a:lnTo>
                  <a:lnTo>
                    <a:pt x="20722" y="226"/>
                  </a:lnTo>
                  <a:lnTo>
                    <a:pt x="82201" y="10197"/>
                  </a:lnTo>
                  <a:lnTo>
                    <a:pt x="143767" y="20944"/>
                  </a:lnTo>
                  <a:lnTo>
                    <a:pt x="158750" y="224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16476" y="2774950"/>
              <a:ext cx="223339" cy="211386"/>
            </a:xfrm>
            <a:custGeom>
              <a:avLst/>
              <a:gdLst/>
              <a:ahLst/>
              <a:cxnLst/>
              <a:rect l="0" t="0" r="0" b="0"/>
              <a:pathLst>
                <a:path w="223339" h="211386">
                  <a:moveTo>
                    <a:pt x="40924" y="0"/>
                  </a:moveTo>
                  <a:lnTo>
                    <a:pt x="35898" y="22604"/>
                  </a:lnTo>
                  <a:lnTo>
                    <a:pt x="23795" y="80455"/>
                  </a:lnTo>
                  <a:lnTo>
                    <a:pt x="7050" y="138736"/>
                  </a:lnTo>
                  <a:lnTo>
                    <a:pt x="0" y="164910"/>
                  </a:lnTo>
                  <a:lnTo>
                    <a:pt x="1099" y="177715"/>
                  </a:lnTo>
                  <a:lnTo>
                    <a:pt x="3790" y="180566"/>
                  </a:lnTo>
                  <a:lnTo>
                    <a:pt x="7702" y="181055"/>
                  </a:lnTo>
                  <a:lnTo>
                    <a:pt x="12426" y="179970"/>
                  </a:lnTo>
                  <a:lnTo>
                    <a:pt x="29188" y="168330"/>
                  </a:lnTo>
                  <a:lnTo>
                    <a:pt x="66969" y="132592"/>
                  </a:lnTo>
                  <a:lnTo>
                    <a:pt x="129835" y="102053"/>
                  </a:lnTo>
                  <a:lnTo>
                    <a:pt x="142529" y="98979"/>
                  </a:lnTo>
                  <a:lnTo>
                    <a:pt x="167925" y="102755"/>
                  </a:lnTo>
                  <a:lnTo>
                    <a:pt x="186974" y="110174"/>
                  </a:lnTo>
                  <a:lnTo>
                    <a:pt x="209003" y="125322"/>
                  </a:lnTo>
                  <a:lnTo>
                    <a:pt x="219215" y="141084"/>
                  </a:lnTo>
                  <a:lnTo>
                    <a:pt x="223338" y="162531"/>
                  </a:lnTo>
                  <a:lnTo>
                    <a:pt x="221189" y="183389"/>
                  </a:lnTo>
                  <a:lnTo>
                    <a:pt x="216057" y="194630"/>
                  </a:lnTo>
                  <a:lnTo>
                    <a:pt x="212712" y="199604"/>
                  </a:lnTo>
                  <a:lnTo>
                    <a:pt x="203352" y="207011"/>
                  </a:lnTo>
                  <a:lnTo>
                    <a:pt x="197893" y="209974"/>
                  </a:lnTo>
                  <a:lnTo>
                    <a:pt x="184301" y="211385"/>
                  </a:lnTo>
                  <a:lnTo>
                    <a:pt x="124206" y="204552"/>
                  </a:lnTo>
                  <a:lnTo>
                    <a:pt x="105346" y="198034"/>
                  </a:lnTo>
                  <a:lnTo>
                    <a:pt x="66324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388483" y="28892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3586" y="25748"/>
                  </a:lnTo>
                  <a:lnTo>
                    <a:pt x="0" y="54240"/>
                  </a:lnTo>
                  <a:lnTo>
                    <a:pt x="1391" y="64794"/>
                  </a:lnTo>
                  <a:lnTo>
                    <a:pt x="5467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374900" y="2768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537229" y="2717800"/>
              <a:ext cx="59922" cy="279401"/>
            </a:xfrm>
            <a:custGeom>
              <a:avLst/>
              <a:gdLst/>
              <a:ahLst/>
              <a:cxnLst/>
              <a:rect l="0" t="0" r="0" b="0"/>
              <a:pathLst>
                <a:path w="59922" h="279401">
                  <a:moveTo>
                    <a:pt x="59921" y="0"/>
                  </a:moveTo>
                  <a:lnTo>
                    <a:pt x="44994" y="59707"/>
                  </a:lnTo>
                  <a:lnTo>
                    <a:pt x="29576" y="118559"/>
                  </a:lnTo>
                  <a:lnTo>
                    <a:pt x="9513" y="179683"/>
                  </a:lnTo>
                  <a:lnTo>
                    <a:pt x="0" y="229554"/>
                  </a:lnTo>
                  <a:lnTo>
                    <a:pt x="3896" y="259284"/>
                  </a:lnTo>
                  <a:lnTo>
                    <a:pt x="7504" y="270460"/>
                  </a:lnTo>
                  <a:lnTo>
                    <a:pt x="15471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665020" y="2877874"/>
              <a:ext cx="192481" cy="93927"/>
            </a:xfrm>
            <a:custGeom>
              <a:avLst/>
              <a:gdLst/>
              <a:ahLst/>
              <a:cxnLst/>
              <a:rect l="0" t="0" r="0" b="0"/>
              <a:pathLst>
                <a:path w="192481" h="93927">
                  <a:moveTo>
                    <a:pt x="128980" y="5026"/>
                  </a:moveTo>
                  <a:lnTo>
                    <a:pt x="106376" y="0"/>
                  </a:lnTo>
                  <a:lnTo>
                    <a:pt x="85358" y="950"/>
                  </a:lnTo>
                  <a:lnTo>
                    <a:pt x="72198" y="4625"/>
                  </a:lnTo>
                  <a:lnTo>
                    <a:pt x="24415" y="29342"/>
                  </a:lnTo>
                  <a:lnTo>
                    <a:pt x="10822" y="41315"/>
                  </a:lnTo>
                  <a:lnTo>
                    <a:pt x="1229" y="57171"/>
                  </a:lnTo>
                  <a:lnTo>
                    <a:pt x="0" y="69124"/>
                  </a:lnTo>
                  <a:lnTo>
                    <a:pt x="660" y="75274"/>
                  </a:lnTo>
                  <a:lnTo>
                    <a:pt x="3217" y="80081"/>
                  </a:lnTo>
                  <a:lnTo>
                    <a:pt x="11702" y="87302"/>
                  </a:lnTo>
                  <a:lnTo>
                    <a:pt x="24410" y="89101"/>
                  </a:lnTo>
                  <a:lnTo>
                    <a:pt x="39466" y="86843"/>
                  </a:lnTo>
                  <a:lnTo>
                    <a:pt x="96917" y="63216"/>
                  </a:lnTo>
                  <a:lnTo>
                    <a:pt x="126464" y="38798"/>
                  </a:lnTo>
                  <a:lnTo>
                    <a:pt x="130830" y="37418"/>
                  </a:lnTo>
                  <a:lnTo>
                    <a:pt x="135152" y="37910"/>
                  </a:lnTo>
                  <a:lnTo>
                    <a:pt x="139445" y="39648"/>
                  </a:lnTo>
                  <a:lnTo>
                    <a:pt x="146096" y="47225"/>
                  </a:lnTo>
                  <a:lnTo>
                    <a:pt x="159770" y="74005"/>
                  </a:lnTo>
                  <a:lnTo>
                    <a:pt x="192480" y="939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40050" y="2876550"/>
              <a:ext cx="157723" cy="214681"/>
            </a:xfrm>
            <a:custGeom>
              <a:avLst/>
              <a:gdLst/>
              <a:ahLst/>
              <a:cxnLst/>
              <a:rect l="0" t="0" r="0" b="0"/>
              <a:pathLst>
                <a:path w="157723" h="214681">
                  <a:moveTo>
                    <a:pt x="0" y="0"/>
                  </a:moveTo>
                  <a:lnTo>
                    <a:pt x="3371" y="35353"/>
                  </a:lnTo>
                  <a:lnTo>
                    <a:pt x="11537" y="62958"/>
                  </a:lnTo>
                  <a:lnTo>
                    <a:pt x="18298" y="75959"/>
                  </a:lnTo>
                  <a:lnTo>
                    <a:pt x="23488" y="80273"/>
                  </a:lnTo>
                  <a:lnTo>
                    <a:pt x="36780" y="85066"/>
                  </a:lnTo>
                  <a:lnTo>
                    <a:pt x="56759" y="84393"/>
                  </a:lnTo>
                  <a:lnTo>
                    <a:pt x="76084" y="79725"/>
                  </a:lnTo>
                  <a:lnTo>
                    <a:pt x="108823" y="58833"/>
                  </a:lnTo>
                  <a:lnTo>
                    <a:pt x="137288" y="33829"/>
                  </a:lnTo>
                  <a:lnTo>
                    <a:pt x="140914" y="33136"/>
                  </a:lnTo>
                  <a:lnTo>
                    <a:pt x="144037" y="34790"/>
                  </a:lnTo>
                  <a:lnTo>
                    <a:pt x="146825" y="38010"/>
                  </a:lnTo>
                  <a:lnTo>
                    <a:pt x="149922" y="49114"/>
                  </a:lnTo>
                  <a:lnTo>
                    <a:pt x="157722" y="103990"/>
                  </a:lnTo>
                  <a:lnTo>
                    <a:pt x="156733" y="149230"/>
                  </a:lnTo>
                  <a:lnTo>
                    <a:pt x="146514" y="180545"/>
                  </a:lnTo>
                  <a:lnTo>
                    <a:pt x="131606" y="198761"/>
                  </a:lnTo>
                  <a:lnTo>
                    <a:pt x="113783" y="209724"/>
                  </a:lnTo>
                  <a:lnTo>
                    <a:pt x="83728" y="214680"/>
                  </a:lnTo>
                  <a:lnTo>
                    <a:pt x="52496" y="213777"/>
                  </a:lnTo>
                  <a:lnTo>
                    <a:pt x="32253" y="207039"/>
                  </a:lnTo>
                  <a:lnTo>
                    <a:pt x="635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149600" y="2890545"/>
              <a:ext cx="171451" cy="93956"/>
            </a:xfrm>
            <a:custGeom>
              <a:avLst/>
              <a:gdLst/>
              <a:ahLst/>
              <a:cxnLst/>
              <a:rect l="0" t="0" r="0" b="0"/>
              <a:pathLst>
                <a:path w="171451" h="93956">
                  <a:moveTo>
                    <a:pt x="0" y="5055"/>
                  </a:moveTo>
                  <a:lnTo>
                    <a:pt x="10845" y="14489"/>
                  </a:lnTo>
                  <a:lnTo>
                    <a:pt x="21048" y="19361"/>
                  </a:lnTo>
                  <a:lnTo>
                    <a:pt x="83725" y="28946"/>
                  </a:lnTo>
                  <a:lnTo>
                    <a:pt x="131572" y="28441"/>
                  </a:lnTo>
                  <a:lnTo>
                    <a:pt x="158399" y="21591"/>
                  </a:lnTo>
                  <a:lnTo>
                    <a:pt x="161338" y="18195"/>
                  </a:lnTo>
                  <a:lnTo>
                    <a:pt x="161886" y="13815"/>
                  </a:lnTo>
                  <a:lnTo>
                    <a:pt x="160841" y="8778"/>
                  </a:lnTo>
                  <a:lnTo>
                    <a:pt x="156616" y="5421"/>
                  </a:lnTo>
                  <a:lnTo>
                    <a:pt x="142515" y="1690"/>
                  </a:lnTo>
                  <a:lnTo>
                    <a:pt x="106128" y="0"/>
                  </a:lnTo>
                  <a:lnTo>
                    <a:pt x="83892" y="4655"/>
                  </a:lnTo>
                  <a:lnTo>
                    <a:pt x="70446" y="10992"/>
                  </a:lnTo>
                  <a:lnTo>
                    <a:pt x="66014" y="16068"/>
                  </a:lnTo>
                  <a:lnTo>
                    <a:pt x="61089" y="29235"/>
                  </a:lnTo>
                  <a:lnTo>
                    <a:pt x="62664" y="42613"/>
                  </a:lnTo>
                  <a:lnTo>
                    <a:pt x="68067" y="54908"/>
                  </a:lnTo>
                  <a:lnTo>
                    <a:pt x="75172" y="65077"/>
                  </a:lnTo>
                  <a:lnTo>
                    <a:pt x="93848" y="78735"/>
                  </a:lnTo>
                  <a:lnTo>
                    <a:pt x="117256" y="88348"/>
                  </a:lnTo>
                  <a:lnTo>
                    <a:pt x="171450" y="939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435350" y="2889250"/>
              <a:ext cx="139701" cy="85620"/>
            </a:xfrm>
            <a:custGeom>
              <a:avLst/>
              <a:gdLst/>
              <a:ahLst/>
              <a:cxnLst/>
              <a:rect l="0" t="0" r="0" b="0"/>
              <a:pathLst>
                <a:path w="139701" h="85620">
                  <a:moveTo>
                    <a:pt x="0" y="0"/>
                  </a:moveTo>
                  <a:lnTo>
                    <a:pt x="3371" y="61803"/>
                  </a:lnTo>
                  <a:lnTo>
                    <a:pt x="8838" y="82047"/>
                  </a:lnTo>
                  <a:lnTo>
                    <a:pt x="8715" y="85037"/>
                  </a:lnTo>
                  <a:lnTo>
                    <a:pt x="7220" y="85619"/>
                  </a:lnTo>
                  <a:lnTo>
                    <a:pt x="4814" y="84596"/>
                  </a:lnTo>
                  <a:lnTo>
                    <a:pt x="3209" y="81092"/>
                  </a:lnTo>
                  <a:lnTo>
                    <a:pt x="1426" y="69672"/>
                  </a:lnTo>
                  <a:lnTo>
                    <a:pt x="3794" y="50747"/>
                  </a:lnTo>
                  <a:lnTo>
                    <a:pt x="12335" y="35105"/>
                  </a:lnTo>
                  <a:lnTo>
                    <a:pt x="21710" y="27832"/>
                  </a:lnTo>
                  <a:lnTo>
                    <a:pt x="44976" y="17414"/>
                  </a:lnTo>
                  <a:lnTo>
                    <a:pt x="70398" y="14097"/>
                  </a:lnTo>
                  <a:lnTo>
                    <a:pt x="100454" y="18045"/>
                  </a:lnTo>
                  <a:lnTo>
                    <a:pt x="13970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55911" y="3162300"/>
              <a:ext cx="123517" cy="142672"/>
            </a:xfrm>
            <a:custGeom>
              <a:avLst/>
              <a:gdLst/>
              <a:ahLst/>
              <a:cxnLst/>
              <a:rect l="0" t="0" r="0" b="0"/>
              <a:pathLst>
                <a:path w="123517" h="142672">
                  <a:moveTo>
                    <a:pt x="74489" y="31750"/>
                  </a:moveTo>
                  <a:lnTo>
                    <a:pt x="61005" y="31750"/>
                  </a:lnTo>
                  <a:lnTo>
                    <a:pt x="50622" y="35513"/>
                  </a:lnTo>
                  <a:lnTo>
                    <a:pt x="18798" y="54336"/>
                  </a:lnTo>
                  <a:lnTo>
                    <a:pt x="10226" y="65071"/>
                  </a:lnTo>
                  <a:lnTo>
                    <a:pt x="4065" y="76898"/>
                  </a:lnTo>
                  <a:lnTo>
                    <a:pt x="0" y="98828"/>
                  </a:lnTo>
                  <a:lnTo>
                    <a:pt x="2167" y="119829"/>
                  </a:lnTo>
                  <a:lnTo>
                    <a:pt x="11066" y="131104"/>
                  </a:lnTo>
                  <a:lnTo>
                    <a:pt x="17391" y="136085"/>
                  </a:lnTo>
                  <a:lnTo>
                    <a:pt x="33825" y="141621"/>
                  </a:lnTo>
                  <a:lnTo>
                    <a:pt x="52183" y="142671"/>
                  </a:lnTo>
                  <a:lnTo>
                    <a:pt x="77679" y="135328"/>
                  </a:lnTo>
                  <a:lnTo>
                    <a:pt x="103733" y="120205"/>
                  </a:lnTo>
                  <a:lnTo>
                    <a:pt x="112886" y="111280"/>
                  </a:lnTo>
                  <a:lnTo>
                    <a:pt x="119306" y="100258"/>
                  </a:lnTo>
                  <a:lnTo>
                    <a:pt x="123516" y="78781"/>
                  </a:lnTo>
                  <a:lnTo>
                    <a:pt x="121393" y="57915"/>
                  </a:lnTo>
                  <a:lnTo>
                    <a:pt x="112924" y="38327"/>
                  </a:lnTo>
                  <a:lnTo>
                    <a:pt x="101478" y="22488"/>
                  </a:lnTo>
                  <a:lnTo>
                    <a:pt x="85778" y="8858"/>
                  </a:lnTo>
                  <a:lnTo>
                    <a:pt x="73862" y="3937"/>
                  </a:lnTo>
                  <a:lnTo>
                    <a:pt x="5543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01973" y="3083415"/>
              <a:ext cx="95128" cy="199536"/>
            </a:xfrm>
            <a:custGeom>
              <a:avLst/>
              <a:gdLst/>
              <a:ahLst/>
              <a:cxnLst/>
              <a:rect l="0" t="0" r="0" b="0"/>
              <a:pathLst>
                <a:path w="95128" h="199536">
                  <a:moveTo>
                    <a:pt x="95127" y="53485"/>
                  </a:moveTo>
                  <a:lnTo>
                    <a:pt x="76829" y="8705"/>
                  </a:lnTo>
                  <a:lnTo>
                    <a:pt x="71640" y="4581"/>
                  </a:lnTo>
                  <a:lnTo>
                    <a:pt x="58347" y="0"/>
                  </a:lnTo>
                  <a:lnTo>
                    <a:pt x="44914" y="1727"/>
                  </a:lnTo>
                  <a:lnTo>
                    <a:pt x="27332" y="10633"/>
                  </a:lnTo>
                  <a:lnTo>
                    <a:pt x="18429" y="18917"/>
                  </a:lnTo>
                  <a:lnTo>
                    <a:pt x="9450" y="36187"/>
                  </a:lnTo>
                  <a:lnTo>
                    <a:pt x="1977" y="66949"/>
                  </a:lnTo>
                  <a:lnTo>
                    <a:pt x="0" y="128867"/>
                  </a:lnTo>
                  <a:lnTo>
                    <a:pt x="590" y="188074"/>
                  </a:lnTo>
                  <a:lnTo>
                    <a:pt x="1763" y="191895"/>
                  </a:lnTo>
                  <a:lnTo>
                    <a:pt x="6227" y="199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025650" y="32067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0"/>
                  </a:moveTo>
                  <a:lnTo>
                    <a:pt x="62457" y="14927"/>
                  </a:lnTo>
                  <a:lnTo>
                    <a:pt x="123993" y="29640"/>
                  </a:lnTo>
                  <a:lnTo>
                    <a:pt x="177800" y="44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441838" y="3186488"/>
              <a:ext cx="218813" cy="111262"/>
            </a:xfrm>
            <a:custGeom>
              <a:avLst/>
              <a:gdLst/>
              <a:ahLst/>
              <a:cxnLst/>
              <a:rect l="0" t="0" r="0" b="0"/>
              <a:pathLst>
                <a:path w="218813" h="111262">
                  <a:moveTo>
                    <a:pt x="15612" y="26612"/>
                  </a:moveTo>
                  <a:lnTo>
                    <a:pt x="8870" y="33354"/>
                  </a:lnTo>
                  <a:lnTo>
                    <a:pt x="5560" y="44190"/>
                  </a:lnTo>
                  <a:lnTo>
                    <a:pt x="0" y="83633"/>
                  </a:lnTo>
                  <a:lnTo>
                    <a:pt x="5708" y="109136"/>
                  </a:lnTo>
                  <a:lnTo>
                    <a:pt x="8304" y="111261"/>
                  </a:lnTo>
                  <a:lnTo>
                    <a:pt x="11445" y="110562"/>
                  </a:lnTo>
                  <a:lnTo>
                    <a:pt x="14951" y="107978"/>
                  </a:lnTo>
                  <a:lnTo>
                    <a:pt x="23256" y="94230"/>
                  </a:lnTo>
                  <a:lnTo>
                    <a:pt x="43107" y="33787"/>
                  </a:lnTo>
                  <a:lnTo>
                    <a:pt x="52843" y="14156"/>
                  </a:lnTo>
                  <a:lnTo>
                    <a:pt x="56661" y="11958"/>
                  </a:lnTo>
                  <a:lnTo>
                    <a:pt x="60617" y="12609"/>
                  </a:lnTo>
                  <a:lnTo>
                    <a:pt x="64665" y="15160"/>
                  </a:lnTo>
                  <a:lnTo>
                    <a:pt x="71045" y="25521"/>
                  </a:lnTo>
                  <a:lnTo>
                    <a:pt x="75527" y="39533"/>
                  </a:lnTo>
                  <a:lnTo>
                    <a:pt x="82011" y="79836"/>
                  </a:lnTo>
                  <a:lnTo>
                    <a:pt x="84572" y="83967"/>
                  </a:lnTo>
                  <a:lnTo>
                    <a:pt x="87691" y="85310"/>
                  </a:lnTo>
                  <a:lnTo>
                    <a:pt x="91181" y="84794"/>
                  </a:lnTo>
                  <a:lnTo>
                    <a:pt x="94214" y="82333"/>
                  </a:lnTo>
                  <a:lnTo>
                    <a:pt x="101853" y="68757"/>
                  </a:lnTo>
                  <a:lnTo>
                    <a:pt x="120117" y="33465"/>
                  </a:lnTo>
                  <a:lnTo>
                    <a:pt x="138299" y="14429"/>
                  </a:lnTo>
                  <a:lnTo>
                    <a:pt x="155916" y="3247"/>
                  </a:lnTo>
                  <a:lnTo>
                    <a:pt x="162064" y="452"/>
                  </a:lnTo>
                  <a:lnTo>
                    <a:pt x="167575" y="0"/>
                  </a:lnTo>
                  <a:lnTo>
                    <a:pt x="177460" y="3260"/>
                  </a:lnTo>
                  <a:lnTo>
                    <a:pt x="190959" y="16400"/>
                  </a:lnTo>
                  <a:lnTo>
                    <a:pt x="200525" y="40441"/>
                  </a:lnTo>
                  <a:lnTo>
                    <a:pt x="212802" y="98453"/>
                  </a:lnTo>
                  <a:lnTo>
                    <a:pt x="218812" y="1091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743200" y="3194050"/>
              <a:ext cx="171451" cy="114301"/>
            </a:xfrm>
            <a:custGeom>
              <a:avLst/>
              <a:gdLst/>
              <a:ahLst/>
              <a:cxnLst/>
              <a:rect l="0" t="0" r="0" b="0"/>
              <a:pathLst>
                <a:path w="171451" h="114301">
                  <a:moveTo>
                    <a:pt x="0" y="0"/>
                  </a:moveTo>
                  <a:lnTo>
                    <a:pt x="3371" y="56336"/>
                  </a:lnTo>
                  <a:lnTo>
                    <a:pt x="12209" y="72588"/>
                  </a:lnTo>
                  <a:lnTo>
                    <a:pt x="17312" y="75909"/>
                  </a:lnTo>
                  <a:lnTo>
                    <a:pt x="30507" y="79598"/>
                  </a:lnTo>
                  <a:lnTo>
                    <a:pt x="36566" y="79171"/>
                  </a:lnTo>
                  <a:lnTo>
                    <a:pt x="47061" y="74933"/>
                  </a:lnTo>
                  <a:lnTo>
                    <a:pt x="73941" y="47152"/>
                  </a:lnTo>
                  <a:lnTo>
                    <a:pt x="85919" y="24680"/>
                  </a:lnTo>
                  <a:lnTo>
                    <a:pt x="90632" y="12380"/>
                  </a:lnTo>
                  <a:lnTo>
                    <a:pt x="92877" y="11075"/>
                  </a:lnTo>
                  <a:lnTo>
                    <a:pt x="95079" y="13028"/>
                  </a:lnTo>
                  <a:lnTo>
                    <a:pt x="97253" y="17152"/>
                  </a:lnTo>
                  <a:lnTo>
                    <a:pt x="107960" y="56658"/>
                  </a:lnTo>
                  <a:lnTo>
                    <a:pt x="131420" y="91836"/>
                  </a:lnTo>
                  <a:lnTo>
                    <a:pt x="17145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46400" y="3181350"/>
              <a:ext cx="106481" cy="113819"/>
            </a:xfrm>
            <a:custGeom>
              <a:avLst/>
              <a:gdLst/>
              <a:ahLst/>
              <a:cxnLst/>
              <a:rect l="0" t="0" r="0" b="0"/>
              <a:pathLst>
                <a:path w="106481" h="113819">
                  <a:moveTo>
                    <a:pt x="69850" y="0"/>
                  </a:moveTo>
                  <a:lnTo>
                    <a:pt x="37868" y="8838"/>
                  </a:lnTo>
                  <a:lnTo>
                    <a:pt x="34417" y="12242"/>
                  </a:lnTo>
                  <a:lnTo>
                    <a:pt x="32823" y="16628"/>
                  </a:lnTo>
                  <a:lnTo>
                    <a:pt x="32465" y="21669"/>
                  </a:lnTo>
                  <a:lnTo>
                    <a:pt x="34343" y="26440"/>
                  </a:lnTo>
                  <a:lnTo>
                    <a:pt x="54957" y="48542"/>
                  </a:lnTo>
                  <a:lnTo>
                    <a:pt x="104687" y="86780"/>
                  </a:lnTo>
                  <a:lnTo>
                    <a:pt x="106480" y="91014"/>
                  </a:lnTo>
                  <a:lnTo>
                    <a:pt x="106265" y="95248"/>
                  </a:lnTo>
                  <a:lnTo>
                    <a:pt x="104710" y="99482"/>
                  </a:lnTo>
                  <a:lnTo>
                    <a:pt x="100851" y="103010"/>
                  </a:lnTo>
                  <a:lnTo>
                    <a:pt x="89038" y="108812"/>
                  </a:lnTo>
                  <a:lnTo>
                    <a:pt x="33135" y="113818"/>
                  </a:lnTo>
                  <a:lnTo>
                    <a:pt x="8642" y="110786"/>
                  </a:lnTo>
                  <a:lnTo>
                    <a:pt x="4350" y="109135"/>
                  </a:lnTo>
                  <a:lnTo>
                    <a:pt x="2194" y="107329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171629" y="3098800"/>
              <a:ext cx="28772" cy="228601"/>
            </a:xfrm>
            <a:custGeom>
              <a:avLst/>
              <a:gdLst/>
              <a:ahLst/>
              <a:cxnLst/>
              <a:rect l="0" t="0" r="0" b="0"/>
              <a:pathLst>
                <a:path w="28772" h="228601">
                  <a:moveTo>
                    <a:pt x="3371" y="0"/>
                  </a:moveTo>
                  <a:lnTo>
                    <a:pt x="0" y="10113"/>
                  </a:lnTo>
                  <a:lnTo>
                    <a:pt x="226" y="20723"/>
                  </a:lnTo>
                  <a:lnTo>
                    <a:pt x="6558" y="75807"/>
                  </a:lnTo>
                  <a:lnTo>
                    <a:pt x="9443" y="132267"/>
                  </a:lnTo>
                  <a:lnTo>
                    <a:pt x="16172" y="192443"/>
                  </a:lnTo>
                  <a:lnTo>
                    <a:pt x="20961" y="213183"/>
                  </a:lnTo>
                  <a:lnTo>
                    <a:pt x="28771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201045" y="3187700"/>
              <a:ext cx="145406" cy="101601"/>
            </a:xfrm>
            <a:custGeom>
              <a:avLst/>
              <a:gdLst/>
              <a:ahLst/>
              <a:cxnLst/>
              <a:rect l="0" t="0" r="0" b="0"/>
              <a:pathLst>
                <a:path w="145406" h="101601">
                  <a:moveTo>
                    <a:pt x="100955" y="0"/>
                  </a:moveTo>
                  <a:lnTo>
                    <a:pt x="68462" y="16593"/>
                  </a:lnTo>
                  <a:lnTo>
                    <a:pt x="12909" y="33853"/>
                  </a:lnTo>
                  <a:lnTo>
                    <a:pt x="3497" y="41857"/>
                  </a:lnTo>
                  <a:lnTo>
                    <a:pt x="0" y="46954"/>
                  </a:lnTo>
                  <a:lnTo>
                    <a:pt x="491" y="51059"/>
                  </a:lnTo>
                  <a:lnTo>
                    <a:pt x="3640" y="54500"/>
                  </a:lnTo>
                  <a:lnTo>
                    <a:pt x="32375" y="67384"/>
                  </a:lnTo>
                  <a:lnTo>
                    <a:pt x="93483" y="84653"/>
                  </a:lnTo>
                  <a:lnTo>
                    <a:pt x="145405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579372" y="3200400"/>
              <a:ext cx="123921" cy="116528"/>
            </a:xfrm>
            <a:custGeom>
              <a:avLst/>
              <a:gdLst/>
              <a:ahLst/>
              <a:cxnLst/>
              <a:rect l="0" t="0" r="0" b="0"/>
              <a:pathLst>
                <a:path w="123921" h="116528">
                  <a:moveTo>
                    <a:pt x="59178" y="0"/>
                  </a:moveTo>
                  <a:lnTo>
                    <a:pt x="44675" y="5775"/>
                  </a:lnTo>
                  <a:lnTo>
                    <a:pt x="10507" y="36126"/>
                  </a:lnTo>
                  <a:lnTo>
                    <a:pt x="1169" y="52096"/>
                  </a:lnTo>
                  <a:lnTo>
                    <a:pt x="0" y="65958"/>
                  </a:lnTo>
                  <a:lnTo>
                    <a:pt x="2538" y="80820"/>
                  </a:lnTo>
                  <a:lnTo>
                    <a:pt x="8369" y="94481"/>
                  </a:lnTo>
                  <a:lnTo>
                    <a:pt x="17546" y="103845"/>
                  </a:lnTo>
                  <a:lnTo>
                    <a:pt x="40685" y="115606"/>
                  </a:lnTo>
                  <a:lnTo>
                    <a:pt x="53075" y="116527"/>
                  </a:lnTo>
                  <a:lnTo>
                    <a:pt x="85019" y="111369"/>
                  </a:lnTo>
                  <a:lnTo>
                    <a:pt x="101002" y="103825"/>
                  </a:lnTo>
                  <a:lnTo>
                    <a:pt x="113750" y="93417"/>
                  </a:lnTo>
                  <a:lnTo>
                    <a:pt x="121767" y="81735"/>
                  </a:lnTo>
                  <a:lnTo>
                    <a:pt x="123920" y="69488"/>
                  </a:lnTo>
                  <a:lnTo>
                    <a:pt x="121819" y="56989"/>
                  </a:lnTo>
                  <a:lnTo>
                    <a:pt x="112702" y="38758"/>
                  </a:lnTo>
                  <a:lnTo>
                    <a:pt x="100359" y="24106"/>
                  </a:lnTo>
                  <a:lnTo>
                    <a:pt x="81345" y="10275"/>
                  </a:lnTo>
                  <a:lnTo>
                    <a:pt x="71878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733800" y="319405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50829" y="63102"/>
                  </a:lnTo>
                  <a:lnTo>
                    <a:pt x="111922" y="123999"/>
                  </a:lnTo>
                  <a:lnTo>
                    <a:pt x="120650" y="133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740150" y="319405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152400" y="0"/>
                  </a:moveTo>
                  <a:lnTo>
                    <a:pt x="92945" y="38198"/>
                  </a:lnTo>
                  <a:lnTo>
                    <a:pt x="33737" y="82160"/>
                  </a:lnTo>
                  <a:lnTo>
                    <a:pt x="11550" y="104371"/>
                  </a:lnTo>
                  <a:lnTo>
                    <a:pt x="3736" y="120765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397732" y="2127543"/>
            <a:ext cx="649372" cy="970114"/>
            <a:chOff x="3397732" y="2127543"/>
            <a:chExt cx="649372" cy="970114"/>
          </a:xfrm>
        </p:grpSpPr>
        <p:sp>
          <p:nvSpPr>
            <p:cNvPr id="100" name="Freeform 99"/>
            <p:cNvSpPr/>
            <p:nvPr/>
          </p:nvSpPr>
          <p:spPr>
            <a:xfrm>
              <a:off x="3397732" y="2127543"/>
              <a:ext cx="649372" cy="970114"/>
            </a:xfrm>
            <a:custGeom>
              <a:avLst/>
              <a:gdLst/>
              <a:ahLst/>
              <a:cxnLst/>
              <a:rect l="0" t="0" r="0" b="0"/>
              <a:pathLst>
                <a:path w="649372" h="970114">
                  <a:moveTo>
                    <a:pt x="577368" y="958557"/>
                  </a:moveTo>
                  <a:lnTo>
                    <a:pt x="617845" y="969541"/>
                  </a:lnTo>
                  <a:lnTo>
                    <a:pt x="625519" y="970113"/>
                  </a:lnTo>
                  <a:lnTo>
                    <a:pt x="631341" y="968378"/>
                  </a:lnTo>
                  <a:lnTo>
                    <a:pt x="635928" y="965104"/>
                  </a:lnTo>
                  <a:lnTo>
                    <a:pt x="642905" y="955822"/>
                  </a:lnTo>
                  <a:lnTo>
                    <a:pt x="648359" y="944642"/>
                  </a:lnTo>
                  <a:lnTo>
                    <a:pt x="649371" y="932617"/>
                  </a:lnTo>
                  <a:lnTo>
                    <a:pt x="638506" y="888675"/>
                  </a:lnTo>
                  <a:lnTo>
                    <a:pt x="628957" y="873018"/>
                  </a:lnTo>
                  <a:lnTo>
                    <a:pt x="581821" y="814238"/>
                  </a:lnTo>
                  <a:lnTo>
                    <a:pt x="520185" y="766833"/>
                  </a:lnTo>
                  <a:lnTo>
                    <a:pt x="460971" y="719713"/>
                  </a:lnTo>
                  <a:lnTo>
                    <a:pt x="399321" y="672655"/>
                  </a:lnTo>
                  <a:lnTo>
                    <a:pt x="340287" y="628348"/>
                  </a:lnTo>
                  <a:lnTo>
                    <a:pt x="278125" y="576102"/>
                  </a:lnTo>
                  <a:lnTo>
                    <a:pt x="218073" y="522793"/>
                  </a:lnTo>
                  <a:lnTo>
                    <a:pt x="158270" y="463258"/>
                  </a:lnTo>
                  <a:lnTo>
                    <a:pt x="106231" y="403634"/>
                  </a:lnTo>
                  <a:lnTo>
                    <a:pt x="85728" y="372859"/>
                  </a:lnTo>
                  <a:lnTo>
                    <a:pt x="48186" y="320517"/>
                  </a:lnTo>
                  <a:lnTo>
                    <a:pt x="18567" y="260189"/>
                  </a:lnTo>
                  <a:lnTo>
                    <a:pt x="5005" y="226216"/>
                  </a:lnTo>
                  <a:lnTo>
                    <a:pt x="0" y="172022"/>
                  </a:lnTo>
                  <a:lnTo>
                    <a:pt x="8398" y="127340"/>
                  </a:lnTo>
                  <a:lnTo>
                    <a:pt x="17239" y="102138"/>
                  </a:lnTo>
                  <a:lnTo>
                    <a:pt x="28601" y="87364"/>
                  </a:lnTo>
                  <a:lnTo>
                    <a:pt x="76402" y="49119"/>
                  </a:lnTo>
                  <a:lnTo>
                    <a:pt x="104187" y="32694"/>
                  </a:lnTo>
                  <a:lnTo>
                    <a:pt x="104575" y="30165"/>
                  </a:lnTo>
                  <a:lnTo>
                    <a:pt x="102012" y="28479"/>
                  </a:lnTo>
                  <a:lnTo>
                    <a:pt x="69930" y="25551"/>
                  </a:lnTo>
                  <a:lnTo>
                    <a:pt x="32318" y="21795"/>
                  </a:lnTo>
                  <a:lnTo>
                    <a:pt x="29851" y="20076"/>
                  </a:lnTo>
                  <a:lnTo>
                    <a:pt x="30323" y="18226"/>
                  </a:lnTo>
                  <a:lnTo>
                    <a:pt x="36492" y="14288"/>
                  </a:lnTo>
                  <a:lnTo>
                    <a:pt x="53277" y="8809"/>
                  </a:lnTo>
                  <a:lnTo>
                    <a:pt x="116726" y="697"/>
                  </a:lnTo>
                  <a:lnTo>
                    <a:pt x="141569" y="0"/>
                  </a:lnTo>
                  <a:lnTo>
                    <a:pt x="154609" y="3600"/>
                  </a:lnTo>
                  <a:lnTo>
                    <a:pt x="160062" y="6536"/>
                  </a:lnTo>
                  <a:lnTo>
                    <a:pt x="160875" y="9198"/>
                  </a:lnTo>
                  <a:lnTo>
                    <a:pt x="158595" y="11679"/>
                  </a:lnTo>
                  <a:lnTo>
                    <a:pt x="106048" y="34583"/>
                  </a:lnTo>
                  <a:lnTo>
                    <a:pt x="94768" y="378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528181" y="2426160"/>
              <a:ext cx="250070" cy="336091"/>
            </a:xfrm>
            <a:custGeom>
              <a:avLst/>
              <a:gdLst/>
              <a:ahLst/>
              <a:cxnLst/>
              <a:rect l="0" t="0" r="0" b="0"/>
              <a:pathLst>
                <a:path w="250070" h="336091">
                  <a:moveTo>
                    <a:pt x="250069" y="336090"/>
                  </a:moveTo>
                  <a:lnTo>
                    <a:pt x="218281" y="324553"/>
                  </a:lnTo>
                  <a:lnTo>
                    <a:pt x="160821" y="281021"/>
                  </a:lnTo>
                  <a:lnTo>
                    <a:pt x="98369" y="238017"/>
                  </a:lnTo>
                  <a:lnTo>
                    <a:pt x="39013" y="177261"/>
                  </a:lnTo>
                  <a:lnTo>
                    <a:pt x="13761" y="144933"/>
                  </a:lnTo>
                  <a:lnTo>
                    <a:pt x="681" y="113753"/>
                  </a:lnTo>
                  <a:lnTo>
                    <a:pt x="0" y="101102"/>
                  </a:lnTo>
                  <a:lnTo>
                    <a:pt x="2755" y="89129"/>
                  </a:lnTo>
                  <a:lnTo>
                    <a:pt x="16022" y="69944"/>
                  </a:lnTo>
                  <a:lnTo>
                    <a:pt x="35602" y="52566"/>
                  </a:lnTo>
                  <a:lnTo>
                    <a:pt x="97445" y="29286"/>
                  </a:lnTo>
                  <a:lnTo>
                    <a:pt x="99636" y="27132"/>
                  </a:lnTo>
                  <a:lnTo>
                    <a:pt x="98981" y="24990"/>
                  </a:lnTo>
                  <a:lnTo>
                    <a:pt x="69120" y="0"/>
                  </a:lnTo>
                  <a:lnTo>
                    <a:pt x="129341" y="20724"/>
                  </a:lnTo>
                  <a:lnTo>
                    <a:pt x="132189" y="23541"/>
                  </a:lnTo>
                  <a:lnTo>
                    <a:pt x="132677" y="26829"/>
                  </a:lnTo>
                  <a:lnTo>
                    <a:pt x="131591" y="30433"/>
                  </a:lnTo>
                  <a:lnTo>
                    <a:pt x="128750" y="33541"/>
                  </a:lnTo>
                  <a:lnTo>
                    <a:pt x="112746" y="45480"/>
                  </a:lnTo>
                  <a:lnTo>
                    <a:pt x="104019" y="56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351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11746" y="114300"/>
            <a:ext cx="3166755" cy="271006"/>
            <a:chOff x="2611746" y="114300"/>
            <a:chExt cx="3166755" cy="271006"/>
          </a:xfrm>
        </p:grpSpPr>
        <p:sp>
          <p:nvSpPr>
            <p:cNvPr id="2" name="Freeform 1"/>
            <p:cNvSpPr/>
            <p:nvPr/>
          </p:nvSpPr>
          <p:spPr>
            <a:xfrm>
              <a:off x="2611746" y="133350"/>
              <a:ext cx="709305" cy="251956"/>
            </a:xfrm>
            <a:custGeom>
              <a:avLst/>
              <a:gdLst/>
              <a:ahLst/>
              <a:cxnLst/>
              <a:rect l="0" t="0" r="0" b="0"/>
              <a:pathLst>
                <a:path w="709305" h="251956">
                  <a:moveTo>
                    <a:pt x="99704" y="0"/>
                  </a:moveTo>
                  <a:lnTo>
                    <a:pt x="99704" y="13484"/>
                  </a:lnTo>
                  <a:lnTo>
                    <a:pt x="98293" y="15339"/>
                  </a:lnTo>
                  <a:lnTo>
                    <a:pt x="95941" y="14460"/>
                  </a:lnTo>
                  <a:lnTo>
                    <a:pt x="92962" y="11756"/>
                  </a:lnTo>
                  <a:lnTo>
                    <a:pt x="82126" y="8753"/>
                  </a:lnTo>
                  <a:lnTo>
                    <a:pt x="75285" y="7952"/>
                  </a:lnTo>
                  <a:lnTo>
                    <a:pt x="63922" y="10825"/>
                  </a:lnTo>
                  <a:lnTo>
                    <a:pt x="45128" y="24167"/>
                  </a:lnTo>
                  <a:lnTo>
                    <a:pt x="28533" y="45461"/>
                  </a:lnTo>
                  <a:lnTo>
                    <a:pt x="6647" y="105990"/>
                  </a:lnTo>
                  <a:lnTo>
                    <a:pt x="0" y="136726"/>
                  </a:lnTo>
                  <a:lnTo>
                    <a:pt x="152" y="188357"/>
                  </a:lnTo>
                  <a:lnTo>
                    <a:pt x="6942" y="208915"/>
                  </a:lnTo>
                  <a:lnTo>
                    <a:pt x="21879" y="234825"/>
                  </a:lnTo>
                  <a:lnTo>
                    <a:pt x="31954" y="243831"/>
                  </a:lnTo>
                  <a:lnTo>
                    <a:pt x="44193" y="249481"/>
                  </a:lnTo>
                  <a:lnTo>
                    <a:pt x="66950" y="251955"/>
                  </a:lnTo>
                  <a:lnTo>
                    <a:pt x="130243" y="239021"/>
                  </a:lnTo>
                  <a:lnTo>
                    <a:pt x="185959" y="212821"/>
                  </a:lnTo>
                  <a:lnTo>
                    <a:pt x="240616" y="168795"/>
                  </a:lnTo>
                  <a:lnTo>
                    <a:pt x="269220" y="131871"/>
                  </a:lnTo>
                  <a:lnTo>
                    <a:pt x="271981" y="126014"/>
                  </a:lnTo>
                  <a:lnTo>
                    <a:pt x="272411" y="120698"/>
                  </a:lnTo>
                  <a:lnTo>
                    <a:pt x="269126" y="111029"/>
                  </a:lnTo>
                  <a:lnTo>
                    <a:pt x="265568" y="109297"/>
                  </a:lnTo>
                  <a:lnTo>
                    <a:pt x="261080" y="109554"/>
                  </a:lnTo>
                  <a:lnTo>
                    <a:pt x="255972" y="111136"/>
                  </a:lnTo>
                  <a:lnTo>
                    <a:pt x="251860" y="114307"/>
                  </a:lnTo>
                  <a:lnTo>
                    <a:pt x="242703" y="128884"/>
                  </a:lnTo>
                  <a:lnTo>
                    <a:pt x="236226" y="147314"/>
                  </a:lnTo>
                  <a:lnTo>
                    <a:pt x="234038" y="194325"/>
                  </a:lnTo>
                  <a:lnTo>
                    <a:pt x="236549" y="208428"/>
                  </a:lnTo>
                  <a:lnTo>
                    <a:pt x="239617" y="213741"/>
                  </a:lnTo>
                  <a:lnTo>
                    <a:pt x="248671" y="221525"/>
                  </a:lnTo>
                  <a:lnTo>
                    <a:pt x="265668" y="229875"/>
                  </a:lnTo>
                  <a:lnTo>
                    <a:pt x="279770" y="230813"/>
                  </a:lnTo>
                  <a:lnTo>
                    <a:pt x="311818" y="225666"/>
                  </a:lnTo>
                  <a:lnTo>
                    <a:pt x="336903" y="213149"/>
                  </a:lnTo>
                  <a:lnTo>
                    <a:pt x="400144" y="156582"/>
                  </a:lnTo>
                  <a:lnTo>
                    <a:pt x="436166" y="116968"/>
                  </a:lnTo>
                  <a:lnTo>
                    <a:pt x="462511" y="64539"/>
                  </a:lnTo>
                  <a:lnTo>
                    <a:pt x="469747" y="38016"/>
                  </a:lnTo>
                  <a:lnTo>
                    <a:pt x="469166" y="30988"/>
                  </a:lnTo>
                  <a:lnTo>
                    <a:pt x="466662" y="25598"/>
                  </a:lnTo>
                  <a:lnTo>
                    <a:pt x="462876" y="21299"/>
                  </a:lnTo>
                  <a:lnTo>
                    <a:pt x="459647" y="20549"/>
                  </a:lnTo>
                  <a:lnTo>
                    <a:pt x="456788" y="22166"/>
                  </a:lnTo>
                  <a:lnTo>
                    <a:pt x="443760" y="43341"/>
                  </a:lnTo>
                  <a:lnTo>
                    <a:pt x="428075" y="89195"/>
                  </a:lnTo>
                  <a:lnTo>
                    <a:pt x="423951" y="145028"/>
                  </a:lnTo>
                  <a:lnTo>
                    <a:pt x="425043" y="184366"/>
                  </a:lnTo>
                  <a:lnTo>
                    <a:pt x="430331" y="197416"/>
                  </a:lnTo>
                  <a:lnTo>
                    <a:pt x="444612" y="212697"/>
                  </a:lnTo>
                  <a:lnTo>
                    <a:pt x="458078" y="218004"/>
                  </a:lnTo>
                  <a:lnTo>
                    <a:pt x="465620" y="219419"/>
                  </a:lnTo>
                  <a:lnTo>
                    <a:pt x="481526" y="217229"/>
                  </a:lnTo>
                  <a:lnTo>
                    <a:pt x="523146" y="199717"/>
                  </a:lnTo>
                  <a:lnTo>
                    <a:pt x="581976" y="152505"/>
                  </a:lnTo>
                  <a:lnTo>
                    <a:pt x="602722" y="130542"/>
                  </a:lnTo>
                  <a:lnTo>
                    <a:pt x="639569" y="68852"/>
                  </a:lnTo>
                  <a:lnTo>
                    <a:pt x="653039" y="39157"/>
                  </a:lnTo>
                  <a:lnTo>
                    <a:pt x="656885" y="15992"/>
                  </a:lnTo>
                  <a:lnTo>
                    <a:pt x="655308" y="12073"/>
                  </a:lnTo>
                  <a:lnTo>
                    <a:pt x="652140" y="10871"/>
                  </a:lnTo>
                  <a:lnTo>
                    <a:pt x="647911" y="11480"/>
                  </a:lnTo>
                  <a:lnTo>
                    <a:pt x="644387" y="14004"/>
                  </a:lnTo>
                  <a:lnTo>
                    <a:pt x="627987" y="39108"/>
                  </a:lnTo>
                  <a:lnTo>
                    <a:pt x="612231" y="85127"/>
                  </a:lnTo>
                  <a:lnTo>
                    <a:pt x="608102" y="135507"/>
                  </a:lnTo>
                  <a:lnTo>
                    <a:pt x="611193" y="160879"/>
                  </a:lnTo>
                  <a:lnTo>
                    <a:pt x="619948" y="182899"/>
                  </a:lnTo>
                  <a:lnTo>
                    <a:pt x="629374" y="192531"/>
                  </a:lnTo>
                  <a:lnTo>
                    <a:pt x="648462" y="201920"/>
                  </a:lnTo>
                  <a:lnTo>
                    <a:pt x="671992" y="207289"/>
                  </a:lnTo>
                  <a:lnTo>
                    <a:pt x="687076" y="207840"/>
                  </a:lnTo>
                  <a:lnTo>
                    <a:pt x="709304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3594384" y="214708"/>
              <a:ext cx="285467" cy="159943"/>
            </a:xfrm>
            <a:custGeom>
              <a:avLst/>
              <a:gdLst/>
              <a:ahLst/>
              <a:cxnLst/>
              <a:rect l="0" t="0" r="0" b="0"/>
              <a:pathLst>
                <a:path w="285467" h="159943">
                  <a:moveTo>
                    <a:pt x="12416" y="13892"/>
                  </a:moveTo>
                  <a:lnTo>
                    <a:pt x="2956" y="70228"/>
                  </a:lnTo>
                  <a:lnTo>
                    <a:pt x="0" y="117909"/>
                  </a:lnTo>
                  <a:lnTo>
                    <a:pt x="611" y="121337"/>
                  </a:lnTo>
                  <a:lnTo>
                    <a:pt x="1724" y="121505"/>
                  </a:lnTo>
                  <a:lnTo>
                    <a:pt x="3171" y="119501"/>
                  </a:lnTo>
                  <a:lnTo>
                    <a:pt x="20700" y="60111"/>
                  </a:lnTo>
                  <a:lnTo>
                    <a:pt x="44336" y="22279"/>
                  </a:lnTo>
                  <a:lnTo>
                    <a:pt x="53414" y="13386"/>
                  </a:lnTo>
                  <a:lnTo>
                    <a:pt x="64504" y="7082"/>
                  </a:lnTo>
                  <a:lnTo>
                    <a:pt x="70424" y="6530"/>
                  </a:lnTo>
                  <a:lnTo>
                    <a:pt x="82647" y="9679"/>
                  </a:lnTo>
                  <a:lnTo>
                    <a:pt x="93254" y="17664"/>
                  </a:lnTo>
                  <a:lnTo>
                    <a:pt x="101966" y="28974"/>
                  </a:lnTo>
                  <a:lnTo>
                    <a:pt x="110132" y="51208"/>
                  </a:lnTo>
                  <a:lnTo>
                    <a:pt x="119332" y="112193"/>
                  </a:lnTo>
                  <a:lnTo>
                    <a:pt x="121088" y="116115"/>
                  </a:lnTo>
                  <a:lnTo>
                    <a:pt x="123669" y="117319"/>
                  </a:lnTo>
                  <a:lnTo>
                    <a:pt x="126801" y="116710"/>
                  </a:lnTo>
                  <a:lnTo>
                    <a:pt x="129595" y="113482"/>
                  </a:lnTo>
                  <a:lnTo>
                    <a:pt x="155739" y="53953"/>
                  </a:lnTo>
                  <a:lnTo>
                    <a:pt x="194219" y="10107"/>
                  </a:lnTo>
                  <a:lnTo>
                    <a:pt x="210452" y="462"/>
                  </a:lnTo>
                  <a:lnTo>
                    <a:pt x="216407" y="0"/>
                  </a:lnTo>
                  <a:lnTo>
                    <a:pt x="228668" y="3249"/>
                  </a:lnTo>
                  <a:lnTo>
                    <a:pt x="244099" y="13012"/>
                  </a:lnTo>
                  <a:lnTo>
                    <a:pt x="251324" y="24555"/>
                  </a:lnTo>
                  <a:lnTo>
                    <a:pt x="256181" y="39798"/>
                  </a:lnTo>
                  <a:lnTo>
                    <a:pt x="259019" y="93905"/>
                  </a:lnTo>
                  <a:lnTo>
                    <a:pt x="256854" y="126228"/>
                  </a:lnTo>
                  <a:lnTo>
                    <a:pt x="260050" y="139313"/>
                  </a:lnTo>
                  <a:lnTo>
                    <a:pt x="266173" y="149833"/>
                  </a:lnTo>
                  <a:lnTo>
                    <a:pt x="273599" y="155449"/>
                  </a:lnTo>
                  <a:lnTo>
                    <a:pt x="285466" y="1599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937000" y="222923"/>
              <a:ext cx="565151" cy="148877"/>
            </a:xfrm>
            <a:custGeom>
              <a:avLst/>
              <a:gdLst/>
              <a:ahLst/>
              <a:cxnLst/>
              <a:rect l="0" t="0" r="0" b="0"/>
              <a:pathLst>
                <a:path w="565151" h="148877">
                  <a:moveTo>
                    <a:pt x="0" y="56477"/>
                  </a:moveTo>
                  <a:lnTo>
                    <a:pt x="5775" y="70980"/>
                  </a:lnTo>
                  <a:lnTo>
                    <a:pt x="12209" y="79621"/>
                  </a:lnTo>
                  <a:lnTo>
                    <a:pt x="23535" y="84402"/>
                  </a:lnTo>
                  <a:lnTo>
                    <a:pt x="37271" y="85822"/>
                  </a:lnTo>
                  <a:lnTo>
                    <a:pt x="50431" y="84100"/>
                  </a:lnTo>
                  <a:lnTo>
                    <a:pt x="82502" y="68355"/>
                  </a:lnTo>
                  <a:lnTo>
                    <a:pt x="123626" y="39496"/>
                  </a:lnTo>
                  <a:lnTo>
                    <a:pt x="133840" y="23458"/>
                  </a:lnTo>
                  <a:lnTo>
                    <a:pt x="141334" y="5301"/>
                  </a:lnTo>
                  <a:lnTo>
                    <a:pt x="140084" y="1899"/>
                  </a:lnTo>
                  <a:lnTo>
                    <a:pt x="136428" y="336"/>
                  </a:lnTo>
                  <a:lnTo>
                    <a:pt x="131169" y="0"/>
                  </a:lnTo>
                  <a:lnTo>
                    <a:pt x="119681" y="3389"/>
                  </a:lnTo>
                  <a:lnTo>
                    <a:pt x="103194" y="13231"/>
                  </a:lnTo>
                  <a:lnTo>
                    <a:pt x="81611" y="35940"/>
                  </a:lnTo>
                  <a:lnTo>
                    <a:pt x="56577" y="80864"/>
                  </a:lnTo>
                  <a:lnTo>
                    <a:pt x="52512" y="107369"/>
                  </a:lnTo>
                  <a:lnTo>
                    <a:pt x="54678" y="130823"/>
                  </a:lnTo>
                  <a:lnTo>
                    <a:pt x="57619" y="136380"/>
                  </a:lnTo>
                  <a:lnTo>
                    <a:pt x="66530" y="144436"/>
                  </a:lnTo>
                  <a:lnTo>
                    <a:pt x="81310" y="148486"/>
                  </a:lnTo>
                  <a:lnTo>
                    <a:pt x="98227" y="148876"/>
                  </a:lnTo>
                  <a:lnTo>
                    <a:pt x="112801" y="144345"/>
                  </a:lnTo>
                  <a:lnTo>
                    <a:pt x="134334" y="129938"/>
                  </a:lnTo>
                  <a:lnTo>
                    <a:pt x="194197" y="72431"/>
                  </a:lnTo>
                  <a:lnTo>
                    <a:pt x="228924" y="40526"/>
                  </a:lnTo>
                  <a:lnTo>
                    <a:pt x="235166" y="38082"/>
                  </a:lnTo>
                  <a:lnTo>
                    <a:pt x="247746" y="37248"/>
                  </a:lnTo>
                  <a:lnTo>
                    <a:pt x="253359" y="39424"/>
                  </a:lnTo>
                  <a:lnTo>
                    <a:pt x="263358" y="47487"/>
                  </a:lnTo>
                  <a:lnTo>
                    <a:pt x="273549" y="67297"/>
                  </a:lnTo>
                  <a:lnTo>
                    <a:pt x="282257" y="118047"/>
                  </a:lnTo>
                  <a:lnTo>
                    <a:pt x="284833" y="121512"/>
                  </a:lnTo>
                  <a:lnTo>
                    <a:pt x="287961" y="122412"/>
                  </a:lnTo>
                  <a:lnTo>
                    <a:pt x="291457" y="121600"/>
                  </a:lnTo>
                  <a:lnTo>
                    <a:pt x="294494" y="118942"/>
                  </a:lnTo>
                  <a:lnTo>
                    <a:pt x="332215" y="59554"/>
                  </a:lnTo>
                  <a:lnTo>
                    <a:pt x="352627" y="40152"/>
                  </a:lnTo>
                  <a:lnTo>
                    <a:pt x="357851" y="37832"/>
                  </a:lnTo>
                  <a:lnTo>
                    <a:pt x="369300" y="37137"/>
                  </a:lnTo>
                  <a:lnTo>
                    <a:pt x="373906" y="40056"/>
                  </a:lnTo>
                  <a:lnTo>
                    <a:pt x="380904" y="50825"/>
                  </a:lnTo>
                  <a:lnTo>
                    <a:pt x="382604" y="65019"/>
                  </a:lnTo>
                  <a:lnTo>
                    <a:pt x="383022" y="111938"/>
                  </a:lnTo>
                  <a:lnTo>
                    <a:pt x="384465" y="118851"/>
                  </a:lnTo>
                  <a:lnTo>
                    <a:pt x="387543" y="122049"/>
                  </a:lnTo>
                  <a:lnTo>
                    <a:pt x="391712" y="122769"/>
                  </a:lnTo>
                  <a:lnTo>
                    <a:pt x="396608" y="121838"/>
                  </a:lnTo>
                  <a:lnTo>
                    <a:pt x="405811" y="113278"/>
                  </a:lnTo>
                  <a:lnTo>
                    <a:pt x="444485" y="52392"/>
                  </a:lnTo>
                  <a:lnTo>
                    <a:pt x="448723" y="47403"/>
                  </a:lnTo>
                  <a:lnTo>
                    <a:pt x="452960" y="45489"/>
                  </a:lnTo>
                  <a:lnTo>
                    <a:pt x="457195" y="45624"/>
                  </a:lnTo>
                  <a:lnTo>
                    <a:pt x="461430" y="47125"/>
                  </a:lnTo>
                  <a:lnTo>
                    <a:pt x="468017" y="54437"/>
                  </a:lnTo>
                  <a:lnTo>
                    <a:pt x="494405" y="116419"/>
                  </a:lnTo>
                  <a:lnTo>
                    <a:pt x="504074" y="123805"/>
                  </a:lnTo>
                  <a:lnTo>
                    <a:pt x="516133" y="128734"/>
                  </a:lnTo>
                  <a:lnTo>
                    <a:pt x="538083" y="130803"/>
                  </a:lnTo>
                  <a:lnTo>
                    <a:pt x="565150" y="126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565650" y="114300"/>
              <a:ext cx="185554" cy="240784"/>
            </a:xfrm>
            <a:custGeom>
              <a:avLst/>
              <a:gdLst/>
              <a:ahLst/>
              <a:cxnLst/>
              <a:rect l="0" t="0" r="0" b="0"/>
              <a:pathLst>
                <a:path w="185554" h="240784">
                  <a:moveTo>
                    <a:pt x="25400" y="0"/>
                  </a:moveTo>
                  <a:lnTo>
                    <a:pt x="13844" y="63078"/>
                  </a:lnTo>
                  <a:lnTo>
                    <a:pt x="7005" y="124735"/>
                  </a:lnTo>
                  <a:lnTo>
                    <a:pt x="7819" y="174259"/>
                  </a:lnTo>
                  <a:lnTo>
                    <a:pt x="13117" y="185869"/>
                  </a:lnTo>
                  <a:lnTo>
                    <a:pt x="16506" y="186707"/>
                  </a:lnTo>
                  <a:lnTo>
                    <a:pt x="20176" y="184444"/>
                  </a:lnTo>
                  <a:lnTo>
                    <a:pt x="72959" y="124177"/>
                  </a:lnTo>
                  <a:lnTo>
                    <a:pt x="100228" y="111182"/>
                  </a:lnTo>
                  <a:lnTo>
                    <a:pt x="128611" y="103702"/>
                  </a:lnTo>
                  <a:lnTo>
                    <a:pt x="144649" y="103945"/>
                  </a:lnTo>
                  <a:lnTo>
                    <a:pt x="161185" y="108757"/>
                  </a:lnTo>
                  <a:lnTo>
                    <a:pt x="172297" y="117481"/>
                  </a:lnTo>
                  <a:lnTo>
                    <a:pt x="179587" y="129119"/>
                  </a:lnTo>
                  <a:lnTo>
                    <a:pt x="185180" y="143699"/>
                  </a:lnTo>
                  <a:lnTo>
                    <a:pt x="185553" y="167774"/>
                  </a:lnTo>
                  <a:lnTo>
                    <a:pt x="178652" y="196124"/>
                  </a:lnTo>
                  <a:lnTo>
                    <a:pt x="172064" y="209227"/>
                  </a:lnTo>
                  <a:lnTo>
                    <a:pt x="160669" y="220225"/>
                  </a:lnTo>
                  <a:lnTo>
                    <a:pt x="133729" y="235412"/>
                  </a:lnTo>
                  <a:lnTo>
                    <a:pt x="80978" y="240783"/>
                  </a:lnTo>
                  <a:lnTo>
                    <a:pt x="55195" y="234405"/>
                  </a:lnTo>
                  <a:lnTo>
                    <a:pt x="13086" y="211433"/>
                  </a:lnTo>
                  <a:lnTo>
                    <a:pt x="5816" y="203096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838700" y="241300"/>
              <a:ext cx="171451" cy="115300"/>
            </a:xfrm>
            <a:custGeom>
              <a:avLst/>
              <a:gdLst/>
              <a:ahLst/>
              <a:cxnLst/>
              <a:rect l="0" t="0" r="0" b="0"/>
              <a:pathLst>
                <a:path w="171451" h="115300">
                  <a:moveTo>
                    <a:pt x="0" y="0"/>
                  </a:moveTo>
                  <a:lnTo>
                    <a:pt x="0" y="59300"/>
                  </a:lnTo>
                  <a:lnTo>
                    <a:pt x="3371" y="93166"/>
                  </a:lnTo>
                  <a:lnTo>
                    <a:pt x="8838" y="113683"/>
                  </a:lnTo>
                  <a:lnTo>
                    <a:pt x="10125" y="115299"/>
                  </a:lnTo>
                  <a:lnTo>
                    <a:pt x="10984" y="113555"/>
                  </a:lnTo>
                  <a:lnTo>
                    <a:pt x="17702" y="52981"/>
                  </a:lnTo>
                  <a:lnTo>
                    <a:pt x="24217" y="28947"/>
                  </a:lnTo>
                  <a:lnTo>
                    <a:pt x="30989" y="17334"/>
                  </a:lnTo>
                  <a:lnTo>
                    <a:pt x="42466" y="9350"/>
                  </a:lnTo>
                  <a:lnTo>
                    <a:pt x="56974" y="4156"/>
                  </a:lnTo>
                  <a:lnTo>
                    <a:pt x="97622" y="547"/>
                  </a:lnTo>
                  <a:lnTo>
                    <a:pt x="139351" y="8886"/>
                  </a:lnTo>
                  <a:lnTo>
                    <a:pt x="171450" y="25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995564" y="228600"/>
              <a:ext cx="782937" cy="147190"/>
            </a:xfrm>
            <a:custGeom>
              <a:avLst/>
              <a:gdLst/>
              <a:ahLst/>
              <a:cxnLst/>
              <a:rect l="0" t="0" r="0" b="0"/>
              <a:pathLst>
                <a:path w="782937" h="147190">
                  <a:moveTo>
                    <a:pt x="141586" y="0"/>
                  </a:moveTo>
                  <a:lnTo>
                    <a:pt x="128102" y="0"/>
                  </a:lnTo>
                  <a:lnTo>
                    <a:pt x="109604" y="6742"/>
                  </a:lnTo>
                  <a:lnTo>
                    <a:pt x="49925" y="49182"/>
                  </a:lnTo>
                  <a:lnTo>
                    <a:pt x="16225" y="87991"/>
                  </a:lnTo>
                  <a:lnTo>
                    <a:pt x="1347" y="114121"/>
                  </a:lnTo>
                  <a:lnTo>
                    <a:pt x="0" y="126920"/>
                  </a:lnTo>
                  <a:lnTo>
                    <a:pt x="629" y="133297"/>
                  </a:lnTo>
                  <a:lnTo>
                    <a:pt x="3165" y="138253"/>
                  </a:lnTo>
                  <a:lnTo>
                    <a:pt x="11626" y="145642"/>
                  </a:lnTo>
                  <a:lnTo>
                    <a:pt x="16846" y="147189"/>
                  </a:lnTo>
                  <a:lnTo>
                    <a:pt x="35011" y="145996"/>
                  </a:lnTo>
                  <a:lnTo>
                    <a:pt x="70941" y="137297"/>
                  </a:lnTo>
                  <a:lnTo>
                    <a:pt x="113137" y="107182"/>
                  </a:lnTo>
                  <a:lnTo>
                    <a:pt x="130962" y="88672"/>
                  </a:lnTo>
                  <a:lnTo>
                    <a:pt x="143146" y="68394"/>
                  </a:lnTo>
                  <a:lnTo>
                    <a:pt x="143331" y="70290"/>
                  </a:lnTo>
                  <a:lnTo>
                    <a:pt x="143067" y="79924"/>
                  </a:lnTo>
                  <a:lnTo>
                    <a:pt x="147591" y="99803"/>
                  </a:lnTo>
                  <a:lnTo>
                    <a:pt x="153897" y="110444"/>
                  </a:lnTo>
                  <a:lnTo>
                    <a:pt x="163285" y="117995"/>
                  </a:lnTo>
                  <a:lnTo>
                    <a:pt x="168753" y="120997"/>
                  </a:lnTo>
                  <a:lnTo>
                    <a:pt x="174513" y="121587"/>
                  </a:lnTo>
                  <a:lnTo>
                    <a:pt x="186560" y="118479"/>
                  </a:lnTo>
                  <a:lnTo>
                    <a:pt x="201870" y="108796"/>
                  </a:lnTo>
                  <a:lnTo>
                    <a:pt x="254549" y="50344"/>
                  </a:lnTo>
                  <a:lnTo>
                    <a:pt x="272555" y="28681"/>
                  </a:lnTo>
                  <a:lnTo>
                    <a:pt x="276877" y="26882"/>
                  </a:lnTo>
                  <a:lnTo>
                    <a:pt x="281169" y="27093"/>
                  </a:lnTo>
                  <a:lnTo>
                    <a:pt x="285441" y="28646"/>
                  </a:lnTo>
                  <a:lnTo>
                    <a:pt x="288289" y="33208"/>
                  </a:lnTo>
                  <a:lnTo>
                    <a:pt x="300560" y="89047"/>
                  </a:lnTo>
                  <a:lnTo>
                    <a:pt x="302602" y="97465"/>
                  </a:lnTo>
                  <a:lnTo>
                    <a:pt x="305374" y="100960"/>
                  </a:lnTo>
                  <a:lnTo>
                    <a:pt x="308634" y="101173"/>
                  </a:lnTo>
                  <a:lnTo>
                    <a:pt x="312218" y="99199"/>
                  </a:lnTo>
                  <a:lnTo>
                    <a:pt x="324004" y="86307"/>
                  </a:lnTo>
                  <a:lnTo>
                    <a:pt x="359382" y="28897"/>
                  </a:lnTo>
                  <a:lnTo>
                    <a:pt x="379890" y="9157"/>
                  </a:lnTo>
                  <a:lnTo>
                    <a:pt x="384416" y="8222"/>
                  </a:lnTo>
                  <a:lnTo>
                    <a:pt x="388845" y="9714"/>
                  </a:lnTo>
                  <a:lnTo>
                    <a:pt x="393209" y="12826"/>
                  </a:lnTo>
                  <a:lnTo>
                    <a:pt x="398057" y="25691"/>
                  </a:lnTo>
                  <a:lnTo>
                    <a:pt x="401623" y="41757"/>
                  </a:lnTo>
                  <a:lnTo>
                    <a:pt x="411564" y="61997"/>
                  </a:lnTo>
                  <a:lnTo>
                    <a:pt x="431722" y="86307"/>
                  </a:lnTo>
                  <a:lnTo>
                    <a:pt x="447686" y="95971"/>
                  </a:lnTo>
                  <a:lnTo>
                    <a:pt x="477818" y="100488"/>
                  </a:lnTo>
                  <a:lnTo>
                    <a:pt x="523964" y="98083"/>
                  </a:lnTo>
                  <a:lnTo>
                    <a:pt x="569971" y="83289"/>
                  </a:lnTo>
                  <a:lnTo>
                    <a:pt x="609712" y="61437"/>
                  </a:lnTo>
                  <a:lnTo>
                    <a:pt x="633165" y="41064"/>
                  </a:lnTo>
                  <a:lnTo>
                    <a:pt x="643623" y="24397"/>
                  </a:lnTo>
                  <a:lnTo>
                    <a:pt x="644200" y="19087"/>
                  </a:lnTo>
                  <a:lnTo>
                    <a:pt x="641077" y="9424"/>
                  </a:lnTo>
                  <a:lnTo>
                    <a:pt x="636858" y="6282"/>
                  </a:lnTo>
                  <a:lnTo>
                    <a:pt x="624644" y="2792"/>
                  </a:lnTo>
                  <a:lnTo>
                    <a:pt x="611689" y="5004"/>
                  </a:lnTo>
                  <a:lnTo>
                    <a:pt x="575285" y="20813"/>
                  </a:lnTo>
                  <a:lnTo>
                    <a:pt x="561249" y="34154"/>
                  </a:lnTo>
                  <a:lnTo>
                    <a:pt x="556828" y="39703"/>
                  </a:lnTo>
                  <a:lnTo>
                    <a:pt x="554586" y="45518"/>
                  </a:lnTo>
                  <a:lnTo>
                    <a:pt x="553977" y="57625"/>
                  </a:lnTo>
                  <a:lnTo>
                    <a:pt x="556213" y="63111"/>
                  </a:lnTo>
                  <a:lnTo>
                    <a:pt x="564343" y="72970"/>
                  </a:lnTo>
                  <a:lnTo>
                    <a:pt x="602969" y="93222"/>
                  </a:lnTo>
                  <a:lnTo>
                    <a:pt x="646034" y="104861"/>
                  </a:lnTo>
                  <a:lnTo>
                    <a:pt x="701802" y="106973"/>
                  </a:lnTo>
                  <a:lnTo>
                    <a:pt x="763052" y="91642"/>
                  </a:lnTo>
                  <a:lnTo>
                    <a:pt x="782936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77022" y="733229"/>
            <a:ext cx="299429" cy="619322"/>
            <a:chOff x="1777022" y="733229"/>
            <a:chExt cx="299429" cy="619322"/>
          </a:xfrm>
        </p:grpSpPr>
        <p:sp>
          <p:nvSpPr>
            <p:cNvPr id="9" name="Freeform 8"/>
            <p:cNvSpPr/>
            <p:nvPr/>
          </p:nvSpPr>
          <p:spPr>
            <a:xfrm>
              <a:off x="1777022" y="733229"/>
              <a:ext cx="193329" cy="152012"/>
            </a:xfrm>
            <a:custGeom>
              <a:avLst/>
              <a:gdLst/>
              <a:ahLst/>
              <a:cxnLst/>
              <a:rect l="0" t="0" r="0" b="0"/>
              <a:pathLst>
                <a:path w="193329" h="152012">
                  <a:moveTo>
                    <a:pt x="115278" y="3371"/>
                  </a:moveTo>
                  <a:lnTo>
                    <a:pt x="105165" y="0"/>
                  </a:lnTo>
                  <a:lnTo>
                    <a:pt x="94556" y="226"/>
                  </a:lnTo>
                  <a:lnTo>
                    <a:pt x="82785" y="3385"/>
                  </a:lnTo>
                  <a:lnTo>
                    <a:pt x="59863" y="16910"/>
                  </a:lnTo>
                  <a:lnTo>
                    <a:pt x="25225" y="49124"/>
                  </a:lnTo>
                  <a:lnTo>
                    <a:pt x="2483" y="86035"/>
                  </a:lnTo>
                  <a:lnTo>
                    <a:pt x="0" y="98672"/>
                  </a:lnTo>
                  <a:lnTo>
                    <a:pt x="326" y="105005"/>
                  </a:lnTo>
                  <a:lnTo>
                    <a:pt x="2660" y="110638"/>
                  </a:lnTo>
                  <a:lnTo>
                    <a:pt x="10898" y="120660"/>
                  </a:lnTo>
                  <a:lnTo>
                    <a:pt x="27436" y="130865"/>
                  </a:lnTo>
                  <a:lnTo>
                    <a:pt x="39548" y="132237"/>
                  </a:lnTo>
                  <a:lnTo>
                    <a:pt x="94490" y="121642"/>
                  </a:lnTo>
                  <a:lnTo>
                    <a:pt x="125649" y="107611"/>
                  </a:lnTo>
                  <a:lnTo>
                    <a:pt x="169849" y="69215"/>
                  </a:lnTo>
                  <a:lnTo>
                    <a:pt x="179503" y="52984"/>
                  </a:lnTo>
                  <a:lnTo>
                    <a:pt x="179967" y="47030"/>
                  </a:lnTo>
                  <a:lnTo>
                    <a:pt x="176719" y="34769"/>
                  </a:lnTo>
                  <a:lnTo>
                    <a:pt x="171761" y="30653"/>
                  </a:lnTo>
                  <a:lnTo>
                    <a:pt x="156845" y="26080"/>
                  </a:lnTo>
                  <a:lnTo>
                    <a:pt x="135355" y="26876"/>
                  </a:lnTo>
                  <a:lnTo>
                    <a:pt x="109131" y="34172"/>
                  </a:lnTo>
                  <a:lnTo>
                    <a:pt x="85450" y="48470"/>
                  </a:lnTo>
                  <a:lnTo>
                    <a:pt x="66974" y="68253"/>
                  </a:lnTo>
                  <a:lnTo>
                    <a:pt x="46695" y="105092"/>
                  </a:lnTo>
                  <a:lnTo>
                    <a:pt x="44345" y="117725"/>
                  </a:lnTo>
                  <a:lnTo>
                    <a:pt x="46358" y="130395"/>
                  </a:lnTo>
                  <a:lnTo>
                    <a:pt x="51956" y="143082"/>
                  </a:lnTo>
                  <a:lnTo>
                    <a:pt x="57541" y="147311"/>
                  </a:lnTo>
                  <a:lnTo>
                    <a:pt x="73154" y="152011"/>
                  </a:lnTo>
                  <a:lnTo>
                    <a:pt x="89971" y="150337"/>
                  </a:lnTo>
                  <a:lnTo>
                    <a:pt x="123763" y="137764"/>
                  </a:lnTo>
                  <a:lnTo>
                    <a:pt x="165708" y="104505"/>
                  </a:lnTo>
                  <a:lnTo>
                    <a:pt x="185630" y="83843"/>
                  </a:lnTo>
                  <a:lnTo>
                    <a:pt x="191936" y="72297"/>
                  </a:lnTo>
                  <a:lnTo>
                    <a:pt x="193328" y="60111"/>
                  </a:lnTo>
                  <a:lnTo>
                    <a:pt x="192711" y="53897"/>
                  </a:lnTo>
                  <a:lnTo>
                    <a:pt x="190184" y="49050"/>
                  </a:lnTo>
                  <a:lnTo>
                    <a:pt x="181731" y="41782"/>
                  </a:lnTo>
                  <a:lnTo>
                    <a:pt x="176513" y="40267"/>
                  </a:lnTo>
                  <a:lnTo>
                    <a:pt x="165071" y="40466"/>
                  </a:lnTo>
                  <a:lnTo>
                    <a:pt x="140479" y="47048"/>
                  </a:lnTo>
                  <a:lnTo>
                    <a:pt x="115239" y="63086"/>
                  </a:lnTo>
                  <a:lnTo>
                    <a:pt x="79664" y="99654"/>
                  </a:lnTo>
                  <a:lnTo>
                    <a:pt x="76637" y="113662"/>
                  </a:lnTo>
                  <a:lnTo>
                    <a:pt x="76817" y="121348"/>
                  </a:lnTo>
                  <a:lnTo>
                    <a:pt x="79054" y="127178"/>
                  </a:lnTo>
                  <a:lnTo>
                    <a:pt x="87184" y="135537"/>
                  </a:lnTo>
                  <a:lnTo>
                    <a:pt x="92315" y="137343"/>
                  </a:lnTo>
                  <a:lnTo>
                    <a:pt x="103661" y="137468"/>
                  </a:lnTo>
                  <a:lnTo>
                    <a:pt x="128192" y="131093"/>
                  </a:lnTo>
                  <a:lnTo>
                    <a:pt x="146386" y="120159"/>
                  </a:lnTo>
                  <a:lnTo>
                    <a:pt x="182904" y="81909"/>
                  </a:lnTo>
                  <a:lnTo>
                    <a:pt x="185056" y="76191"/>
                  </a:lnTo>
                  <a:lnTo>
                    <a:pt x="185567" y="62311"/>
                  </a:lnTo>
                  <a:lnTo>
                    <a:pt x="182598" y="57481"/>
                  </a:lnTo>
                  <a:lnTo>
                    <a:pt x="177797" y="54261"/>
                  </a:lnTo>
                  <a:lnTo>
                    <a:pt x="171774" y="52114"/>
                  </a:lnTo>
                  <a:lnTo>
                    <a:pt x="165642" y="52094"/>
                  </a:lnTo>
                  <a:lnTo>
                    <a:pt x="124281" y="65371"/>
                  </a:lnTo>
                  <a:lnTo>
                    <a:pt x="61444" y="109236"/>
                  </a:lnTo>
                  <a:lnTo>
                    <a:pt x="51271" y="125285"/>
                  </a:lnTo>
                  <a:lnTo>
                    <a:pt x="52146" y="129097"/>
                  </a:lnTo>
                  <a:lnTo>
                    <a:pt x="55551" y="131638"/>
                  </a:lnTo>
                  <a:lnTo>
                    <a:pt x="60643" y="133332"/>
                  </a:lnTo>
                  <a:lnTo>
                    <a:pt x="71946" y="133334"/>
                  </a:lnTo>
                  <a:lnTo>
                    <a:pt x="103431" y="124986"/>
                  </a:lnTo>
                  <a:lnTo>
                    <a:pt x="145747" y="102567"/>
                  </a:lnTo>
                  <a:lnTo>
                    <a:pt x="156101" y="94260"/>
                  </a:lnTo>
                  <a:lnTo>
                    <a:pt x="166493" y="78279"/>
                  </a:lnTo>
                  <a:lnTo>
                    <a:pt x="167060" y="73065"/>
                  </a:lnTo>
                  <a:lnTo>
                    <a:pt x="163928" y="63509"/>
                  </a:lnTo>
                  <a:lnTo>
                    <a:pt x="155950" y="56440"/>
                  </a:lnTo>
                  <a:lnTo>
                    <a:pt x="150859" y="53567"/>
                  </a:lnTo>
                  <a:lnTo>
                    <a:pt x="137677" y="52256"/>
                  </a:lnTo>
                  <a:lnTo>
                    <a:pt x="123822" y="54731"/>
                  </a:lnTo>
                  <a:lnTo>
                    <a:pt x="112961" y="60535"/>
                  </a:lnTo>
                  <a:lnTo>
                    <a:pt x="105311" y="71581"/>
                  </a:lnTo>
                  <a:lnTo>
                    <a:pt x="96228" y="922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78000" y="908050"/>
              <a:ext cx="101601" cy="406401"/>
            </a:xfrm>
            <a:custGeom>
              <a:avLst/>
              <a:gdLst/>
              <a:ahLst/>
              <a:cxnLst/>
              <a:rect l="0" t="0" r="0" b="0"/>
              <a:pathLst>
                <a:path w="101601" h="406401">
                  <a:moveTo>
                    <a:pt x="101600" y="0"/>
                  </a:moveTo>
                  <a:lnTo>
                    <a:pt x="82501" y="57297"/>
                  </a:lnTo>
                  <a:lnTo>
                    <a:pt x="59853" y="118081"/>
                  </a:lnTo>
                  <a:lnTo>
                    <a:pt x="46366" y="173739"/>
                  </a:lnTo>
                  <a:lnTo>
                    <a:pt x="39592" y="230125"/>
                  </a:lnTo>
                  <a:lnTo>
                    <a:pt x="31323" y="287208"/>
                  </a:lnTo>
                  <a:lnTo>
                    <a:pt x="16908" y="345613"/>
                  </a:lnTo>
                  <a:lnTo>
                    <a:pt x="0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19024" y="876300"/>
              <a:ext cx="157427" cy="476251"/>
            </a:xfrm>
            <a:custGeom>
              <a:avLst/>
              <a:gdLst/>
              <a:ahLst/>
              <a:cxnLst/>
              <a:rect l="0" t="0" r="0" b="0"/>
              <a:pathLst>
                <a:path w="157427" h="476251">
                  <a:moveTo>
                    <a:pt x="5026" y="0"/>
                  </a:moveTo>
                  <a:lnTo>
                    <a:pt x="0" y="22604"/>
                  </a:lnTo>
                  <a:lnTo>
                    <a:pt x="950" y="45503"/>
                  </a:lnTo>
                  <a:lnTo>
                    <a:pt x="16404" y="102099"/>
                  </a:lnTo>
                  <a:lnTo>
                    <a:pt x="36389" y="158903"/>
                  </a:lnTo>
                  <a:lnTo>
                    <a:pt x="53694" y="220022"/>
                  </a:lnTo>
                  <a:lnTo>
                    <a:pt x="76109" y="278430"/>
                  </a:lnTo>
                  <a:lnTo>
                    <a:pt x="102589" y="334624"/>
                  </a:lnTo>
                  <a:lnTo>
                    <a:pt x="127012" y="391830"/>
                  </a:lnTo>
                  <a:lnTo>
                    <a:pt x="150946" y="450801"/>
                  </a:lnTo>
                  <a:lnTo>
                    <a:pt x="157426" y="476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19350" y="768350"/>
            <a:ext cx="3168651" cy="457089"/>
            <a:chOff x="2419350" y="768350"/>
            <a:chExt cx="3168651" cy="457089"/>
          </a:xfrm>
        </p:grpSpPr>
        <p:sp>
          <p:nvSpPr>
            <p:cNvPr id="13" name="Freeform 12"/>
            <p:cNvSpPr/>
            <p:nvPr/>
          </p:nvSpPr>
          <p:spPr>
            <a:xfrm>
              <a:off x="2425700" y="947634"/>
              <a:ext cx="133351" cy="17567"/>
            </a:xfrm>
            <a:custGeom>
              <a:avLst/>
              <a:gdLst/>
              <a:ahLst/>
              <a:cxnLst/>
              <a:rect l="0" t="0" r="0" b="0"/>
              <a:pathLst>
                <a:path w="133351" h="17567">
                  <a:moveTo>
                    <a:pt x="0" y="17566"/>
                  </a:moveTo>
                  <a:lnTo>
                    <a:pt x="22604" y="12540"/>
                  </a:lnTo>
                  <a:lnTo>
                    <a:pt x="81896" y="2455"/>
                  </a:lnTo>
                  <a:lnTo>
                    <a:pt x="115869" y="0"/>
                  </a:lnTo>
                  <a:lnTo>
                    <a:pt x="133350" y="48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19350" y="1054100"/>
              <a:ext cx="146051" cy="16403"/>
            </a:xfrm>
            <a:custGeom>
              <a:avLst/>
              <a:gdLst/>
              <a:ahLst/>
              <a:cxnLst/>
              <a:rect l="0" t="0" r="0" b="0"/>
              <a:pathLst>
                <a:path w="146051" h="16403">
                  <a:moveTo>
                    <a:pt x="0" y="6350"/>
                  </a:moveTo>
                  <a:lnTo>
                    <a:pt x="6742" y="13092"/>
                  </a:lnTo>
                  <a:lnTo>
                    <a:pt x="19459" y="16402"/>
                  </a:lnTo>
                  <a:lnTo>
                    <a:pt x="42690" y="16384"/>
                  </a:lnTo>
                  <a:lnTo>
                    <a:pt x="105307" y="6377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38456" y="948021"/>
              <a:ext cx="163430" cy="277418"/>
            </a:xfrm>
            <a:custGeom>
              <a:avLst/>
              <a:gdLst/>
              <a:ahLst/>
              <a:cxnLst/>
              <a:rect l="0" t="0" r="0" b="0"/>
              <a:pathLst>
                <a:path w="163430" h="277418">
                  <a:moveTo>
                    <a:pt x="19044" y="93379"/>
                  </a:moveTo>
                  <a:lnTo>
                    <a:pt x="8060" y="138882"/>
                  </a:lnTo>
                  <a:lnTo>
                    <a:pt x="977" y="200528"/>
                  </a:lnTo>
                  <a:lnTo>
                    <a:pt x="2005" y="243513"/>
                  </a:lnTo>
                  <a:lnTo>
                    <a:pt x="5487" y="274102"/>
                  </a:lnTo>
                  <a:lnTo>
                    <a:pt x="5067" y="277361"/>
                  </a:lnTo>
                  <a:lnTo>
                    <a:pt x="4082" y="277417"/>
                  </a:lnTo>
                  <a:lnTo>
                    <a:pt x="2719" y="275338"/>
                  </a:lnTo>
                  <a:lnTo>
                    <a:pt x="100" y="214855"/>
                  </a:lnTo>
                  <a:lnTo>
                    <a:pt x="0" y="154811"/>
                  </a:lnTo>
                  <a:lnTo>
                    <a:pt x="3365" y="100596"/>
                  </a:lnTo>
                  <a:lnTo>
                    <a:pt x="12236" y="65041"/>
                  </a:lnTo>
                  <a:lnTo>
                    <a:pt x="38870" y="30328"/>
                  </a:lnTo>
                  <a:lnTo>
                    <a:pt x="63647" y="10343"/>
                  </a:lnTo>
                  <a:lnTo>
                    <a:pt x="83295" y="2062"/>
                  </a:lnTo>
                  <a:lnTo>
                    <a:pt x="105971" y="0"/>
                  </a:lnTo>
                  <a:lnTo>
                    <a:pt x="119767" y="2018"/>
                  </a:lnTo>
                  <a:lnTo>
                    <a:pt x="131073" y="7148"/>
                  </a:lnTo>
                  <a:lnTo>
                    <a:pt x="149829" y="21940"/>
                  </a:lnTo>
                  <a:lnTo>
                    <a:pt x="159473" y="37640"/>
                  </a:lnTo>
                  <a:lnTo>
                    <a:pt x="163429" y="59068"/>
                  </a:lnTo>
                  <a:lnTo>
                    <a:pt x="160591" y="71309"/>
                  </a:lnTo>
                  <a:lnTo>
                    <a:pt x="147271" y="90666"/>
                  </a:lnTo>
                  <a:lnTo>
                    <a:pt x="125982" y="107372"/>
                  </a:lnTo>
                  <a:lnTo>
                    <a:pt x="95111" y="120508"/>
                  </a:lnTo>
                  <a:lnTo>
                    <a:pt x="48294" y="124723"/>
                  </a:lnTo>
                  <a:lnTo>
                    <a:pt x="26535" y="121638"/>
                  </a:lnTo>
                  <a:lnTo>
                    <a:pt x="6344" y="1124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95746" y="819150"/>
              <a:ext cx="142755" cy="254001"/>
            </a:xfrm>
            <a:custGeom>
              <a:avLst/>
              <a:gdLst/>
              <a:ahLst/>
              <a:cxnLst/>
              <a:rect l="0" t="0" r="0" b="0"/>
              <a:pathLst>
                <a:path w="142755" h="254001">
                  <a:moveTo>
                    <a:pt x="28454" y="0"/>
                  </a:moveTo>
                  <a:lnTo>
                    <a:pt x="17470" y="61513"/>
                  </a:lnTo>
                  <a:lnTo>
                    <a:pt x="15905" y="124177"/>
                  </a:lnTo>
                  <a:lnTo>
                    <a:pt x="10295" y="180634"/>
                  </a:lnTo>
                  <a:lnTo>
                    <a:pt x="4386" y="234156"/>
                  </a:lnTo>
                  <a:lnTo>
                    <a:pt x="0" y="249531"/>
                  </a:lnTo>
                  <a:lnTo>
                    <a:pt x="30860" y="191073"/>
                  </a:lnTo>
                  <a:lnTo>
                    <a:pt x="49443" y="171981"/>
                  </a:lnTo>
                  <a:lnTo>
                    <a:pt x="67128" y="160789"/>
                  </a:lnTo>
                  <a:lnTo>
                    <a:pt x="73287" y="157993"/>
                  </a:lnTo>
                  <a:lnTo>
                    <a:pt x="85774" y="156767"/>
                  </a:lnTo>
                  <a:lnTo>
                    <a:pt x="92067" y="157428"/>
                  </a:lnTo>
                  <a:lnTo>
                    <a:pt x="96969" y="159985"/>
                  </a:lnTo>
                  <a:lnTo>
                    <a:pt x="104296" y="168471"/>
                  </a:lnTo>
                  <a:lnTo>
                    <a:pt x="128600" y="228658"/>
                  </a:lnTo>
                  <a:lnTo>
                    <a:pt x="142754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16333" y="958850"/>
              <a:ext cx="125986" cy="117535"/>
            </a:xfrm>
            <a:custGeom>
              <a:avLst/>
              <a:gdLst/>
              <a:ahLst/>
              <a:cxnLst/>
              <a:rect l="0" t="0" r="0" b="0"/>
              <a:pathLst>
                <a:path w="125986" h="117535">
                  <a:moveTo>
                    <a:pt x="80917" y="0"/>
                  </a:moveTo>
                  <a:lnTo>
                    <a:pt x="54402" y="12209"/>
                  </a:lnTo>
                  <a:lnTo>
                    <a:pt x="34966" y="28543"/>
                  </a:lnTo>
                  <a:lnTo>
                    <a:pt x="6635" y="65008"/>
                  </a:lnTo>
                  <a:lnTo>
                    <a:pt x="2042" y="77576"/>
                  </a:lnTo>
                  <a:lnTo>
                    <a:pt x="0" y="92569"/>
                  </a:lnTo>
                  <a:lnTo>
                    <a:pt x="2856" y="104877"/>
                  </a:lnTo>
                  <a:lnTo>
                    <a:pt x="5593" y="110135"/>
                  </a:lnTo>
                  <a:lnTo>
                    <a:pt x="10240" y="113640"/>
                  </a:lnTo>
                  <a:lnTo>
                    <a:pt x="22929" y="117534"/>
                  </a:lnTo>
                  <a:lnTo>
                    <a:pt x="42569" y="116356"/>
                  </a:lnTo>
                  <a:lnTo>
                    <a:pt x="68168" y="108931"/>
                  </a:lnTo>
                  <a:lnTo>
                    <a:pt x="86547" y="97814"/>
                  </a:lnTo>
                  <a:lnTo>
                    <a:pt x="118193" y="63168"/>
                  </a:lnTo>
                  <a:lnTo>
                    <a:pt x="125236" y="50652"/>
                  </a:lnTo>
                  <a:lnTo>
                    <a:pt x="125985" y="45057"/>
                  </a:lnTo>
                  <a:lnTo>
                    <a:pt x="123055" y="35077"/>
                  </a:lnTo>
                  <a:lnTo>
                    <a:pt x="115167" y="27820"/>
                  </a:lnTo>
                  <a:lnTo>
                    <a:pt x="110100" y="24896"/>
                  </a:lnTo>
                  <a:lnTo>
                    <a:pt x="96945" y="23530"/>
                  </a:lnTo>
                  <a:lnTo>
                    <a:pt x="55517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42979" y="927100"/>
              <a:ext cx="101969" cy="158751"/>
            </a:xfrm>
            <a:custGeom>
              <a:avLst/>
              <a:gdLst/>
              <a:ahLst/>
              <a:cxnLst/>
              <a:rect l="0" t="0" r="0" b="0"/>
              <a:pathLst>
                <a:path w="101969" h="158751">
                  <a:moveTo>
                    <a:pt x="70171" y="0"/>
                  </a:moveTo>
                  <a:lnTo>
                    <a:pt x="40678" y="25730"/>
                  </a:lnTo>
                  <a:lnTo>
                    <a:pt x="7426" y="50829"/>
                  </a:lnTo>
                  <a:lnTo>
                    <a:pt x="2941" y="55053"/>
                  </a:lnTo>
                  <a:lnTo>
                    <a:pt x="657" y="59985"/>
                  </a:lnTo>
                  <a:lnTo>
                    <a:pt x="0" y="71110"/>
                  </a:lnTo>
                  <a:lnTo>
                    <a:pt x="2929" y="74923"/>
                  </a:lnTo>
                  <a:lnTo>
                    <a:pt x="13710" y="79160"/>
                  </a:lnTo>
                  <a:lnTo>
                    <a:pt x="72001" y="87421"/>
                  </a:lnTo>
                  <a:lnTo>
                    <a:pt x="87212" y="91300"/>
                  </a:lnTo>
                  <a:lnTo>
                    <a:pt x="92821" y="94733"/>
                  </a:lnTo>
                  <a:lnTo>
                    <a:pt x="100934" y="104193"/>
                  </a:lnTo>
                  <a:lnTo>
                    <a:pt x="101968" y="108973"/>
                  </a:lnTo>
                  <a:lnTo>
                    <a:pt x="101247" y="113571"/>
                  </a:lnTo>
                  <a:lnTo>
                    <a:pt x="99355" y="118047"/>
                  </a:lnTo>
                  <a:lnTo>
                    <a:pt x="86579" y="131089"/>
                  </a:lnTo>
                  <a:lnTo>
                    <a:pt x="57123" y="145474"/>
                  </a:lnTo>
                  <a:lnTo>
                    <a:pt x="19340" y="156818"/>
                  </a:lnTo>
                  <a:lnTo>
                    <a:pt x="321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71900" y="946390"/>
              <a:ext cx="196841" cy="261352"/>
            </a:xfrm>
            <a:custGeom>
              <a:avLst/>
              <a:gdLst/>
              <a:ahLst/>
              <a:cxnLst/>
              <a:rect l="0" t="0" r="0" b="0"/>
              <a:pathLst>
                <a:path w="196841" h="261352">
                  <a:moveTo>
                    <a:pt x="44450" y="75960"/>
                  </a:moveTo>
                  <a:lnTo>
                    <a:pt x="39424" y="98564"/>
                  </a:lnTo>
                  <a:lnTo>
                    <a:pt x="40098" y="149266"/>
                  </a:lnTo>
                  <a:lnTo>
                    <a:pt x="47566" y="210746"/>
                  </a:lnTo>
                  <a:lnTo>
                    <a:pt x="53887" y="258796"/>
                  </a:lnTo>
                  <a:lnTo>
                    <a:pt x="55680" y="261351"/>
                  </a:lnTo>
                  <a:lnTo>
                    <a:pt x="57581" y="260937"/>
                  </a:lnTo>
                  <a:lnTo>
                    <a:pt x="59554" y="258545"/>
                  </a:lnTo>
                  <a:lnTo>
                    <a:pt x="60164" y="254833"/>
                  </a:lnTo>
                  <a:lnTo>
                    <a:pt x="53938" y="194798"/>
                  </a:lnTo>
                  <a:lnTo>
                    <a:pt x="44015" y="131798"/>
                  </a:lnTo>
                  <a:lnTo>
                    <a:pt x="39269" y="95613"/>
                  </a:lnTo>
                  <a:lnTo>
                    <a:pt x="44106" y="59564"/>
                  </a:lnTo>
                  <a:lnTo>
                    <a:pt x="54069" y="35197"/>
                  </a:lnTo>
                  <a:lnTo>
                    <a:pt x="61895" y="23506"/>
                  </a:lnTo>
                  <a:lnTo>
                    <a:pt x="80977" y="8991"/>
                  </a:lnTo>
                  <a:lnTo>
                    <a:pt x="104505" y="2495"/>
                  </a:lnTo>
                  <a:lnTo>
                    <a:pt x="154586" y="0"/>
                  </a:lnTo>
                  <a:lnTo>
                    <a:pt x="169599" y="3630"/>
                  </a:lnTo>
                  <a:lnTo>
                    <a:pt x="188070" y="13607"/>
                  </a:lnTo>
                  <a:lnTo>
                    <a:pt x="193113" y="17458"/>
                  </a:lnTo>
                  <a:lnTo>
                    <a:pt x="195770" y="23553"/>
                  </a:lnTo>
                  <a:lnTo>
                    <a:pt x="196840" y="39733"/>
                  </a:lnTo>
                  <a:lnTo>
                    <a:pt x="194727" y="46164"/>
                  </a:lnTo>
                  <a:lnTo>
                    <a:pt x="186734" y="55192"/>
                  </a:lnTo>
                  <a:lnTo>
                    <a:pt x="153228" y="74131"/>
                  </a:lnTo>
                  <a:lnTo>
                    <a:pt x="90322" y="96137"/>
                  </a:lnTo>
                  <a:lnTo>
                    <a:pt x="32923" y="106369"/>
                  </a:lnTo>
                  <a:lnTo>
                    <a:pt x="0" y="1013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58825" y="781050"/>
              <a:ext cx="138526" cy="292175"/>
            </a:xfrm>
            <a:custGeom>
              <a:avLst/>
              <a:gdLst/>
              <a:ahLst/>
              <a:cxnLst/>
              <a:rect l="0" t="0" r="0" b="0"/>
              <a:pathLst>
                <a:path w="138526" h="292175">
                  <a:moveTo>
                    <a:pt x="24225" y="0"/>
                  </a:moveTo>
                  <a:lnTo>
                    <a:pt x="26106" y="25748"/>
                  </a:lnTo>
                  <a:lnTo>
                    <a:pt x="30313" y="82080"/>
                  </a:lnTo>
                  <a:lnTo>
                    <a:pt x="25514" y="140474"/>
                  </a:lnTo>
                  <a:lnTo>
                    <a:pt x="19325" y="188093"/>
                  </a:lnTo>
                  <a:lnTo>
                    <a:pt x="8500" y="246673"/>
                  </a:lnTo>
                  <a:lnTo>
                    <a:pt x="0" y="289035"/>
                  </a:lnTo>
                  <a:lnTo>
                    <a:pt x="314" y="292174"/>
                  </a:lnTo>
                  <a:lnTo>
                    <a:pt x="1229" y="292149"/>
                  </a:lnTo>
                  <a:lnTo>
                    <a:pt x="29493" y="234992"/>
                  </a:lnTo>
                  <a:lnTo>
                    <a:pt x="44836" y="215912"/>
                  </a:lnTo>
                  <a:lnTo>
                    <a:pt x="78141" y="192107"/>
                  </a:lnTo>
                  <a:lnTo>
                    <a:pt x="83452" y="190866"/>
                  </a:lnTo>
                  <a:lnTo>
                    <a:pt x="94998" y="193250"/>
                  </a:lnTo>
                  <a:lnTo>
                    <a:pt x="99629" y="196566"/>
                  </a:lnTo>
                  <a:lnTo>
                    <a:pt x="106656" y="205896"/>
                  </a:lnTo>
                  <a:lnTo>
                    <a:pt x="121662" y="264139"/>
                  </a:lnTo>
                  <a:lnTo>
                    <a:pt x="138525" y="285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88783" y="946150"/>
              <a:ext cx="131835" cy="122260"/>
            </a:xfrm>
            <a:custGeom>
              <a:avLst/>
              <a:gdLst/>
              <a:ahLst/>
              <a:cxnLst/>
              <a:rect l="0" t="0" r="0" b="0"/>
              <a:pathLst>
                <a:path w="131835" h="122260">
                  <a:moveTo>
                    <a:pt x="73667" y="0"/>
                  </a:moveTo>
                  <a:lnTo>
                    <a:pt x="47152" y="12209"/>
                  </a:lnTo>
                  <a:lnTo>
                    <a:pt x="18908" y="41593"/>
                  </a:lnTo>
                  <a:lnTo>
                    <a:pt x="6015" y="61556"/>
                  </a:lnTo>
                  <a:lnTo>
                    <a:pt x="0" y="88716"/>
                  </a:lnTo>
                  <a:lnTo>
                    <a:pt x="2355" y="103165"/>
                  </a:lnTo>
                  <a:lnTo>
                    <a:pt x="4960" y="108993"/>
                  </a:lnTo>
                  <a:lnTo>
                    <a:pt x="15378" y="117351"/>
                  </a:lnTo>
                  <a:lnTo>
                    <a:pt x="22108" y="120567"/>
                  </a:lnTo>
                  <a:lnTo>
                    <a:pt x="35230" y="122259"/>
                  </a:lnTo>
                  <a:lnTo>
                    <a:pt x="64271" y="117597"/>
                  </a:lnTo>
                  <a:lnTo>
                    <a:pt x="85465" y="108535"/>
                  </a:lnTo>
                  <a:lnTo>
                    <a:pt x="110883" y="87761"/>
                  </a:lnTo>
                  <a:lnTo>
                    <a:pt x="124989" y="69513"/>
                  </a:lnTo>
                  <a:lnTo>
                    <a:pt x="131284" y="57000"/>
                  </a:lnTo>
                  <a:lnTo>
                    <a:pt x="131834" y="50700"/>
                  </a:lnTo>
                  <a:lnTo>
                    <a:pt x="128682" y="38056"/>
                  </a:lnTo>
                  <a:lnTo>
                    <a:pt x="120696" y="29143"/>
                  </a:lnTo>
                  <a:lnTo>
                    <a:pt x="115603" y="25779"/>
                  </a:lnTo>
                  <a:lnTo>
                    <a:pt x="94951" y="21044"/>
                  </a:lnTo>
                  <a:lnTo>
                    <a:pt x="67317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49001" y="768350"/>
              <a:ext cx="29350" cy="294839"/>
            </a:xfrm>
            <a:custGeom>
              <a:avLst/>
              <a:gdLst/>
              <a:ahLst/>
              <a:cxnLst/>
              <a:rect l="0" t="0" r="0" b="0"/>
              <a:pathLst>
                <a:path w="29350" h="294839">
                  <a:moveTo>
                    <a:pt x="29349" y="0"/>
                  </a:moveTo>
                  <a:lnTo>
                    <a:pt x="24323" y="22604"/>
                  </a:lnTo>
                  <a:lnTo>
                    <a:pt x="18089" y="80214"/>
                  </a:lnTo>
                  <a:lnTo>
                    <a:pt x="11749" y="138171"/>
                  </a:lnTo>
                  <a:lnTo>
                    <a:pt x="230" y="201612"/>
                  </a:lnTo>
                  <a:lnTo>
                    <a:pt x="0" y="235054"/>
                  </a:lnTo>
                  <a:lnTo>
                    <a:pt x="7089" y="290852"/>
                  </a:lnTo>
                  <a:lnTo>
                    <a:pt x="9570" y="294090"/>
                  </a:lnTo>
                  <a:lnTo>
                    <a:pt x="12635" y="294838"/>
                  </a:lnTo>
                  <a:lnTo>
                    <a:pt x="22999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692650" y="9652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57418"/>
                  </a:lnTo>
                  <a:lnTo>
                    <a:pt x="1881" y="78867"/>
                  </a:lnTo>
                  <a:lnTo>
                    <a:pt x="6350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11700" y="850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26000" y="944632"/>
              <a:ext cx="156034" cy="235045"/>
            </a:xfrm>
            <a:custGeom>
              <a:avLst/>
              <a:gdLst/>
              <a:ahLst/>
              <a:cxnLst/>
              <a:rect l="0" t="0" r="0" b="0"/>
              <a:pathLst>
                <a:path w="156034" h="235045">
                  <a:moveTo>
                    <a:pt x="6350" y="65018"/>
                  </a:moveTo>
                  <a:lnTo>
                    <a:pt x="6350" y="128096"/>
                  </a:lnTo>
                  <a:lnTo>
                    <a:pt x="12112" y="189753"/>
                  </a:lnTo>
                  <a:lnTo>
                    <a:pt x="12622" y="232215"/>
                  </a:lnTo>
                  <a:lnTo>
                    <a:pt x="11943" y="235044"/>
                  </a:lnTo>
                  <a:lnTo>
                    <a:pt x="10784" y="234107"/>
                  </a:lnTo>
                  <a:lnTo>
                    <a:pt x="8321" y="225541"/>
                  </a:lnTo>
                  <a:lnTo>
                    <a:pt x="6427" y="164240"/>
                  </a:lnTo>
                  <a:lnTo>
                    <a:pt x="15195" y="108211"/>
                  </a:lnTo>
                  <a:lnTo>
                    <a:pt x="30921" y="56627"/>
                  </a:lnTo>
                  <a:lnTo>
                    <a:pt x="55146" y="20064"/>
                  </a:lnTo>
                  <a:lnTo>
                    <a:pt x="65432" y="11407"/>
                  </a:lnTo>
                  <a:lnTo>
                    <a:pt x="92652" y="100"/>
                  </a:lnTo>
                  <a:lnTo>
                    <a:pt x="116901" y="0"/>
                  </a:lnTo>
                  <a:lnTo>
                    <a:pt x="129803" y="4607"/>
                  </a:lnTo>
                  <a:lnTo>
                    <a:pt x="149583" y="19061"/>
                  </a:lnTo>
                  <a:lnTo>
                    <a:pt x="154675" y="30952"/>
                  </a:lnTo>
                  <a:lnTo>
                    <a:pt x="156033" y="38074"/>
                  </a:lnTo>
                  <a:lnTo>
                    <a:pt x="154822" y="44233"/>
                  </a:lnTo>
                  <a:lnTo>
                    <a:pt x="147832" y="54840"/>
                  </a:lnTo>
                  <a:lnTo>
                    <a:pt x="131997" y="65373"/>
                  </a:lnTo>
                  <a:lnTo>
                    <a:pt x="77284" y="87610"/>
                  </a:lnTo>
                  <a:lnTo>
                    <a:pt x="30473" y="95423"/>
                  </a:lnTo>
                  <a:lnTo>
                    <a:pt x="0" y="904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061103" y="800100"/>
              <a:ext cx="15919" cy="254001"/>
            </a:xfrm>
            <a:custGeom>
              <a:avLst/>
              <a:gdLst/>
              <a:ahLst/>
              <a:cxnLst/>
              <a:rect l="0" t="0" r="0" b="0"/>
              <a:pathLst>
                <a:path w="15919" h="254001">
                  <a:moveTo>
                    <a:pt x="12547" y="0"/>
                  </a:moveTo>
                  <a:lnTo>
                    <a:pt x="15918" y="56336"/>
                  </a:lnTo>
                  <a:lnTo>
                    <a:pt x="13168" y="114952"/>
                  </a:lnTo>
                  <a:lnTo>
                    <a:pt x="2458" y="171234"/>
                  </a:lnTo>
                  <a:lnTo>
                    <a:pt x="0" y="228711"/>
                  </a:lnTo>
                  <a:lnTo>
                    <a:pt x="621" y="242761"/>
                  </a:lnTo>
                  <a:lnTo>
                    <a:pt x="1774" y="246507"/>
                  </a:lnTo>
                  <a:lnTo>
                    <a:pt x="6197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87950" y="9652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5026" y="22604"/>
                  </a:lnTo>
                  <a:lnTo>
                    <a:pt x="7839" y="41740"/>
                  </a:lnTo>
                  <a:lnTo>
                    <a:pt x="12700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219700" y="869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19440" y="792690"/>
              <a:ext cx="268561" cy="261411"/>
            </a:xfrm>
            <a:custGeom>
              <a:avLst/>
              <a:gdLst/>
              <a:ahLst/>
              <a:cxnLst/>
              <a:rect l="0" t="0" r="0" b="0"/>
              <a:pathLst>
                <a:path w="268561" h="261411">
                  <a:moveTo>
                    <a:pt x="211410" y="134410"/>
                  </a:moveTo>
                  <a:lnTo>
                    <a:pt x="201297" y="131039"/>
                  </a:lnTo>
                  <a:lnTo>
                    <a:pt x="190687" y="131266"/>
                  </a:lnTo>
                  <a:lnTo>
                    <a:pt x="130664" y="140062"/>
                  </a:lnTo>
                  <a:lnTo>
                    <a:pt x="73573" y="166367"/>
                  </a:lnTo>
                  <a:lnTo>
                    <a:pt x="11613" y="208497"/>
                  </a:lnTo>
                  <a:lnTo>
                    <a:pt x="1379" y="224565"/>
                  </a:lnTo>
                  <a:lnTo>
                    <a:pt x="0" y="236568"/>
                  </a:lnTo>
                  <a:lnTo>
                    <a:pt x="620" y="242732"/>
                  </a:lnTo>
                  <a:lnTo>
                    <a:pt x="3150" y="247547"/>
                  </a:lnTo>
                  <a:lnTo>
                    <a:pt x="11606" y="254778"/>
                  </a:lnTo>
                  <a:lnTo>
                    <a:pt x="16824" y="256283"/>
                  </a:lnTo>
                  <a:lnTo>
                    <a:pt x="28266" y="256074"/>
                  </a:lnTo>
                  <a:lnTo>
                    <a:pt x="52859" y="249485"/>
                  </a:lnTo>
                  <a:lnTo>
                    <a:pt x="111918" y="214753"/>
                  </a:lnTo>
                  <a:lnTo>
                    <a:pt x="161286" y="177602"/>
                  </a:lnTo>
                  <a:lnTo>
                    <a:pt x="185541" y="150089"/>
                  </a:lnTo>
                  <a:lnTo>
                    <a:pt x="219072" y="90969"/>
                  </a:lnTo>
                  <a:lnTo>
                    <a:pt x="231582" y="61388"/>
                  </a:lnTo>
                  <a:lnTo>
                    <a:pt x="241818" y="6083"/>
                  </a:lnTo>
                  <a:lnTo>
                    <a:pt x="240854" y="1587"/>
                  </a:lnTo>
                  <a:lnTo>
                    <a:pt x="238801" y="0"/>
                  </a:lnTo>
                  <a:lnTo>
                    <a:pt x="236021" y="353"/>
                  </a:lnTo>
                  <a:lnTo>
                    <a:pt x="231050" y="10153"/>
                  </a:lnTo>
                  <a:lnTo>
                    <a:pt x="214255" y="69489"/>
                  </a:lnTo>
                  <a:lnTo>
                    <a:pt x="212365" y="124724"/>
                  </a:lnTo>
                  <a:lnTo>
                    <a:pt x="222263" y="181630"/>
                  </a:lnTo>
                  <a:lnTo>
                    <a:pt x="235422" y="222290"/>
                  </a:lnTo>
                  <a:lnTo>
                    <a:pt x="268560" y="2614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09836" y="1933379"/>
            <a:ext cx="498315" cy="936822"/>
            <a:chOff x="1209836" y="1933379"/>
            <a:chExt cx="498315" cy="936822"/>
          </a:xfrm>
        </p:grpSpPr>
        <p:sp>
          <p:nvSpPr>
            <p:cNvPr id="31" name="Freeform 30"/>
            <p:cNvSpPr/>
            <p:nvPr/>
          </p:nvSpPr>
          <p:spPr>
            <a:xfrm>
              <a:off x="1253307" y="1933379"/>
              <a:ext cx="329398" cy="199491"/>
            </a:xfrm>
            <a:custGeom>
              <a:avLst/>
              <a:gdLst/>
              <a:ahLst/>
              <a:cxnLst/>
              <a:rect l="0" t="0" r="0" b="0"/>
              <a:pathLst>
                <a:path w="329398" h="199491">
                  <a:moveTo>
                    <a:pt x="150043" y="3371"/>
                  </a:moveTo>
                  <a:lnTo>
                    <a:pt x="139930" y="0"/>
                  </a:lnTo>
                  <a:lnTo>
                    <a:pt x="129321" y="226"/>
                  </a:lnTo>
                  <a:lnTo>
                    <a:pt x="99023" y="8732"/>
                  </a:lnTo>
                  <a:lnTo>
                    <a:pt x="61124" y="31878"/>
                  </a:lnTo>
                  <a:lnTo>
                    <a:pt x="24452" y="62780"/>
                  </a:lnTo>
                  <a:lnTo>
                    <a:pt x="5598" y="92568"/>
                  </a:lnTo>
                  <a:lnTo>
                    <a:pt x="0" y="114780"/>
                  </a:lnTo>
                  <a:lnTo>
                    <a:pt x="1712" y="139235"/>
                  </a:lnTo>
                  <a:lnTo>
                    <a:pt x="6742" y="152185"/>
                  </a:lnTo>
                  <a:lnTo>
                    <a:pt x="14387" y="162644"/>
                  </a:lnTo>
                  <a:lnTo>
                    <a:pt x="42626" y="185194"/>
                  </a:lnTo>
                  <a:lnTo>
                    <a:pt x="61301" y="194671"/>
                  </a:lnTo>
                  <a:lnTo>
                    <a:pt x="99821" y="199490"/>
                  </a:lnTo>
                  <a:lnTo>
                    <a:pt x="141652" y="198714"/>
                  </a:lnTo>
                  <a:lnTo>
                    <a:pt x="200847" y="174485"/>
                  </a:lnTo>
                  <a:lnTo>
                    <a:pt x="227969" y="157821"/>
                  </a:lnTo>
                  <a:lnTo>
                    <a:pt x="261123" y="123644"/>
                  </a:lnTo>
                  <a:lnTo>
                    <a:pt x="274600" y="101488"/>
                  </a:lnTo>
                  <a:lnTo>
                    <a:pt x="280787" y="73679"/>
                  </a:lnTo>
                  <a:lnTo>
                    <a:pt x="279250" y="49838"/>
                  </a:lnTo>
                  <a:lnTo>
                    <a:pt x="274261" y="37899"/>
                  </a:lnTo>
                  <a:lnTo>
                    <a:pt x="259560" y="18736"/>
                  </a:lnTo>
                  <a:lnTo>
                    <a:pt x="243876" y="9021"/>
                  </a:lnTo>
                  <a:lnTo>
                    <a:pt x="222452" y="1674"/>
                  </a:lnTo>
                  <a:lnTo>
                    <a:pt x="198230" y="1771"/>
                  </a:lnTo>
                  <a:lnTo>
                    <a:pt x="156328" y="11949"/>
                  </a:lnTo>
                  <a:lnTo>
                    <a:pt x="122513" y="27095"/>
                  </a:lnTo>
                  <a:lnTo>
                    <a:pt x="109350" y="39080"/>
                  </a:lnTo>
                  <a:lnTo>
                    <a:pt x="77378" y="81243"/>
                  </a:lnTo>
                  <a:lnTo>
                    <a:pt x="74083" y="89152"/>
                  </a:lnTo>
                  <a:lnTo>
                    <a:pt x="72817" y="117139"/>
                  </a:lnTo>
                  <a:lnTo>
                    <a:pt x="76910" y="141032"/>
                  </a:lnTo>
                  <a:lnTo>
                    <a:pt x="85962" y="158146"/>
                  </a:lnTo>
                  <a:lnTo>
                    <a:pt x="95457" y="165763"/>
                  </a:lnTo>
                  <a:lnTo>
                    <a:pt x="118799" y="176403"/>
                  </a:lnTo>
                  <a:lnTo>
                    <a:pt x="131218" y="177170"/>
                  </a:lnTo>
                  <a:lnTo>
                    <a:pt x="156437" y="171914"/>
                  </a:lnTo>
                  <a:lnTo>
                    <a:pt x="181096" y="159012"/>
                  </a:lnTo>
                  <a:lnTo>
                    <a:pt x="220286" y="121524"/>
                  </a:lnTo>
                  <a:lnTo>
                    <a:pt x="238629" y="93032"/>
                  </a:lnTo>
                  <a:lnTo>
                    <a:pt x="246689" y="73447"/>
                  </a:lnTo>
                  <a:lnTo>
                    <a:pt x="247560" y="60621"/>
                  </a:lnTo>
                  <a:lnTo>
                    <a:pt x="246804" y="54238"/>
                  </a:lnTo>
                  <a:lnTo>
                    <a:pt x="244184" y="49277"/>
                  </a:lnTo>
                  <a:lnTo>
                    <a:pt x="235628" y="41883"/>
                  </a:lnTo>
                  <a:lnTo>
                    <a:pt x="218911" y="33753"/>
                  </a:lnTo>
                  <a:lnTo>
                    <a:pt x="204875" y="32867"/>
                  </a:lnTo>
                  <a:lnTo>
                    <a:pt x="181106" y="38216"/>
                  </a:lnTo>
                  <a:lnTo>
                    <a:pt x="127953" y="62839"/>
                  </a:lnTo>
                  <a:lnTo>
                    <a:pt x="90184" y="92576"/>
                  </a:lnTo>
                  <a:lnTo>
                    <a:pt x="70329" y="121102"/>
                  </a:lnTo>
                  <a:lnTo>
                    <a:pt x="67107" y="139187"/>
                  </a:lnTo>
                  <a:lnTo>
                    <a:pt x="68733" y="157572"/>
                  </a:lnTo>
                  <a:lnTo>
                    <a:pt x="74159" y="172799"/>
                  </a:lnTo>
                  <a:lnTo>
                    <a:pt x="78992" y="178412"/>
                  </a:lnTo>
                  <a:lnTo>
                    <a:pt x="91889" y="186530"/>
                  </a:lnTo>
                  <a:lnTo>
                    <a:pt x="123870" y="196785"/>
                  </a:lnTo>
                  <a:lnTo>
                    <a:pt x="151774" y="198497"/>
                  </a:lnTo>
                  <a:lnTo>
                    <a:pt x="206474" y="188595"/>
                  </a:lnTo>
                  <a:lnTo>
                    <a:pt x="265057" y="158628"/>
                  </a:lnTo>
                  <a:lnTo>
                    <a:pt x="315764" y="116652"/>
                  </a:lnTo>
                  <a:lnTo>
                    <a:pt x="327635" y="98319"/>
                  </a:lnTo>
                  <a:lnTo>
                    <a:pt x="329397" y="83905"/>
                  </a:lnTo>
                  <a:lnTo>
                    <a:pt x="328879" y="76111"/>
                  </a:lnTo>
                  <a:lnTo>
                    <a:pt x="326417" y="70208"/>
                  </a:lnTo>
                  <a:lnTo>
                    <a:pt x="318037" y="61769"/>
                  </a:lnTo>
                  <a:lnTo>
                    <a:pt x="303494" y="57548"/>
                  </a:lnTo>
                  <a:lnTo>
                    <a:pt x="273592" y="57053"/>
                  </a:lnTo>
                  <a:lnTo>
                    <a:pt x="215205" y="65839"/>
                  </a:lnTo>
                  <a:lnTo>
                    <a:pt x="170502" y="83955"/>
                  </a:lnTo>
                  <a:lnTo>
                    <a:pt x="110991" y="125563"/>
                  </a:lnTo>
                  <a:lnTo>
                    <a:pt x="99353" y="143528"/>
                  </a:lnTo>
                  <a:lnTo>
                    <a:pt x="98611" y="149726"/>
                  </a:lnTo>
                  <a:lnTo>
                    <a:pt x="101549" y="162256"/>
                  </a:lnTo>
                  <a:lnTo>
                    <a:pt x="111322" y="173000"/>
                  </a:lnTo>
                  <a:lnTo>
                    <a:pt x="117879" y="177840"/>
                  </a:lnTo>
                  <a:lnTo>
                    <a:pt x="132690" y="181337"/>
                  </a:lnTo>
                  <a:lnTo>
                    <a:pt x="168566" y="177833"/>
                  </a:lnTo>
                  <a:lnTo>
                    <a:pt x="230322" y="153335"/>
                  </a:lnTo>
                  <a:lnTo>
                    <a:pt x="266047" y="132446"/>
                  </a:lnTo>
                  <a:lnTo>
                    <a:pt x="280527" y="119775"/>
                  </a:lnTo>
                  <a:lnTo>
                    <a:pt x="282893" y="114841"/>
                  </a:lnTo>
                  <a:lnTo>
                    <a:pt x="283641" y="103713"/>
                  </a:lnTo>
                  <a:lnTo>
                    <a:pt x="280736" y="99193"/>
                  </a:lnTo>
                  <a:lnTo>
                    <a:pt x="269983" y="92290"/>
                  </a:lnTo>
                  <a:lnTo>
                    <a:pt x="241320" y="91179"/>
                  </a:lnTo>
                  <a:lnTo>
                    <a:pt x="203847" y="97830"/>
                  </a:lnTo>
                  <a:lnTo>
                    <a:pt x="164114" y="116008"/>
                  </a:lnTo>
                  <a:lnTo>
                    <a:pt x="147470" y="128389"/>
                  </a:lnTo>
                  <a:lnTo>
                    <a:pt x="136973" y="144365"/>
                  </a:lnTo>
                  <a:lnTo>
                    <a:pt x="137096" y="148873"/>
                  </a:lnTo>
                  <a:lnTo>
                    <a:pt x="139295" y="152583"/>
                  </a:lnTo>
                  <a:lnTo>
                    <a:pt x="142878" y="155762"/>
                  </a:lnTo>
                  <a:lnTo>
                    <a:pt x="154384" y="159295"/>
                  </a:lnTo>
                  <a:lnTo>
                    <a:pt x="168906" y="160159"/>
                  </a:lnTo>
                  <a:lnTo>
                    <a:pt x="192948" y="155974"/>
                  </a:lnTo>
                  <a:lnTo>
                    <a:pt x="244769" y="130135"/>
                  </a:lnTo>
                  <a:lnTo>
                    <a:pt x="267219" y="113391"/>
                  </a:lnTo>
                  <a:lnTo>
                    <a:pt x="269082" y="109173"/>
                  </a:lnTo>
                  <a:lnTo>
                    <a:pt x="268914" y="104950"/>
                  </a:lnTo>
                  <a:lnTo>
                    <a:pt x="267390" y="100724"/>
                  </a:lnTo>
                  <a:lnTo>
                    <a:pt x="262847" y="97906"/>
                  </a:lnTo>
                  <a:lnTo>
                    <a:pt x="248391" y="94775"/>
                  </a:lnTo>
                  <a:lnTo>
                    <a:pt x="216141" y="97835"/>
                  </a:lnTo>
                  <a:lnTo>
                    <a:pt x="162844" y="113490"/>
                  </a:lnTo>
                  <a:lnTo>
                    <a:pt x="143138" y="126279"/>
                  </a:lnTo>
                  <a:lnTo>
                    <a:pt x="130993" y="1367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09836" y="2152650"/>
              <a:ext cx="174465" cy="685801"/>
            </a:xfrm>
            <a:custGeom>
              <a:avLst/>
              <a:gdLst/>
              <a:ahLst/>
              <a:cxnLst/>
              <a:rect l="0" t="0" r="0" b="0"/>
              <a:pathLst>
                <a:path w="174465" h="685801">
                  <a:moveTo>
                    <a:pt x="174464" y="0"/>
                  </a:moveTo>
                  <a:lnTo>
                    <a:pt x="157457" y="59748"/>
                  </a:lnTo>
                  <a:lnTo>
                    <a:pt x="135802" y="116519"/>
                  </a:lnTo>
                  <a:lnTo>
                    <a:pt x="115536" y="177579"/>
                  </a:lnTo>
                  <a:lnTo>
                    <a:pt x="98277" y="234693"/>
                  </a:lnTo>
                  <a:lnTo>
                    <a:pt x="79214" y="297119"/>
                  </a:lnTo>
                  <a:lnTo>
                    <a:pt x="60164" y="355565"/>
                  </a:lnTo>
                  <a:lnTo>
                    <a:pt x="43231" y="414277"/>
                  </a:lnTo>
                  <a:lnTo>
                    <a:pt x="28414" y="475038"/>
                  </a:lnTo>
                  <a:lnTo>
                    <a:pt x="13597" y="531564"/>
                  </a:lnTo>
                  <a:lnTo>
                    <a:pt x="5248" y="595041"/>
                  </a:lnTo>
                  <a:lnTo>
                    <a:pt x="0" y="658100"/>
                  </a:lnTo>
                  <a:lnTo>
                    <a:pt x="1005" y="665217"/>
                  </a:lnTo>
                  <a:lnTo>
                    <a:pt x="5884" y="675006"/>
                  </a:lnTo>
                  <a:lnTo>
                    <a:pt x="15714" y="685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79550" y="2082800"/>
              <a:ext cx="228601" cy="787401"/>
            </a:xfrm>
            <a:custGeom>
              <a:avLst/>
              <a:gdLst/>
              <a:ahLst/>
              <a:cxnLst/>
              <a:rect l="0" t="0" r="0" b="0"/>
              <a:pathLst>
                <a:path w="228601" h="787401">
                  <a:moveTo>
                    <a:pt x="0" y="0"/>
                  </a:moveTo>
                  <a:lnTo>
                    <a:pt x="1882" y="25748"/>
                  </a:lnTo>
                  <a:lnTo>
                    <a:pt x="8789" y="44553"/>
                  </a:lnTo>
                  <a:lnTo>
                    <a:pt x="37170" y="107952"/>
                  </a:lnTo>
                  <a:lnTo>
                    <a:pt x="62057" y="167539"/>
                  </a:lnTo>
                  <a:lnTo>
                    <a:pt x="80377" y="228200"/>
                  </a:lnTo>
                  <a:lnTo>
                    <a:pt x="99482" y="285740"/>
                  </a:lnTo>
                  <a:lnTo>
                    <a:pt x="118533" y="347969"/>
                  </a:lnTo>
                  <a:lnTo>
                    <a:pt x="132096" y="409432"/>
                  </a:lnTo>
                  <a:lnTo>
                    <a:pt x="146166" y="471260"/>
                  </a:lnTo>
                  <a:lnTo>
                    <a:pt x="162988" y="533322"/>
                  </a:lnTo>
                  <a:lnTo>
                    <a:pt x="179917" y="590258"/>
                  </a:lnTo>
                  <a:lnTo>
                    <a:pt x="190500" y="642984"/>
                  </a:lnTo>
                  <a:lnTo>
                    <a:pt x="201083" y="699996"/>
                  </a:lnTo>
                  <a:lnTo>
                    <a:pt x="215900" y="760849"/>
                  </a:lnTo>
                  <a:lnTo>
                    <a:pt x="222250" y="776946"/>
                  </a:lnTo>
                  <a:lnTo>
                    <a:pt x="228600" y="787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14500" y="1809750"/>
            <a:ext cx="2927351" cy="354438"/>
            <a:chOff x="1714500" y="1809750"/>
            <a:chExt cx="2927351" cy="354438"/>
          </a:xfrm>
        </p:grpSpPr>
        <p:sp>
          <p:nvSpPr>
            <p:cNvPr id="35" name="Freeform 34"/>
            <p:cNvSpPr/>
            <p:nvPr/>
          </p:nvSpPr>
          <p:spPr>
            <a:xfrm>
              <a:off x="1714500" y="19939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22604" y="7674"/>
                  </a:lnTo>
                  <a:lnTo>
                    <a:pt x="83992" y="960"/>
                  </a:lnTo>
                  <a:lnTo>
                    <a:pt x="144848" y="37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044700" y="1892300"/>
              <a:ext cx="127001" cy="209551"/>
            </a:xfrm>
            <a:custGeom>
              <a:avLst/>
              <a:gdLst/>
              <a:ahLst/>
              <a:cxnLst/>
              <a:rect l="0" t="0" r="0" b="0"/>
              <a:pathLst>
                <a:path w="127001" h="209551">
                  <a:moveTo>
                    <a:pt x="0" y="0"/>
                  </a:moveTo>
                  <a:lnTo>
                    <a:pt x="0" y="59707"/>
                  </a:lnTo>
                  <a:lnTo>
                    <a:pt x="0" y="115573"/>
                  </a:lnTo>
                  <a:lnTo>
                    <a:pt x="0" y="167143"/>
                  </a:lnTo>
                  <a:lnTo>
                    <a:pt x="1411" y="171401"/>
                  </a:lnTo>
                  <a:lnTo>
                    <a:pt x="3763" y="172828"/>
                  </a:lnTo>
                  <a:lnTo>
                    <a:pt x="6742" y="172369"/>
                  </a:lnTo>
                  <a:lnTo>
                    <a:pt x="17677" y="164980"/>
                  </a:lnTo>
                  <a:lnTo>
                    <a:pt x="63891" y="129058"/>
                  </a:lnTo>
                  <a:lnTo>
                    <a:pt x="78255" y="124387"/>
                  </a:lnTo>
                  <a:lnTo>
                    <a:pt x="86037" y="123141"/>
                  </a:lnTo>
                  <a:lnTo>
                    <a:pt x="100328" y="125520"/>
                  </a:lnTo>
                  <a:lnTo>
                    <a:pt x="107102" y="128130"/>
                  </a:lnTo>
                  <a:lnTo>
                    <a:pt x="111618" y="132692"/>
                  </a:lnTo>
                  <a:lnTo>
                    <a:pt x="116636" y="145287"/>
                  </a:lnTo>
                  <a:lnTo>
                    <a:pt x="125519" y="199015"/>
                  </a:lnTo>
                  <a:lnTo>
                    <a:pt x="127000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35200" y="2000250"/>
              <a:ext cx="129406" cy="163938"/>
            </a:xfrm>
            <a:custGeom>
              <a:avLst/>
              <a:gdLst/>
              <a:ahLst/>
              <a:cxnLst/>
              <a:rect l="0" t="0" r="0" b="0"/>
              <a:pathLst>
                <a:path w="129406" h="163938">
                  <a:moveTo>
                    <a:pt x="19050" y="0"/>
                  </a:moveTo>
                  <a:lnTo>
                    <a:pt x="12308" y="6742"/>
                  </a:lnTo>
                  <a:lnTo>
                    <a:pt x="11733" y="10845"/>
                  </a:lnTo>
                  <a:lnTo>
                    <a:pt x="14857" y="21048"/>
                  </a:lnTo>
                  <a:lnTo>
                    <a:pt x="24550" y="35321"/>
                  </a:lnTo>
                  <a:lnTo>
                    <a:pt x="39730" y="45116"/>
                  </a:lnTo>
                  <a:lnTo>
                    <a:pt x="61004" y="49116"/>
                  </a:lnTo>
                  <a:lnTo>
                    <a:pt x="81810" y="46930"/>
                  </a:lnTo>
                  <a:lnTo>
                    <a:pt x="93040" y="41789"/>
                  </a:lnTo>
                  <a:lnTo>
                    <a:pt x="111747" y="26991"/>
                  </a:lnTo>
                  <a:lnTo>
                    <a:pt x="115420" y="26461"/>
                  </a:lnTo>
                  <a:lnTo>
                    <a:pt x="118575" y="28224"/>
                  </a:lnTo>
                  <a:lnTo>
                    <a:pt x="123961" y="35827"/>
                  </a:lnTo>
                  <a:lnTo>
                    <a:pt x="128707" y="46262"/>
                  </a:lnTo>
                  <a:lnTo>
                    <a:pt x="129405" y="59837"/>
                  </a:lnTo>
                  <a:lnTo>
                    <a:pt x="123770" y="113203"/>
                  </a:lnTo>
                  <a:lnTo>
                    <a:pt x="111127" y="138778"/>
                  </a:lnTo>
                  <a:lnTo>
                    <a:pt x="103247" y="148933"/>
                  </a:lnTo>
                  <a:lnTo>
                    <a:pt x="87506" y="159212"/>
                  </a:lnTo>
                  <a:lnTo>
                    <a:pt x="58155" y="163937"/>
                  </a:lnTo>
                  <a:lnTo>
                    <a:pt x="33537" y="163344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461805" y="1900318"/>
              <a:ext cx="141696" cy="172460"/>
            </a:xfrm>
            <a:custGeom>
              <a:avLst/>
              <a:gdLst/>
              <a:ahLst/>
              <a:cxnLst/>
              <a:rect l="0" t="0" r="0" b="0"/>
              <a:pathLst>
                <a:path w="141696" h="172460">
                  <a:moveTo>
                    <a:pt x="78195" y="87232"/>
                  </a:moveTo>
                  <a:lnTo>
                    <a:pt x="68082" y="83861"/>
                  </a:lnTo>
                  <a:lnTo>
                    <a:pt x="63692" y="84279"/>
                  </a:lnTo>
                  <a:lnTo>
                    <a:pt x="38882" y="98820"/>
                  </a:lnTo>
                  <a:lnTo>
                    <a:pt x="10727" y="128771"/>
                  </a:lnTo>
                  <a:lnTo>
                    <a:pt x="1211" y="145401"/>
                  </a:lnTo>
                  <a:lnTo>
                    <a:pt x="0" y="157535"/>
                  </a:lnTo>
                  <a:lnTo>
                    <a:pt x="665" y="163734"/>
                  </a:lnTo>
                  <a:lnTo>
                    <a:pt x="3931" y="167867"/>
                  </a:lnTo>
                  <a:lnTo>
                    <a:pt x="15085" y="172459"/>
                  </a:lnTo>
                  <a:lnTo>
                    <a:pt x="20599" y="172272"/>
                  </a:lnTo>
                  <a:lnTo>
                    <a:pt x="30490" y="168301"/>
                  </a:lnTo>
                  <a:lnTo>
                    <a:pt x="62396" y="146183"/>
                  </a:lnTo>
                  <a:lnTo>
                    <a:pt x="84416" y="116502"/>
                  </a:lnTo>
                  <a:lnTo>
                    <a:pt x="109777" y="55583"/>
                  </a:lnTo>
                  <a:lnTo>
                    <a:pt x="120749" y="15509"/>
                  </a:lnTo>
                  <a:lnTo>
                    <a:pt x="121381" y="7667"/>
                  </a:lnTo>
                  <a:lnTo>
                    <a:pt x="119685" y="3144"/>
                  </a:lnTo>
                  <a:lnTo>
                    <a:pt x="116439" y="835"/>
                  </a:lnTo>
                  <a:lnTo>
                    <a:pt x="112157" y="0"/>
                  </a:lnTo>
                  <a:lnTo>
                    <a:pt x="108598" y="1561"/>
                  </a:lnTo>
                  <a:lnTo>
                    <a:pt x="102761" y="8939"/>
                  </a:lnTo>
                  <a:lnTo>
                    <a:pt x="95508" y="24994"/>
                  </a:lnTo>
                  <a:lnTo>
                    <a:pt x="91300" y="70781"/>
                  </a:lnTo>
                  <a:lnTo>
                    <a:pt x="94386" y="95842"/>
                  </a:lnTo>
                  <a:lnTo>
                    <a:pt x="111300" y="137673"/>
                  </a:lnTo>
                  <a:lnTo>
                    <a:pt x="119719" y="148691"/>
                  </a:lnTo>
                  <a:lnTo>
                    <a:pt x="132597" y="159064"/>
                  </a:lnTo>
                  <a:lnTo>
                    <a:pt x="141695" y="1634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673350" y="1976576"/>
              <a:ext cx="114301" cy="69582"/>
            </a:xfrm>
            <a:custGeom>
              <a:avLst/>
              <a:gdLst/>
              <a:ahLst/>
              <a:cxnLst/>
              <a:rect l="0" t="0" r="0" b="0"/>
              <a:pathLst>
                <a:path w="114301" h="69582">
                  <a:moveTo>
                    <a:pt x="0" y="17324"/>
                  </a:moveTo>
                  <a:lnTo>
                    <a:pt x="1881" y="43072"/>
                  </a:lnTo>
                  <a:lnTo>
                    <a:pt x="8838" y="68193"/>
                  </a:lnTo>
                  <a:lnTo>
                    <a:pt x="10126" y="69581"/>
                  </a:lnTo>
                  <a:lnTo>
                    <a:pt x="10984" y="67684"/>
                  </a:lnTo>
                  <a:lnTo>
                    <a:pt x="21438" y="29627"/>
                  </a:lnTo>
                  <a:lnTo>
                    <a:pt x="29283" y="19029"/>
                  </a:lnTo>
                  <a:lnTo>
                    <a:pt x="39826" y="10321"/>
                  </a:lnTo>
                  <a:lnTo>
                    <a:pt x="51567" y="4098"/>
                  </a:lnTo>
                  <a:lnTo>
                    <a:pt x="73448" y="0"/>
                  </a:lnTo>
                  <a:lnTo>
                    <a:pt x="114300" y="46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812592" y="1987550"/>
              <a:ext cx="104629" cy="72125"/>
            </a:xfrm>
            <a:custGeom>
              <a:avLst/>
              <a:gdLst/>
              <a:ahLst/>
              <a:cxnLst/>
              <a:rect l="0" t="0" r="0" b="0"/>
              <a:pathLst>
                <a:path w="104629" h="72125">
                  <a:moveTo>
                    <a:pt x="63958" y="0"/>
                  </a:moveTo>
                  <a:lnTo>
                    <a:pt x="50474" y="0"/>
                  </a:lnTo>
                  <a:lnTo>
                    <a:pt x="31976" y="6742"/>
                  </a:lnTo>
                  <a:lnTo>
                    <a:pt x="13089" y="17677"/>
                  </a:lnTo>
                  <a:lnTo>
                    <a:pt x="4190" y="27612"/>
                  </a:lnTo>
                  <a:lnTo>
                    <a:pt x="830" y="33225"/>
                  </a:lnTo>
                  <a:lnTo>
                    <a:pt x="0" y="39083"/>
                  </a:lnTo>
                  <a:lnTo>
                    <a:pt x="2842" y="51237"/>
                  </a:lnTo>
                  <a:lnTo>
                    <a:pt x="6280" y="56030"/>
                  </a:lnTo>
                  <a:lnTo>
                    <a:pt x="15746" y="63237"/>
                  </a:lnTo>
                  <a:lnTo>
                    <a:pt x="36346" y="71262"/>
                  </a:lnTo>
                  <a:lnTo>
                    <a:pt x="50275" y="72124"/>
                  </a:lnTo>
                  <a:lnTo>
                    <a:pt x="76464" y="66928"/>
                  </a:lnTo>
                  <a:lnTo>
                    <a:pt x="95650" y="57774"/>
                  </a:lnTo>
                  <a:lnTo>
                    <a:pt x="99903" y="52627"/>
                  </a:lnTo>
                  <a:lnTo>
                    <a:pt x="104628" y="39382"/>
                  </a:lnTo>
                  <a:lnTo>
                    <a:pt x="104477" y="33311"/>
                  </a:lnTo>
                  <a:lnTo>
                    <a:pt x="100546" y="22801"/>
                  </a:lnTo>
                  <a:lnTo>
                    <a:pt x="92214" y="15308"/>
                  </a:lnTo>
                  <a:lnTo>
                    <a:pt x="82161" y="10331"/>
                  </a:lnTo>
                  <a:lnTo>
                    <a:pt x="63958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35300" y="1932497"/>
              <a:ext cx="170447" cy="200268"/>
            </a:xfrm>
            <a:custGeom>
              <a:avLst/>
              <a:gdLst/>
              <a:ahLst/>
              <a:cxnLst/>
              <a:rect l="0" t="0" r="0" b="0"/>
              <a:pathLst>
                <a:path w="170447" h="200268">
                  <a:moveTo>
                    <a:pt x="19050" y="36003"/>
                  </a:moveTo>
                  <a:lnTo>
                    <a:pt x="19050" y="99081"/>
                  </a:lnTo>
                  <a:lnTo>
                    <a:pt x="19756" y="160032"/>
                  </a:lnTo>
                  <a:lnTo>
                    <a:pt x="24517" y="197733"/>
                  </a:lnTo>
                  <a:lnTo>
                    <a:pt x="24106" y="200267"/>
                  </a:lnTo>
                  <a:lnTo>
                    <a:pt x="23126" y="199135"/>
                  </a:lnTo>
                  <a:lnTo>
                    <a:pt x="20862" y="190351"/>
                  </a:lnTo>
                  <a:lnTo>
                    <a:pt x="19156" y="135340"/>
                  </a:lnTo>
                  <a:lnTo>
                    <a:pt x="22427" y="75597"/>
                  </a:lnTo>
                  <a:lnTo>
                    <a:pt x="42816" y="36134"/>
                  </a:lnTo>
                  <a:lnTo>
                    <a:pt x="58547" y="20363"/>
                  </a:lnTo>
                  <a:lnTo>
                    <a:pt x="89084" y="4981"/>
                  </a:lnTo>
                  <a:lnTo>
                    <a:pt x="109886" y="0"/>
                  </a:lnTo>
                  <a:lnTo>
                    <a:pt x="132042" y="406"/>
                  </a:lnTo>
                  <a:lnTo>
                    <a:pt x="144763" y="3954"/>
                  </a:lnTo>
                  <a:lnTo>
                    <a:pt x="155121" y="10235"/>
                  </a:lnTo>
                  <a:lnTo>
                    <a:pt x="168885" y="25076"/>
                  </a:lnTo>
                  <a:lnTo>
                    <a:pt x="170446" y="30835"/>
                  </a:lnTo>
                  <a:lnTo>
                    <a:pt x="168417" y="42878"/>
                  </a:lnTo>
                  <a:lnTo>
                    <a:pt x="165195" y="47642"/>
                  </a:lnTo>
                  <a:lnTo>
                    <a:pt x="155970" y="54817"/>
                  </a:lnTo>
                  <a:lnTo>
                    <a:pt x="138876" y="62822"/>
                  </a:lnTo>
                  <a:lnTo>
                    <a:pt x="84371" y="67464"/>
                  </a:lnTo>
                  <a:lnTo>
                    <a:pt x="30182" y="62658"/>
                  </a:lnTo>
                  <a:lnTo>
                    <a:pt x="0" y="550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279997" y="1809750"/>
              <a:ext cx="110904" cy="222251"/>
            </a:xfrm>
            <a:custGeom>
              <a:avLst/>
              <a:gdLst/>
              <a:ahLst/>
              <a:cxnLst/>
              <a:rect l="0" t="0" r="0" b="0"/>
              <a:pathLst>
                <a:path w="110904" h="222251">
                  <a:moveTo>
                    <a:pt x="9303" y="0"/>
                  </a:moveTo>
                  <a:lnTo>
                    <a:pt x="4277" y="22604"/>
                  </a:lnTo>
                  <a:lnTo>
                    <a:pt x="3031" y="81896"/>
                  </a:lnTo>
                  <a:lnTo>
                    <a:pt x="2958" y="143771"/>
                  </a:lnTo>
                  <a:lnTo>
                    <a:pt x="0" y="189780"/>
                  </a:lnTo>
                  <a:lnTo>
                    <a:pt x="1690" y="190020"/>
                  </a:lnTo>
                  <a:lnTo>
                    <a:pt x="7331" y="184642"/>
                  </a:lnTo>
                  <a:lnTo>
                    <a:pt x="36717" y="152615"/>
                  </a:lnTo>
                  <a:lnTo>
                    <a:pt x="60501" y="135509"/>
                  </a:lnTo>
                  <a:lnTo>
                    <a:pt x="72980" y="132663"/>
                  </a:lnTo>
                  <a:lnTo>
                    <a:pt x="79271" y="132892"/>
                  </a:lnTo>
                  <a:lnTo>
                    <a:pt x="90024" y="136909"/>
                  </a:lnTo>
                  <a:lnTo>
                    <a:pt x="94867" y="139956"/>
                  </a:lnTo>
                  <a:lnTo>
                    <a:pt x="98096" y="145515"/>
                  </a:lnTo>
                  <a:lnTo>
                    <a:pt x="103277" y="177903"/>
                  </a:lnTo>
                  <a:lnTo>
                    <a:pt x="110903" y="222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487444" y="1968500"/>
              <a:ext cx="5057" cy="44451"/>
            </a:xfrm>
            <a:custGeom>
              <a:avLst/>
              <a:gdLst/>
              <a:ahLst/>
              <a:cxnLst/>
              <a:rect l="0" t="0" r="0" b="0"/>
              <a:pathLst>
                <a:path w="5057" h="44451">
                  <a:moveTo>
                    <a:pt x="5056" y="0"/>
                  </a:moveTo>
                  <a:lnTo>
                    <a:pt x="30" y="22604"/>
                  </a:lnTo>
                  <a:lnTo>
                    <a:pt x="0" y="34741"/>
                  </a:lnTo>
                  <a:lnTo>
                    <a:pt x="980" y="37977"/>
                  </a:lnTo>
                  <a:lnTo>
                    <a:pt x="5056" y="44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517900" y="1847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614110" y="1816100"/>
              <a:ext cx="18091" cy="203201"/>
            </a:xfrm>
            <a:custGeom>
              <a:avLst/>
              <a:gdLst/>
              <a:ahLst/>
              <a:cxnLst/>
              <a:rect l="0" t="0" r="0" b="0"/>
              <a:pathLst>
                <a:path w="18091" h="203201">
                  <a:moveTo>
                    <a:pt x="11740" y="0"/>
                  </a:moveTo>
                  <a:lnTo>
                    <a:pt x="6714" y="22604"/>
                  </a:lnTo>
                  <a:lnTo>
                    <a:pt x="0" y="76428"/>
                  </a:lnTo>
                  <a:lnTo>
                    <a:pt x="2495" y="134418"/>
                  </a:lnTo>
                  <a:lnTo>
                    <a:pt x="10290" y="188191"/>
                  </a:lnTo>
                  <a:lnTo>
                    <a:pt x="1809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721100" y="19558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3371" y="37450"/>
                  </a:lnTo>
                  <a:lnTo>
                    <a:pt x="12700" y="69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765550" y="1892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28063" y="1936750"/>
              <a:ext cx="134338" cy="106095"/>
            </a:xfrm>
            <a:custGeom>
              <a:avLst/>
              <a:gdLst/>
              <a:ahLst/>
              <a:cxnLst/>
              <a:rect l="0" t="0" r="0" b="0"/>
              <a:pathLst>
                <a:path w="134338" h="106095">
                  <a:moveTo>
                    <a:pt x="96237" y="0"/>
                  </a:moveTo>
                  <a:lnTo>
                    <a:pt x="33914" y="26938"/>
                  </a:lnTo>
                  <a:lnTo>
                    <a:pt x="10941" y="42637"/>
                  </a:lnTo>
                  <a:lnTo>
                    <a:pt x="565" y="58494"/>
                  </a:lnTo>
                  <a:lnTo>
                    <a:pt x="0" y="64396"/>
                  </a:lnTo>
                  <a:lnTo>
                    <a:pt x="3136" y="76598"/>
                  </a:lnTo>
                  <a:lnTo>
                    <a:pt x="11114" y="87195"/>
                  </a:lnTo>
                  <a:lnTo>
                    <a:pt x="16205" y="91997"/>
                  </a:lnTo>
                  <a:lnTo>
                    <a:pt x="40225" y="102126"/>
                  </a:lnTo>
                  <a:lnTo>
                    <a:pt x="79241" y="106094"/>
                  </a:lnTo>
                  <a:lnTo>
                    <a:pt x="134337" y="95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43124" y="1939985"/>
              <a:ext cx="105100" cy="98366"/>
            </a:xfrm>
            <a:custGeom>
              <a:avLst/>
              <a:gdLst/>
              <a:ahLst/>
              <a:cxnLst/>
              <a:rect l="0" t="0" r="0" b="0"/>
              <a:pathLst>
                <a:path w="105100" h="98366">
                  <a:moveTo>
                    <a:pt x="41526" y="22165"/>
                  </a:moveTo>
                  <a:lnTo>
                    <a:pt x="48268" y="28907"/>
                  </a:lnTo>
                  <a:lnTo>
                    <a:pt x="59104" y="32217"/>
                  </a:lnTo>
                  <a:lnTo>
                    <a:pt x="72622" y="32983"/>
                  </a:lnTo>
                  <a:lnTo>
                    <a:pt x="85685" y="30971"/>
                  </a:lnTo>
                  <a:lnTo>
                    <a:pt x="96665" y="25843"/>
                  </a:lnTo>
                  <a:lnTo>
                    <a:pt x="101569" y="22501"/>
                  </a:lnTo>
                  <a:lnTo>
                    <a:pt x="104132" y="18155"/>
                  </a:lnTo>
                  <a:lnTo>
                    <a:pt x="105099" y="7683"/>
                  </a:lnTo>
                  <a:lnTo>
                    <a:pt x="102253" y="4044"/>
                  </a:lnTo>
                  <a:lnTo>
                    <a:pt x="91564" y="0"/>
                  </a:lnTo>
                  <a:lnTo>
                    <a:pt x="58047" y="2474"/>
                  </a:lnTo>
                  <a:lnTo>
                    <a:pt x="36308" y="8491"/>
                  </a:lnTo>
                  <a:lnTo>
                    <a:pt x="11881" y="22809"/>
                  </a:lnTo>
                  <a:lnTo>
                    <a:pt x="6946" y="26828"/>
                  </a:lnTo>
                  <a:lnTo>
                    <a:pt x="1463" y="38819"/>
                  </a:lnTo>
                  <a:lnTo>
                    <a:pt x="0" y="45967"/>
                  </a:lnTo>
                  <a:lnTo>
                    <a:pt x="2138" y="59555"/>
                  </a:lnTo>
                  <a:lnTo>
                    <a:pt x="8498" y="71944"/>
                  </a:lnTo>
                  <a:lnTo>
                    <a:pt x="18380" y="82154"/>
                  </a:lnTo>
                  <a:lnTo>
                    <a:pt x="39215" y="92464"/>
                  </a:lnTo>
                  <a:lnTo>
                    <a:pt x="85976" y="983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325494" y="1955800"/>
              <a:ext cx="113157" cy="76201"/>
            </a:xfrm>
            <a:custGeom>
              <a:avLst/>
              <a:gdLst/>
              <a:ahLst/>
              <a:cxnLst/>
              <a:rect l="0" t="0" r="0" b="0"/>
              <a:pathLst>
                <a:path w="113157" h="76201">
                  <a:moveTo>
                    <a:pt x="11556" y="0"/>
                  </a:moveTo>
                  <a:lnTo>
                    <a:pt x="572" y="40477"/>
                  </a:lnTo>
                  <a:lnTo>
                    <a:pt x="0" y="48151"/>
                  </a:lnTo>
                  <a:lnTo>
                    <a:pt x="1736" y="51856"/>
                  </a:lnTo>
                  <a:lnTo>
                    <a:pt x="5009" y="52915"/>
                  </a:lnTo>
                  <a:lnTo>
                    <a:pt x="9308" y="52210"/>
                  </a:lnTo>
                  <a:lnTo>
                    <a:pt x="17848" y="45782"/>
                  </a:lnTo>
                  <a:lnTo>
                    <a:pt x="52476" y="11341"/>
                  </a:lnTo>
                  <a:lnTo>
                    <a:pt x="63609" y="5511"/>
                  </a:lnTo>
                  <a:lnTo>
                    <a:pt x="75613" y="4331"/>
                  </a:lnTo>
                  <a:lnTo>
                    <a:pt x="81777" y="5004"/>
                  </a:lnTo>
                  <a:lnTo>
                    <a:pt x="85887" y="8275"/>
                  </a:lnTo>
                  <a:lnTo>
                    <a:pt x="90453" y="19435"/>
                  </a:lnTo>
                  <a:lnTo>
                    <a:pt x="97388" y="55877"/>
                  </a:lnTo>
                  <a:lnTo>
                    <a:pt x="103326" y="67167"/>
                  </a:lnTo>
                  <a:lnTo>
                    <a:pt x="113156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479368" y="1886995"/>
              <a:ext cx="162483" cy="159865"/>
            </a:xfrm>
            <a:custGeom>
              <a:avLst/>
              <a:gdLst/>
              <a:ahLst/>
              <a:cxnLst/>
              <a:rect l="0" t="0" r="0" b="0"/>
              <a:pathLst>
                <a:path w="162483" h="159865">
                  <a:moveTo>
                    <a:pt x="98982" y="94205"/>
                  </a:moveTo>
                  <a:lnTo>
                    <a:pt x="102353" y="84092"/>
                  </a:lnTo>
                  <a:lnTo>
                    <a:pt x="100524" y="81113"/>
                  </a:lnTo>
                  <a:lnTo>
                    <a:pt x="90965" y="77803"/>
                  </a:lnTo>
                  <a:lnTo>
                    <a:pt x="73088" y="79311"/>
                  </a:lnTo>
                  <a:lnTo>
                    <a:pt x="35439" y="90151"/>
                  </a:lnTo>
                  <a:lnTo>
                    <a:pt x="19790" y="99746"/>
                  </a:lnTo>
                  <a:lnTo>
                    <a:pt x="6216" y="114897"/>
                  </a:lnTo>
                  <a:lnTo>
                    <a:pt x="1309" y="128566"/>
                  </a:lnTo>
                  <a:lnTo>
                    <a:pt x="0" y="136163"/>
                  </a:lnTo>
                  <a:lnTo>
                    <a:pt x="1244" y="141932"/>
                  </a:lnTo>
                  <a:lnTo>
                    <a:pt x="4190" y="146484"/>
                  </a:lnTo>
                  <a:lnTo>
                    <a:pt x="13108" y="153424"/>
                  </a:lnTo>
                  <a:lnTo>
                    <a:pt x="24127" y="158860"/>
                  </a:lnTo>
                  <a:lnTo>
                    <a:pt x="36080" y="159864"/>
                  </a:lnTo>
                  <a:lnTo>
                    <a:pt x="48447" y="157254"/>
                  </a:lnTo>
                  <a:lnTo>
                    <a:pt x="102363" y="124518"/>
                  </a:lnTo>
                  <a:lnTo>
                    <a:pt x="142436" y="81421"/>
                  </a:lnTo>
                  <a:lnTo>
                    <a:pt x="157560" y="49744"/>
                  </a:lnTo>
                  <a:lnTo>
                    <a:pt x="158413" y="35169"/>
                  </a:lnTo>
                  <a:lnTo>
                    <a:pt x="153212" y="6187"/>
                  </a:lnTo>
                  <a:lnTo>
                    <a:pt x="149952" y="2365"/>
                  </a:lnTo>
                  <a:lnTo>
                    <a:pt x="145662" y="523"/>
                  </a:lnTo>
                  <a:lnTo>
                    <a:pt x="140685" y="0"/>
                  </a:lnTo>
                  <a:lnTo>
                    <a:pt x="135956" y="1769"/>
                  </a:lnTo>
                  <a:lnTo>
                    <a:pt x="126939" y="9378"/>
                  </a:lnTo>
                  <a:lnTo>
                    <a:pt x="121991" y="21697"/>
                  </a:lnTo>
                  <a:lnTo>
                    <a:pt x="120497" y="36579"/>
                  </a:lnTo>
                  <a:lnTo>
                    <a:pt x="122185" y="52601"/>
                  </a:lnTo>
                  <a:lnTo>
                    <a:pt x="127168" y="65366"/>
                  </a:lnTo>
                  <a:lnTo>
                    <a:pt x="162482" y="1259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03400" y="2317750"/>
            <a:ext cx="3214740" cy="404530"/>
            <a:chOff x="1803400" y="2317750"/>
            <a:chExt cx="3214740" cy="404530"/>
          </a:xfrm>
        </p:grpSpPr>
        <p:sp>
          <p:nvSpPr>
            <p:cNvPr id="53" name="Freeform 52"/>
            <p:cNvSpPr/>
            <p:nvPr/>
          </p:nvSpPr>
          <p:spPr>
            <a:xfrm>
              <a:off x="1803400" y="2520950"/>
              <a:ext cx="184151" cy="1"/>
            </a:xfrm>
            <a:custGeom>
              <a:avLst/>
              <a:gdLst/>
              <a:ahLst/>
              <a:cxnLst/>
              <a:rect l="0" t="0" r="0" b="0"/>
              <a:pathLst>
                <a:path w="184151" h="1">
                  <a:moveTo>
                    <a:pt x="0" y="0"/>
                  </a:moveTo>
                  <a:lnTo>
                    <a:pt x="59707" y="0"/>
                  </a:lnTo>
                  <a:lnTo>
                    <a:pt x="115573" y="0"/>
                  </a:lnTo>
                  <a:lnTo>
                    <a:pt x="176591" y="0"/>
                  </a:lnTo>
                  <a:lnTo>
                    <a:pt x="1841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153012" y="2406650"/>
              <a:ext cx="171089" cy="215901"/>
            </a:xfrm>
            <a:custGeom>
              <a:avLst/>
              <a:gdLst/>
              <a:ahLst/>
              <a:cxnLst/>
              <a:rect l="0" t="0" r="0" b="0"/>
              <a:pathLst>
                <a:path w="171089" h="215901">
                  <a:moveTo>
                    <a:pt x="18688" y="0"/>
                  </a:moveTo>
                  <a:lnTo>
                    <a:pt x="16807" y="56487"/>
                  </a:lnTo>
                  <a:lnTo>
                    <a:pt x="5823" y="112918"/>
                  </a:lnTo>
                  <a:lnTo>
                    <a:pt x="181" y="170005"/>
                  </a:lnTo>
                  <a:lnTo>
                    <a:pt x="0" y="178953"/>
                  </a:lnTo>
                  <a:lnTo>
                    <a:pt x="1996" y="182802"/>
                  </a:lnTo>
                  <a:lnTo>
                    <a:pt x="5443" y="183251"/>
                  </a:lnTo>
                  <a:lnTo>
                    <a:pt x="9858" y="181434"/>
                  </a:lnTo>
                  <a:lnTo>
                    <a:pt x="69649" y="129334"/>
                  </a:lnTo>
                  <a:lnTo>
                    <a:pt x="94920" y="118994"/>
                  </a:lnTo>
                  <a:lnTo>
                    <a:pt x="101259" y="118841"/>
                  </a:lnTo>
                  <a:lnTo>
                    <a:pt x="113947" y="122433"/>
                  </a:lnTo>
                  <a:lnTo>
                    <a:pt x="129620" y="132389"/>
                  </a:lnTo>
                  <a:lnTo>
                    <a:pt x="136900" y="142095"/>
                  </a:lnTo>
                  <a:lnTo>
                    <a:pt x="166551" y="203242"/>
                  </a:lnTo>
                  <a:lnTo>
                    <a:pt x="171088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396929" y="2533650"/>
              <a:ext cx="117457" cy="188630"/>
            </a:xfrm>
            <a:custGeom>
              <a:avLst/>
              <a:gdLst/>
              <a:ahLst/>
              <a:cxnLst/>
              <a:rect l="0" t="0" r="0" b="0"/>
              <a:pathLst>
                <a:path w="117457" h="188630">
                  <a:moveTo>
                    <a:pt x="3371" y="0"/>
                  </a:moveTo>
                  <a:lnTo>
                    <a:pt x="0" y="10113"/>
                  </a:lnTo>
                  <a:lnTo>
                    <a:pt x="226" y="20722"/>
                  </a:lnTo>
                  <a:lnTo>
                    <a:pt x="3385" y="31788"/>
                  </a:lnTo>
                  <a:lnTo>
                    <a:pt x="9492" y="41409"/>
                  </a:lnTo>
                  <a:lnTo>
                    <a:pt x="18791" y="48508"/>
                  </a:lnTo>
                  <a:lnTo>
                    <a:pt x="24235" y="51389"/>
                  </a:lnTo>
                  <a:lnTo>
                    <a:pt x="29980" y="51898"/>
                  </a:lnTo>
                  <a:lnTo>
                    <a:pt x="60680" y="42339"/>
                  </a:lnTo>
                  <a:lnTo>
                    <a:pt x="80883" y="28798"/>
                  </a:lnTo>
                  <a:lnTo>
                    <a:pt x="89797" y="20795"/>
                  </a:lnTo>
                  <a:lnTo>
                    <a:pt x="94149" y="19508"/>
                  </a:lnTo>
                  <a:lnTo>
                    <a:pt x="98462" y="20061"/>
                  </a:lnTo>
                  <a:lnTo>
                    <a:pt x="102748" y="21841"/>
                  </a:lnTo>
                  <a:lnTo>
                    <a:pt x="109392" y="31344"/>
                  </a:lnTo>
                  <a:lnTo>
                    <a:pt x="113992" y="44975"/>
                  </a:lnTo>
                  <a:lnTo>
                    <a:pt x="117456" y="106780"/>
                  </a:lnTo>
                  <a:lnTo>
                    <a:pt x="114257" y="138215"/>
                  </a:lnTo>
                  <a:lnTo>
                    <a:pt x="106126" y="164101"/>
                  </a:lnTo>
                  <a:lnTo>
                    <a:pt x="99370" y="174299"/>
                  </a:lnTo>
                  <a:lnTo>
                    <a:pt x="89781" y="181653"/>
                  </a:lnTo>
                  <a:lnTo>
                    <a:pt x="77759" y="186568"/>
                  </a:lnTo>
                  <a:lnTo>
                    <a:pt x="55829" y="188629"/>
                  </a:lnTo>
                  <a:lnTo>
                    <a:pt x="28771" y="184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02258" y="2427442"/>
              <a:ext cx="204443" cy="176059"/>
            </a:xfrm>
            <a:custGeom>
              <a:avLst/>
              <a:gdLst/>
              <a:ahLst/>
              <a:cxnLst/>
              <a:rect l="0" t="0" r="0" b="0"/>
              <a:pathLst>
                <a:path w="204443" h="176059">
                  <a:moveTo>
                    <a:pt x="102842" y="106208"/>
                  </a:moveTo>
                  <a:lnTo>
                    <a:pt x="96100" y="99466"/>
                  </a:lnTo>
                  <a:lnTo>
                    <a:pt x="91292" y="98186"/>
                  </a:lnTo>
                  <a:lnTo>
                    <a:pt x="63297" y="101200"/>
                  </a:lnTo>
                  <a:lnTo>
                    <a:pt x="48577" y="105393"/>
                  </a:lnTo>
                  <a:lnTo>
                    <a:pt x="27630" y="119583"/>
                  </a:lnTo>
                  <a:lnTo>
                    <a:pt x="6311" y="140869"/>
                  </a:lnTo>
                  <a:lnTo>
                    <a:pt x="437" y="151952"/>
                  </a:lnTo>
                  <a:lnTo>
                    <a:pt x="0" y="157165"/>
                  </a:lnTo>
                  <a:lnTo>
                    <a:pt x="3277" y="166720"/>
                  </a:lnTo>
                  <a:lnTo>
                    <a:pt x="7538" y="169127"/>
                  </a:lnTo>
                  <a:lnTo>
                    <a:pt x="19797" y="169920"/>
                  </a:lnTo>
                  <a:lnTo>
                    <a:pt x="39195" y="166400"/>
                  </a:lnTo>
                  <a:lnTo>
                    <a:pt x="58349" y="157517"/>
                  </a:lnTo>
                  <a:lnTo>
                    <a:pt x="83078" y="136804"/>
                  </a:lnTo>
                  <a:lnTo>
                    <a:pt x="113495" y="98467"/>
                  </a:lnTo>
                  <a:lnTo>
                    <a:pt x="145522" y="37646"/>
                  </a:lnTo>
                  <a:lnTo>
                    <a:pt x="150033" y="23525"/>
                  </a:lnTo>
                  <a:lnTo>
                    <a:pt x="152038" y="7841"/>
                  </a:lnTo>
                  <a:lnTo>
                    <a:pt x="150456" y="3236"/>
                  </a:lnTo>
                  <a:lnTo>
                    <a:pt x="147285" y="871"/>
                  </a:lnTo>
                  <a:lnTo>
                    <a:pt x="143054" y="0"/>
                  </a:lnTo>
                  <a:lnTo>
                    <a:pt x="138822" y="1536"/>
                  </a:lnTo>
                  <a:lnTo>
                    <a:pt x="130357" y="8887"/>
                  </a:lnTo>
                  <a:lnTo>
                    <a:pt x="125654" y="22973"/>
                  </a:lnTo>
                  <a:lnTo>
                    <a:pt x="123093" y="65901"/>
                  </a:lnTo>
                  <a:lnTo>
                    <a:pt x="127814" y="90659"/>
                  </a:lnTo>
                  <a:lnTo>
                    <a:pt x="145676" y="124883"/>
                  </a:lnTo>
                  <a:lnTo>
                    <a:pt x="170619" y="154487"/>
                  </a:lnTo>
                  <a:lnTo>
                    <a:pt x="204442" y="176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857500" y="2495550"/>
              <a:ext cx="107951" cy="91063"/>
            </a:xfrm>
            <a:custGeom>
              <a:avLst/>
              <a:gdLst/>
              <a:ahLst/>
              <a:cxnLst/>
              <a:rect l="0" t="0" r="0" b="0"/>
              <a:pathLst>
                <a:path w="107951" h="91063">
                  <a:moveTo>
                    <a:pt x="0" y="38100"/>
                  </a:moveTo>
                  <a:lnTo>
                    <a:pt x="1881" y="63848"/>
                  </a:lnTo>
                  <a:lnTo>
                    <a:pt x="8838" y="88969"/>
                  </a:lnTo>
                  <a:lnTo>
                    <a:pt x="10831" y="91062"/>
                  </a:lnTo>
                  <a:lnTo>
                    <a:pt x="12865" y="90342"/>
                  </a:lnTo>
                  <a:lnTo>
                    <a:pt x="14927" y="87744"/>
                  </a:lnTo>
                  <a:lnTo>
                    <a:pt x="33248" y="26349"/>
                  </a:lnTo>
                  <a:lnTo>
                    <a:pt x="41588" y="16885"/>
                  </a:lnTo>
                  <a:lnTo>
                    <a:pt x="64189" y="5060"/>
                  </a:lnTo>
                  <a:lnTo>
                    <a:pt x="1079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33508" y="2511229"/>
              <a:ext cx="104158" cy="72457"/>
            </a:xfrm>
            <a:custGeom>
              <a:avLst/>
              <a:gdLst/>
              <a:ahLst/>
              <a:cxnLst/>
              <a:rect l="0" t="0" r="0" b="0"/>
              <a:pathLst>
                <a:path w="104158" h="72457">
                  <a:moveTo>
                    <a:pt x="58942" y="3371"/>
                  </a:moveTo>
                  <a:lnTo>
                    <a:pt x="48829" y="0"/>
                  </a:lnTo>
                  <a:lnTo>
                    <a:pt x="29056" y="1275"/>
                  </a:lnTo>
                  <a:lnTo>
                    <a:pt x="17202" y="6202"/>
                  </a:lnTo>
                  <a:lnTo>
                    <a:pt x="12065" y="9492"/>
                  </a:lnTo>
                  <a:lnTo>
                    <a:pt x="4476" y="18791"/>
                  </a:lnTo>
                  <a:lnTo>
                    <a:pt x="1465" y="24235"/>
                  </a:lnTo>
                  <a:lnTo>
                    <a:pt x="0" y="35927"/>
                  </a:lnTo>
                  <a:lnTo>
                    <a:pt x="2407" y="47474"/>
                  </a:lnTo>
                  <a:lnTo>
                    <a:pt x="8180" y="57309"/>
                  </a:lnTo>
                  <a:lnTo>
                    <a:pt x="17331" y="64503"/>
                  </a:lnTo>
                  <a:lnTo>
                    <a:pt x="22735" y="67409"/>
                  </a:lnTo>
                  <a:lnTo>
                    <a:pt x="64775" y="72456"/>
                  </a:lnTo>
                  <a:lnTo>
                    <a:pt x="80584" y="71470"/>
                  </a:lnTo>
                  <a:lnTo>
                    <a:pt x="92314" y="66328"/>
                  </a:lnTo>
                  <a:lnTo>
                    <a:pt x="100350" y="57457"/>
                  </a:lnTo>
                  <a:lnTo>
                    <a:pt x="103481" y="52129"/>
                  </a:lnTo>
                  <a:lnTo>
                    <a:pt x="104157" y="46459"/>
                  </a:lnTo>
                  <a:lnTo>
                    <a:pt x="101145" y="34516"/>
                  </a:lnTo>
                  <a:lnTo>
                    <a:pt x="93221" y="259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283833" y="2459120"/>
              <a:ext cx="141329" cy="209219"/>
            </a:xfrm>
            <a:custGeom>
              <a:avLst/>
              <a:gdLst/>
              <a:ahLst/>
              <a:cxnLst/>
              <a:rect l="0" t="0" r="0" b="0"/>
              <a:pathLst>
                <a:path w="141329" h="209219">
                  <a:moveTo>
                    <a:pt x="5467" y="36430"/>
                  </a:moveTo>
                  <a:lnTo>
                    <a:pt x="0" y="96137"/>
                  </a:lnTo>
                  <a:lnTo>
                    <a:pt x="2566" y="146535"/>
                  </a:lnTo>
                  <a:lnTo>
                    <a:pt x="20318" y="207771"/>
                  </a:lnTo>
                  <a:lnTo>
                    <a:pt x="21718" y="209218"/>
                  </a:lnTo>
                  <a:lnTo>
                    <a:pt x="22651" y="207361"/>
                  </a:lnTo>
                  <a:lnTo>
                    <a:pt x="22982" y="198477"/>
                  </a:lnTo>
                  <a:lnTo>
                    <a:pt x="11853" y="135573"/>
                  </a:lnTo>
                  <a:lnTo>
                    <a:pt x="8378" y="112372"/>
                  </a:lnTo>
                  <a:lnTo>
                    <a:pt x="18461" y="51306"/>
                  </a:lnTo>
                  <a:lnTo>
                    <a:pt x="20480" y="44231"/>
                  </a:lnTo>
                  <a:lnTo>
                    <a:pt x="28367" y="32606"/>
                  </a:lnTo>
                  <a:lnTo>
                    <a:pt x="50677" y="13646"/>
                  </a:lnTo>
                  <a:lnTo>
                    <a:pt x="69192" y="3966"/>
                  </a:lnTo>
                  <a:lnTo>
                    <a:pt x="91455" y="0"/>
                  </a:lnTo>
                  <a:lnTo>
                    <a:pt x="112554" y="2196"/>
                  </a:lnTo>
                  <a:lnTo>
                    <a:pt x="132211" y="10686"/>
                  </a:lnTo>
                  <a:lnTo>
                    <a:pt x="136530" y="15740"/>
                  </a:lnTo>
                  <a:lnTo>
                    <a:pt x="141328" y="28880"/>
                  </a:lnTo>
                  <a:lnTo>
                    <a:pt x="139698" y="42247"/>
                  </a:lnTo>
                  <a:lnTo>
                    <a:pt x="137288" y="48775"/>
                  </a:lnTo>
                  <a:lnTo>
                    <a:pt x="128965" y="57909"/>
                  </a:lnTo>
                  <a:lnTo>
                    <a:pt x="84441" y="79788"/>
                  </a:lnTo>
                  <a:lnTo>
                    <a:pt x="56697" y="85025"/>
                  </a:lnTo>
                  <a:lnTo>
                    <a:pt x="32876" y="83206"/>
                  </a:lnTo>
                  <a:lnTo>
                    <a:pt x="20941" y="78151"/>
                  </a:lnTo>
                  <a:lnTo>
                    <a:pt x="5467" y="68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506167" y="2349500"/>
              <a:ext cx="132384" cy="196851"/>
            </a:xfrm>
            <a:custGeom>
              <a:avLst/>
              <a:gdLst/>
              <a:ahLst/>
              <a:cxnLst/>
              <a:rect l="0" t="0" r="0" b="0"/>
              <a:pathLst>
                <a:path w="132384" h="196851">
                  <a:moveTo>
                    <a:pt x="18083" y="0"/>
                  </a:moveTo>
                  <a:lnTo>
                    <a:pt x="16202" y="25748"/>
                  </a:lnTo>
                  <a:lnTo>
                    <a:pt x="7543" y="87750"/>
                  </a:lnTo>
                  <a:lnTo>
                    <a:pt x="483" y="146997"/>
                  </a:lnTo>
                  <a:lnTo>
                    <a:pt x="0" y="155148"/>
                  </a:lnTo>
                  <a:lnTo>
                    <a:pt x="1089" y="159171"/>
                  </a:lnTo>
                  <a:lnTo>
                    <a:pt x="3226" y="160442"/>
                  </a:lnTo>
                  <a:lnTo>
                    <a:pt x="6062" y="159878"/>
                  </a:lnTo>
                  <a:lnTo>
                    <a:pt x="8658" y="157385"/>
                  </a:lnTo>
                  <a:lnTo>
                    <a:pt x="35351" y="122837"/>
                  </a:lnTo>
                  <a:lnTo>
                    <a:pt x="51186" y="113459"/>
                  </a:lnTo>
                  <a:lnTo>
                    <a:pt x="69284" y="106211"/>
                  </a:lnTo>
                  <a:lnTo>
                    <a:pt x="74795" y="106085"/>
                  </a:lnTo>
                  <a:lnTo>
                    <a:pt x="84681" y="109708"/>
                  </a:lnTo>
                  <a:lnTo>
                    <a:pt x="98180" y="123053"/>
                  </a:lnTo>
                  <a:lnTo>
                    <a:pt x="112731" y="152716"/>
                  </a:lnTo>
                  <a:lnTo>
                    <a:pt x="132383" y="19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700425" y="2457450"/>
              <a:ext cx="97141" cy="80696"/>
            </a:xfrm>
            <a:custGeom>
              <a:avLst/>
              <a:gdLst/>
              <a:ahLst/>
              <a:cxnLst/>
              <a:rect l="0" t="0" r="0" b="0"/>
              <a:pathLst>
                <a:path w="97141" h="80696">
                  <a:moveTo>
                    <a:pt x="71475" y="0"/>
                  </a:moveTo>
                  <a:lnTo>
                    <a:pt x="57991" y="0"/>
                  </a:lnTo>
                  <a:lnTo>
                    <a:pt x="39493" y="6742"/>
                  </a:lnTo>
                  <a:lnTo>
                    <a:pt x="20606" y="17677"/>
                  </a:lnTo>
                  <a:lnTo>
                    <a:pt x="11707" y="27612"/>
                  </a:lnTo>
                  <a:lnTo>
                    <a:pt x="246" y="51237"/>
                  </a:lnTo>
                  <a:lnTo>
                    <a:pt x="0" y="56736"/>
                  </a:lnTo>
                  <a:lnTo>
                    <a:pt x="3490" y="66609"/>
                  </a:lnTo>
                  <a:lnTo>
                    <a:pt x="11626" y="73819"/>
                  </a:lnTo>
                  <a:lnTo>
                    <a:pt x="23003" y="78669"/>
                  </a:lnTo>
                  <a:lnTo>
                    <a:pt x="45275" y="80695"/>
                  </a:lnTo>
                  <a:lnTo>
                    <a:pt x="68337" y="76434"/>
                  </a:lnTo>
                  <a:lnTo>
                    <a:pt x="84735" y="66548"/>
                  </a:lnTo>
                  <a:lnTo>
                    <a:pt x="94066" y="58740"/>
                  </a:lnTo>
                  <a:lnTo>
                    <a:pt x="96414" y="53977"/>
                  </a:lnTo>
                  <a:lnTo>
                    <a:pt x="97140" y="43040"/>
                  </a:lnTo>
                  <a:lnTo>
                    <a:pt x="93230" y="33005"/>
                  </a:lnTo>
                  <a:lnTo>
                    <a:pt x="90212" y="28353"/>
                  </a:lnTo>
                  <a:lnTo>
                    <a:pt x="81214" y="21303"/>
                  </a:lnTo>
                  <a:lnTo>
                    <a:pt x="53446" y="9469"/>
                  </a:lnTo>
                  <a:lnTo>
                    <a:pt x="39725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881017" y="2317750"/>
              <a:ext cx="150274" cy="232425"/>
            </a:xfrm>
            <a:custGeom>
              <a:avLst/>
              <a:gdLst/>
              <a:ahLst/>
              <a:cxnLst/>
              <a:rect l="0" t="0" r="0" b="0"/>
              <a:pathLst>
                <a:path w="150274" h="232425">
                  <a:moveTo>
                    <a:pt x="17883" y="0"/>
                  </a:moveTo>
                  <a:lnTo>
                    <a:pt x="14512" y="59707"/>
                  </a:lnTo>
                  <a:lnTo>
                    <a:pt x="6638" y="122923"/>
                  </a:lnTo>
                  <a:lnTo>
                    <a:pt x="0" y="166959"/>
                  </a:lnTo>
                  <a:lnTo>
                    <a:pt x="1022" y="171278"/>
                  </a:lnTo>
                  <a:lnTo>
                    <a:pt x="3115" y="172746"/>
                  </a:lnTo>
                  <a:lnTo>
                    <a:pt x="5921" y="172314"/>
                  </a:lnTo>
                  <a:lnTo>
                    <a:pt x="64412" y="141101"/>
                  </a:lnTo>
                  <a:lnTo>
                    <a:pt x="88349" y="135647"/>
                  </a:lnTo>
                  <a:lnTo>
                    <a:pt x="113316" y="135912"/>
                  </a:lnTo>
                  <a:lnTo>
                    <a:pt x="128736" y="139428"/>
                  </a:lnTo>
                  <a:lnTo>
                    <a:pt x="140294" y="145694"/>
                  </a:lnTo>
                  <a:lnTo>
                    <a:pt x="143940" y="150751"/>
                  </a:lnTo>
                  <a:lnTo>
                    <a:pt x="147992" y="163897"/>
                  </a:lnTo>
                  <a:lnTo>
                    <a:pt x="150273" y="187165"/>
                  </a:lnTo>
                  <a:lnTo>
                    <a:pt x="147043" y="199836"/>
                  </a:lnTo>
                  <a:lnTo>
                    <a:pt x="133472" y="219469"/>
                  </a:lnTo>
                  <a:lnTo>
                    <a:pt x="121702" y="226423"/>
                  </a:lnTo>
                  <a:lnTo>
                    <a:pt x="99209" y="232424"/>
                  </a:lnTo>
                  <a:lnTo>
                    <a:pt x="76552" y="232320"/>
                  </a:lnTo>
                  <a:lnTo>
                    <a:pt x="43483" y="223315"/>
                  </a:lnTo>
                  <a:lnTo>
                    <a:pt x="19804" y="208924"/>
                  </a:lnTo>
                  <a:lnTo>
                    <a:pt x="5183" y="19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02100" y="2463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4469" y="25748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133850" y="2413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190646" y="2463800"/>
              <a:ext cx="121005" cy="101601"/>
            </a:xfrm>
            <a:custGeom>
              <a:avLst/>
              <a:gdLst/>
              <a:ahLst/>
              <a:cxnLst/>
              <a:rect l="0" t="0" r="0" b="0"/>
              <a:pathLst>
                <a:path w="121005" h="101601">
                  <a:moveTo>
                    <a:pt x="108304" y="0"/>
                  </a:moveTo>
                  <a:lnTo>
                    <a:pt x="65685" y="1411"/>
                  </a:lnTo>
                  <a:lnTo>
                    <a:pt x="26620" y="17298"/>
                  </a:lnTo>
                  <a:lnTo>
                    <a:pt x="2864" y="36310"/>
                  </a:lnTo>
                  <a:lnTo>
                    <a:pt x="616" y="41140"/>
                  </a:lnTo>
                  <a:lnTo>
                    <a:pt x="0" y="52151"/>
                  </a:lnTo>
                  <a:lnTo>
                    <a:pt x="3960" y="62219"/>
                  </a:lnTo>
                  <a:lnTo>
                    <a:pt x="6991" y="66879"/>
                  </a:lnTo>
                  <a:lnTo>
                    <a:pt x="16004" y="73939"/>
                  </a:lnTo>
                  <a:lnTo>
                    <a:pt x="61048" y="96352"/>
                  </a:lnTo>
                  <a:lnTo>
                    <a:pt x="121004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460625" y="2417878"/>
              <a:ext cx="124079" cy="122123"/>
            </a:xfrm>
            <a:custGeom>
              <a:avLst/>
              <a:gdLst/>
              <a:ahLst/>
              <a:cxnLst/>
              <a:rect l="0" t="0" r="0" b="0"/>
              <a:pathLst>
                <a:path w="124079" h="122123">
                  <a:moveTo>
                    <a:pt x="16125" y="33222"/>
                  </a:moveTo>
                  <a:lnTo>
                    <a:pt x="26970" y="42656"/>
                  </a:lnTo>
                  <a:lnTo>
                    <a:pt x="37173" y="47528"/>
                  </a:lnTo>
                  <a:lnTo>
                    <a:pt x="82289" y="51856"/>
                  </a:lnTo>
                  <a:lnTo>
                    <a:pt x="103933" y="48778"/>
                  </a:lnTo>
                  <a:lnTo>
                    <a:pt x="120380" y="40026"/>
                  </a:lnTo>
                  <a:lnTo>
                    <a:pt x="123023" y="34936"/>
                  </a:lnTo>
                  <a:lnTo>
                    <a:pt x="124078" y="21754"/>
                  </a:lnTo>
                  <a:lnTo>
                    <a:pt x="121255" y="16404"/>
                  </a:lnTo>
                  <a:lnTo>
                    <a:pt x="110592" y="8579"/>
                  </a:lnTo>
                  <a:lnTo>
                    <a:pt x="92093" y="207"/>
                  </a:lnTo>
                  <a:lnTo>
                    <a:pt x="66464" y="0"/>
                  </a:lnTo>
                  <a:lnTo>
                    <a:pt x="36338" y="6956"/>
                  </a:lnTo>
                  <a:lnTo>
                    <a:pt x="11886" y="21187"/>
                  </a:lnTo>
                  <a:lnTo>
                    <a:pt x="6949" y="25199"/>
                  </a:lnTo>
                  <a:lnTo>
                    <a:pt x="1463" y="37182"/>
                  </a:lnTo>
                  <a:lnTo>
                    <a:pt x="0" y="44329"/>
                  </a:lnTo>
                  <a:lnTo>
                    <a:pt x="2138" y="57914"/>
                  </a:lnTo>
                  <a:lnTo>
                    <a:pt x="11275" y="75581"/>
                  </a:lnTo>
                  <a:lnTo>
                    <a:pt x="24801" y="89752"/>
                  </a:lnTo>
                  <a:lnTo>
                    <a:pt x="42214" y="101007"/>
                  </a:lnTo>
                  <a:lnTo>
                    <a:pt x="92325" y="1221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664297" y="2442883"/>
              <a:ext cx="136304" cy="97118"/>
            </a:xfrm>
            <a:custGeom>
              <a:avLst/>
              <a:gdLst/>
              <a:ahLst/>
              <a:cxnLst/>
              <a:rect l="0" t="0" r="0" b="0"/>
              <a:pathLst>
                <a:path w="136304" h="97118">
                  <a:moveTo>
                    <a:pt x="2953" y="8217"/>
                  </a:moveTo>
                  <a:lnTo>
                    <a:pt x="0" y="67647"/>
                  </a:lnTo>
                  <a:lnTo>
                    <a:pt x="1690" y="68298"/>
                  </a:lnTo>
                  <a:lnTo>
                    <a:pt x="4228" y="67321"/>
                  </a:lnTo>
                  <a:lnTo>
                    <a:pt x="8929" y="60591"/>
                  </a:lnTo>
                  <a:lnTo>
                    <a:pt x="17424" y="46783"/>
                  </a:lnTo>
                  <a:lnTo>
                    <a:pt x="45390" y="16711"/>
                  </a:lnTo>
                  <a:lnTo>
                    <a:pt x="67310" y="4825"/>
                  </a:lnTo>
                  <a:lnTo>
                    <a:pt x="79534" y="124"/>
                  </a:lnTo>
                  <a:lnTo>
                    <a:pt x="85051" y="0"/>
                  </a:lnTo>
                  <a:lnTo>
                    <a:pt x="94945" y="3624"/>
                  </a:lnTo>
                  <a:lnTo>
                    <a:pt x="102164" y="11820"/>
                  </a:lnTo>
                  <a:lnTo>
                    <a:pt x="123541" y="71419"/>
                  </a:lnTo>
                  <a:lnTo>
                    <a:pt x="129935" y="86915"/>
                  </a:lnTo>
                  <a:lnTo>
                    <a:pt x="136303" y="971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835316" y="2344195"/>
              <a:ext cx="182824" cy="176756"/>
            </a:xfrm>
            <a:custGeom>
              <a:avLst/>
              <a:gdLst/>
              <a:ahLst/>
              <a:cxnLst/>
              <a:rect l="0" t="0" r="0" b="0"/>
              <a:pathLst>
                <a:path w="182824" h="176756">
                  <a:moveTo>
                    <a:pt x="143084" y="106905"/>
                  </a:moveTo>
                  <a:lnTo>
                    <a:pt x="143084" y="93421"/>
                  </a:lnTo>
                  <a:lnTo>
                    <a:pt x="140967" y="88744"/>
                  </a:lnTo>
                  <a:lnTo>
                    <a:pt x="132971" y="81665"/>
                  </a:lnTo>
                  <a:lnTo>
                    <a:pt x="113198" y="73713"/>
                  </a:lnTo>
                  <a:lnTo>
                    <a:pt x="97581" y="74749"/>
                  </a:lnTo>
                  <a:lnTo>
                    <a:pt x="37327" y="97142"/>
                  </a:lnTo>
                  <a:lnTo>
                    <a:pt x="17439" y="109970"/>
                  </a:lnTo>
                  <a:lnTo>
                    <a:pt x="7044" y="120967"/>
                  </a:lnTo>
                  <a:lnTo>
                    <a:pt x="1483" y="134792"/>
                  </a:lnTo>
                  <a:lnTo>
                    <a:pt x="0" y="142430"/>
                  </a:lnTo>
                  <a:lnTo>
                    <a:pt x="2115" y="154679"/>
                  </a:lnTo>
                  <a:lnTo>
                    <a:pt x="4655" y="159921"/>
                  </a:lnTo>
                  <a:lnTo>
                    <a:pt x="9170" y="163416"/>
                  </a:lnTo>
                  <a:lnTo>
                    <a:pt x="21713" y="167299"/>
                  </a:lnTo>
                  <a:lnTo>
                    <a:pt x="52761" y="164722"/>
                  </a:lnTo>
                  <a:lnTo>
                    <a:pt x="94492" y="152026"/>
                  </a:lnTo>
                  <a:lnTo>
                    <a:pt x="118852" y="135547"/>
                  </a:lnTo>
                  <a:lnTo>
                    <a:pt x="165159" y="87734"/>
                  </a:lnTo>
                  <a:lnTo>
                    <a:pt x="182823" y="49744"/>
                  </a:lnTo>
                  <a:lnTo>
                    <a:pt x="182767" y="27331"/>
                  </a:lnTo>
                  <a:lnTo>
                    <a:pt x="178282" y="6187"/>
                  </a:lnTo>
                  <a:lnTo>
                    <a:pt x="174310" y="2365"/>
                  </a:lnTo>
                  <a:lnTo>
                    <a:pt x="168841" y="523"/>
                  </a:lnTo>
                  <a:lnTo>
                    <a:pt x="162372" y="0"/>
                  </a:lnTo>
                  <a:lnTo>
                    <a:pt x="156648" y="1769"/>
                  </a:lnTo>
                  <a:lnTo>
                    <a:pt x="146525" y="9378"/>
                  </a:lnTo>
                  <a:lnTo>
                    <a:pt x="136264" y="25562"/>
                  </a:lnTo>
                  <a:lnTo>
                    <a:pt x="127181" y="50699"/>
                  </a:lnTo>
                  <a:lnTo>
                    <a:pt x="124449" y="90375"/>
                  </a:lnTo>
                  <a:lnTo>
                    <a:pt x="130899" y="115491"/>
                  </a:lnTo>
                  <a:lnTo>
                    <a:pt x="155784" y="1767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21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2618760" y="398645"/>
            <a:ext cx="2861569" cy="1986180"/>
            <a:chOff x="2618760" y="398645"/>
            <a:chExt cx="2861569" cy="1986180"/>
          </a:xfrm>
        </p:grpSpPr>
        <p:sp>
          <p:nvSpPr>
            <p:cNvPr id="2" name="Freeform 1"/>
            <p:cNvSpPr/>
            <p:nvPr/>
          </p:nvSpPr>
          <p:spPr>
            <a:xfrm>
              <a:off x="4270532" y="1155700"/>
              <a:ext cx="3019" cy="4527"/>
            </a:xfrm>
            <a:custGeom>
              <a:avLst/>
              <a:gdLst/>
              <a:ahLst/>
              <a:cxnLst/>
              <a:rect l="0" t="0" r="0" b="0"/>
              <a:pathLst>
                <a:path w="3019" h="4527">
                  <a:moveTo>
                    <a:pt x="3018" y="0"/>
                  </a:moveTo>
                  <a:lnTo>
                    <a:pt x="0" y="45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4286194" y="1161815"/>
              <a:ext cx="39350" cy="44749"/>
            </a:xfrm>
            <a:custGeom>
              <a:avLst/>
              <a:gdLst/>
              <a:ahLst/>
              <a:cxnLst/>
              <a:rect l="0" t="0" r="0" b="0"/>
              <a:pathLst>
                <a:path w="39350" h="44749">
                  <a:moveTo>
                    <a:pt x="12151" y="44748"/>
                  </a:moveTo>
                  <a:lnTo>
                    <a:pt x="15490" y="43391"/>
                  </a:lnTo>
                  <a:lnTo>
                    <a:pt x="29245" y="33091"/>
                  </a:lnTo>
                  <a:lnTo>
                    <a:pt x="38887" y="17731"/>
                  </a:lnTo>
                  <a:lnTo>
                    <a:pt x="39349" y="12605"/>
                  </a:lnTo>
                  <a:lnTo>
                    <a:pt x="36099" y="3146"/>
                  </a:lnTo>
                  <a:lnTo>
                    <a:pt x="31846" y="764"/>
                  </a:lnTo>
                  <a:lnTo>
                    <a:pt x="19594" y="0"/>
                  </a:lnTo>
                  <a:lnTo>
                    <a:pt x="8504" y="3893"/>
                  </a:lnTo>
                  <a:lnTo>
                    <a:pt x="3572" y="6907"/>
                  </a:lnTo>
                  <a:lnTo>
                    <a:pt x="989" y="11033"/>
                  </a:lnTo>
                  <a:lnTo>
                    <a:pt x="0" y="21262"/>
                  </a:lnTo>
                  <a:lnTo>
                    <a:pt x="1600" y="249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277290" y="1160685"/>
              <a:ext cx="53607" cy="39738"/>
            </a:xfrm>
            <a:custGeom>
              <a:avLst/>
              <a:gdLst/>
              <a:ahLst/>
              <a:cxnLst/>
              <a:rect l="0" t="0" r="0" b="0"/>
              <a:pathLst>
                <a:path w="53607" h="39738">
                  <a:moveTo>
                    <a:pt x="11595" y="28022"/>
                  </a:moveTo>
                  <a:lnTo>
                    <a:pt x="19056" y="36680"/>
                  </a:lnTo>
                  <a:lnTo>
                    <a:pt x="24158" y="39019"/>
                  </a:lnTo>
                  <a:lnTo>
                    <a:pt x="35470" y="39737"/>
                  </a:lnTo>
                  <a:lnTo>
                    <a:pt x="40744" y="37530"/>
                  </a:lnTo>
                  <a:lnTo>
                    <a:pt x="50368" y="29433"/>
                  </a:lnTo>
                  <a:lnTo>
                    <a:pt x="52793" y="24310"/>
                  </a:lnTo>
                  <a:lnTo>
                    <a:pt x="53606" y="12974"/>
                  </a:lnTo>
                  <a:lnTo>
                    <a:pt x="51424" y="8399"/>
                  </a:lnTo>
                  <a:lnTo>
                    <a:pt x="43355" y="1434"/>
                  </a:lnTo>
                  <a:lnTo>
                    <a:pt x="38240" y="0"/>
                  </a:lnTo>
                  <a:lnTo>
                    <a:pt x="20928" y="1352"/>
                  </a:lnTo>
                  <a:lnTo>
                    <a:pt x="3099" y="6927"/>
                  </a:lnTo>
                  <a:lnTo>
                    <a:pt x="0" y="92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300682" y="1206500"/>
              <a:ext cx="23669" cy="4940"/>
            </a:xfrm>
            <a:custGeom>
              <a:avLst/>
              <a:gdLst/>
              <a:ahLst/>
              <a:cxnLst/>
              <a:rect l="0" t="0" r="0" b="0"/>
              <a:pathLst>
                <a:path w="23669" h="4940">
                  <a:moveTo>
                    <a:pt x="0" y="4939"/>
                  </a:moveTo>
                  <a:lnTo>
                    <a:pt x="236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11192" y="1606550"/>
              <a:ext cx="70828" cy="52227"/>
            </a:xfrm>
            <a:custGeom>
              <a:avLst/>
              <a:gdLst/>
              <a:ahLst/>
              <a:cxnLst/>
              <a:rect l="0" t="0" r="0" b="0"/>
              <a:pathLst>
                <a:path w="70828" h="52227">
                  <a:moveTo>
                    <a:pt x="38558" y="0"/>
                  </a:moveTo>
                  <a:lnTo>
                    <a:pt x="24055" y="5775"/>
                  </a:lnTo>
                  <a:lnTo>
                    <a:pt x="2616" y="23765"/>
                  </a:lnTo>
                  <a:lnTo>
                    <a:pt x="486" y="28543"/>
                  </a:lnTo>
                  <a:lnTo>
                    <a:pt x="0" y="39497"/>
                  </a:lnTo>
                  <a:lnTo>
                    <a:pt x="2269" y="43970"/>
                  </a:lnTo>
                  <a:lnTo>
                    <a:pt x="10435" y="50822"/>
                  </a:lnTo>
                  <a:lnTo>
                    <a:pt x="15576" y="52226"/>
                  </a:lnTo>
                  <a:lnTo>
                    <a:pt x="32924" y="50830"/>
                  </a:lnTo>
                  <a:lnTo>
                    <a:pt x="50765" y="45243"/>
                  </a:lnTo>
                  <a:lnTo>
                    <a:pt x="60681" y="38688"/>
                  </a:lnTo>
                  <a:lnTo>
                    <a:pt x="67911" y="29189"/>
                  </a:lnTo>
                  <a:lnTo>
                    <a:pt x="70827" y="23693"/>
                  </a:lnTo>
                  <a:lnTo>
                    <a:pt x="70654" y="19323"/>
                  </a:lnTo>
                  <a:lnTo>
                    <a:pt x="68422" y="15704"/>
                  </a:lnTo>
                  <a:lnTo>
                    <a:pt x="64817" y="12586"/>
                  </a:lnTo>
                  <a:lnTo>
                    <a:pt x="60297" y="11213"/>
                  </a:lnTo>
                  <a:lnTo>
                    <a:pt x="49631" y="11569"/>
                  </a:lnTo>
                  <a:lnTo>
                    <a:pt x="13015" y="21439"/>
                  </a:lnTo>
                  <a:lnTo>
                    <a:pt x="10946" y="23465"/>
                  </a:lnTo>
                  <a:lnTo>
                    <a:pt x="11684" y="25521"/>
                  </a:lnTo>
                  <a:lnTo>
                    <a:pt x="14292" y="27597"/>
                  </a:lnTo>
                  <a:lnTo>
                    <a:pt x="17441" y="28276"/>
                  </a:lnTo>
                  <a:lnTo>
                    <a:pt x="32208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393535" y="1441450"/>
              <a:ext cx="89116" cy="46418"/>
            </a:xfrm>
            <a:custGeom>
              <a:avLst/>
              <a:gdLst/>
              <a:ahLst/>
              <a:cxnLst/>
              <a:rect l="0" t="0" r="0" b="0"/>
              <a:pathLst>
                <a:path w="89116" h="46418">
                  <a:moveTo>
                    <a:pt x="38765" y="0"/>
                  </a:moveTo>
                  <a:lnTo>
                    <a:pt x="12250" y="8838"/>
                  </a:lnTo>
                  <a:lnTo>
                    <a:pt x="3932" y="16628"/>
                  </a:lnTo>
                  <a:lnTo>
                    <a:pt x="727" y="21669"/>
                  </a:lnTo>
                  <a:lnTo>
                    <a:pt x="0" y="26440"/>
                  </a:lnTo>
                  <a:lnTo>
                    <a:pt x="927" y="31032"/>
                  </a:lnTo>
                  <a:lnTo>
                    <a:pt x="2957" y="35505"/>
                  </a:lnTo>
                  <a:lnTo>
                    <a:pt x="10855" y="42356"/>
                  </a:lnTo>
                  <a:lnTo>
                    <a:pt x="15925" y="45171"/>
                  </a:lnTo>
                  <a:lnTo>
                    <a:pt x="29084" y="46417"/>
                  </a:lnTo>
                  <a:lnTo>
                    <a:pt x="76670" y="35727"/>
                  </a:lnTo>
                  <a:lnTo>
                    <a:pt x="81674" y="32285"/>
                  </a:lnTo>
                  <a:lnTo>
                    <a:pt x="89115" y="22815"/>
                  </a:lnTo>
                  <a:lnTo>
                    <a:pt x="88560" y="19444"/>
                  </a:lnTo>
                  <a:lnTo>
                    <a:pt x="85367" y="17196"/>
                  </a:lnTo>
                  <a:lnTo>
                    <a:pt x="80416" y="15697"/>
                  </a:lnTo>
                  <a:lnTo>
                    <a:pt x="55721" y="17656"/>
                  </a:lnTo>
                  <a:lnTo>
                    <a:pt x="51465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8583" y="1308100"/>
              <a:ext cx="92233" cy="44828"/>
            </a:xfrm>
            <a:custGeom>
              <a:avLst/>
              <a:gdLst/>
              <a:ahLst/>
              <a:cxnLst/>
              <a:rect l="0" t="0" r="0" b="0"/>
              <a:pathLst>
                <a:path w="92233" h="44828">
                  <a:moveTo>
                    <a:pt x="37367" y="0"/>
                  </a:moveTo>
                  <a:lnTo>
                    <a:pt x="22864" y="5775"/>
                  </a:lnTo>
                  <a:lnTo>
                    <a:pt x="9943" y="16606"/>
                  </a:lnTo>
                  <a:lnTo>
                    <a:pt x="1425" y="27136"/>
                  </a:lnTo>
                  <a:lnTo>
                    <a:pt x="0" y="32202"/>
                  </a:lnTo>
                  <a:lnTo>
                    <a:pt x="462" y="36990"/>
                  </a:lnTo>
                  <a:lnTo>
                    <a:pt x="2180" y="41593"/>
                  </a:lnTo>
                  <a:lnTo>
                    <a:pt x="5442" y="43957"/>
                  </a:lnTo>
                  <a:lnTo>
                    <a:pt x="9734" y="44827"/>
                  </a:lnTo>
                  <a:lnTo>
                    <a:pt x="35201" y="41153"/>
                  </a:lnTo>
                  <a:lnTo>
                    <a:pt x="80984" y="20981"/>
                  </a:lnTo>
                  <a:lnTo>
                    <a:pt x="91090" y="13793"/>
                  </a:lnTo>
                  <a:lnTo>
                    <a:pt x="92232" y="10607"/>
                  </a:lnTo>
                  <a:lnTo>
                    <a:pt x="90877" y="7777"/>
                  </a:lnTo>
                  <a:lnTo>
                    <a:pt x="87857" y="5184"/>
                  </a:lnTo>
                  <a:lnTo>
                    <a:pt x="76975" y="4186"/>
                  </a:lnTo>
                  <a:lnTo>
                    <a:pt x="50365" y="9294"/>
                  </a:lnTo>
                  <a:lnTo>
                    <a:pt x="34476" y="18433"/>
                  </a:lnTo>
                  <a:lnTo>
                    <a:pt x="32618" y="21461"/>
                  </a:lnTo>
                  <a:lnTo>
                    <a:pt x="32789" y="24185"/>
                  </a:lnTo>
                  <a:lnTo>
                    <a:pt x="37367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37050" y="1016000"/>
              <a:ext cx="158751" cy="146051"/>
            </a:xfrm>
            <a:custGeom>
              <a:avLst/>
              <a:gdLst/>
              <a:ahLst/>
              <a:cxnLst/>
              <a:rect l="0" t="0" r="0" b="0"/>
              <a:pathLst>
                <a:path w="158751" h="146051">
                  <a:moveTo>
                    <a:pt x="0" y="146050"/>
                  </a:moveTo>
                  <a:lnTo>
                    <a:pt x="12209" y="119535"/>
                  </a:lnTo>
                  <a:lnTo>
                    <a:pt x="36126" y="91290"/>
                  </a:lnTo>
                  <a:lnTo>
                    <a:pt x="98021" y="35985"/>
                  </a:lnTo>
                  <a:lnTo>
                    <a:pt x="134836" y="8232"/>
                  </a:lnTo>
                  <a:lnTo>
                    <a:pt x="1587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75150" y="1098550"/>
              <a:ext cx="234951" cy="82551"/>
            </a:xfrm>
            <a:custGeom>
              <a:avLst/>
              <a:gdLst/>
              <a:ahLst/>
              <a:cxnLst/>
              <a:rect l="0" t="0" r="0" b="0"/>
              <a:pathLst>
                <a:path w="234951" h="82551">
                  <a:moveTo>
                    <a:pt x="0" y="82550"/>
                  </a:moveTo>
                  <a:lnTo>
                    <a:pt x="15914" y="73116"/>
                  </a:lnTo>
                  <a:lnTo>
                    <a:pt x="75154" y="49611"/>
                  </a:lnTo>
                  <a:lnTo>
                    <a:pt x="131885" y="27226"/>
                  </a:lnTo>
                  <a:lnTo>
                    <a:pt x="189323" y="10929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14850" y="1212850"/>
              <a:ext cx="234951" cy="114301"/>
            </a:xfrm>
            <a:custGeom>
              <a:avLst/>
              <a:gdLst/>
              <a:ahLst/>
              <a:cxnLst/>
              <a:rect l="0" t="0" r="0" b="0"/>
              <a:pathLst>
                <a:path w="234951" h="114301">
                  <a:moveTo>
                    <a:pt x="0" y="114300"/>
                  </a:moveTo>
                  <a:lnTo>
                    <a:pt x="10845" y="99797"/>
                  </a:lnTo>
                  <a:lnTo>
                    <a:pt x="26732" y="87582"/>
                  </a:lnTo>
                  <a:lnTo>
                    <a:pt x="87042" y="55711"/>
                  </a:lnTo>
                  <a:lnTo>
                    <a:pt x="97952" y="48749"/>
                  </a:lnTo>
                  <a:lnTo>
                    <a:pt x="161055" y="20880"/>
                  </a:lnTo>
                  <a:lnTo>
                    <a:pt x="219818" y="2035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46600" y="1322124"/>
              <a:ext cx="190501" cy="5027"/>
            </a:xfrm>
            <a:custGeom>
              <a:avLst/>
              <a:gdLst/>
              <a:ahLst/>
              <a:cxnLst/>
              <a:rect l="0" t="0" r="0" b="0"/>
              <a:pathLst>
                <a:path w="190501" h="5027">
                  <a:moveTo>
                    <a:pt x="0" y="5026"/>
                  </a:moveTo>
                  <a:lnTo>
                    <a:pt x="56487" y="5026"/>
                  </a:lnTo>
                  <a:lnTo>
                    <a:pt x="112918" y="0"/>
                  </a:lnTo>
                  <a:lnTo>
                    <a:pt x="173486" y="4221"/>
                  </a:lnTo>
                  <a:lnTo>
                    <a:pt x="190500" y="50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08500" y="1493574"/>
              <a:ext cx="241301" cy="5027"/>
            </a:xfrm>
            <a:custGeom>
              <a:avLst/>
              <a:gdLst/>
              <a:ahLst/>
              <a:cxnLst/>
              <a:rect l="0" t="0" r="0" b="0"/>
              <a:pathLst>
                <a:path w="241301" h="5027">
                  <a:moveTo>
                    <a:pt x="0" y="5026"/>
                  </a:moveTo>
                  <a:lnTo>
                    <a:pt x="62444" y="5026"/>
                  </a:lnTo>
                  <a:lnTo>
                    <a:pt x="116089" y="0"/>
                  </a:lnTo>
                  <a:lnTo>
                    <a:pt x="176075" y="3818"/>
                  </a:lnTo>
                  <a:lnTo>
                    <a:pt x="230975" y="4920"/>
                  </a:lnTo>
                  <a:lnTo>
                    <a:pt x="241300" y="50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27550" y="1498600"/>
              <a:ext cx="139701" cy="127001"/>
            </a:xfrm>
            <a:custGeom>
              <a:avLst/>
              <a:gdLst/>
              <a:ahLst/>
              <a:cxnLst/>
              <a:rect l="0" t="0" r="0" b="0"/>
              <a:pathLst>
                <a:path w="139701" h="127001">
                  <a:moveTo>
                    <a:pt x="0" y="0"/>
                  </a:moveTo>
                  <a:lnTo>
                    <a:pt x="42399" y="54760"/>
                  </a:lnTo>
                  <a:lnTo>
                    <a:pt x="64349" y="71207"/>
                  </a:lnTo>
                  <a:lnTo>
                    <a:pt x="91991" y="87659"/>
                  </a:lnTo>
                  <a:lnTo>
                    <a:pt x="1397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43507" y="1708150"/>
              <a:ext cx="18944" cy="158751"/>
            </a:xfrm>
            <a:custGeom>
              <a:avLst/>
              <a:gdLst/>
              <a:ahLst/>
              <a:cxnLst/>
              <a:rect l="0" t="0" r="0" b="0"/>
              <a:pathLst>
                <a:path w="18944" h="158751">
                  <a:moveTo>
                    <a:pt x="18943" y="0"/>
                  </a:moveTo>
                  <a:lnTo>
                    <a:pt x="1725" y="59178"/>
                  </a:lnTo>
                  <a:lnTo>
                    <a:pt x="0" y="116535"/>
                  </a:lnTo>
                  <a:lnTo>
                    <a:pt x="4984" y="143826"/>
                  </a:lnTo>
                  <a:lnTo>
                    <a:pt x="12593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81500" y="1670050"/>
              <a:ext cx="88901" cy="184151"/>
            </a:xfrm>
            <a:custGeom>
              <a:avLst/>
              <a:gdLst/>
              <a:ahLst/>
              <a:cxnLst/>
              <a:rect l="0" t="0" r="0" b="0"/>
              <a:pathLst>
                <a:path w="88901" h="184151">
                  <a:moveTo>
                    <a:pt x="0" y="0"/>
                  </a:moveTo>
                  <a:lnTo>
                    <a:pt x="21371" y="61146"/>
                  </a:lnTo>
                  <a:lnTo>
                    <a:pt x="46648" y="120589"/>
                  </a:lnTo>
                  <a:lnTo>
                    <a:pt x="58629" y="144156"/>
                  </a:lnTo>
                  <a:lnTo>
                    <a:pt x="88900" y="184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1786488"/>
              <a:ext cx="64142" cy="118513"/>
            </a:xfrm>
            <a:custGeom>
              <a:avLst/>
              <a:gdLst/>
              <a:ahLst/>
              <a:cxnLst/>
              <a:rect l="0" t="0" r="0" b="0"/>
              <a:pathLst>
                <a:path w="64142" h="118513">
                  <a:moveTo>
                    <a:pt x="64141" y="0"/>
                  </a:moveTo>
                  <a:lnTo>
                    <a:pt x="49549" y="17226"/>
                  </a:lnTo>
                  <a:lnTo>
                    <a:pt x="11166" y="80417"/>
                  </a:lnTo>
                  <a:lnTo>
                    <a:pt x="2415" y="103932"/>
                  </a:lnTo>
                  <a:lnTo>
                    <a:pt x="0" y="118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35153" y="1723276"/>
              <a:ext cx="17748" cy="213475"/>
            </a:xfrm>
            <a:custGeom>
              <a:avLst/>
              <a:gdLst/>
              <a:ahLst/>
              <a:cxnLst/>
              <a:rect l="0" t="0" r="0" b="0"/>
              <a:pathLst>
                <a:path w="17748" h="213475">
                  <a:moveTo>
                    <a:pt x="0" y="0"/>
                  </a:moveTo>
                  <a:lnTo>
                    <a:pt x="3723" y="43242"/>
                  </a:lnTo>
                  <a:lnTo>
                    <a:pt x="4931" y="98724"/>
                  </a:lnTo>
                  <a:lnTo>
                    <a:pt x="8411" y="155043"/>
                  </a:lnTo>
                  <a:lnTo>
                    <a:pt x="17747" y="2134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86150" y="1698445"/>
              <a:ext cx="201685" cy="130356"/>
            </a:xfrm>
            <a:custGeom>
              <a:avLst/>
              <a:gdLst/>
              <a:ahLst/>
              <a:cxnLst/>
              <a:rect l="0" t="0" r="0" b="0"/>
              <a:pathLst>
                <a:path w="201685" h="130356">
                  <a:moveTo>
                    <a:pt x="201684" y="0"/>
                  </a:moveTo>
                  <a:lnTo>
                    <a:pt x="181593" y="11180"/>
                  </a:lnTo>
                  <a:lnTo>
                    <a:pt x="124335" y="49579"/>
                  </a:lnTo>
                  <a:lnTo>
                    <a:pt x="65481" y="83520"/>
                  </a:lnTo>
                  <a:lnTo>
                    <a:pt x="5551" y="123445"/>
                  </a:lnTo>
                  <a:lnTo>
                    <a:pt x="0" y="1303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76650" y="1737360"/>
              <a:ext cx="53811" cy="173991"/>
            </a:xfrm>
            <a:custGeom>
              <a:avLst/>
              <a:gdLst/>
              <a:ahLst/>
              <a:cxnLst/>
              <a:rect l="0" t="0" r="0" b="0"/>
              <a:pathLst>
                <a:path w="53811" h="173991">
                  <a:moveTo>
                    <a:pt x="53810" y="0"/>
                  </a:moveTo>
                  <a:lnTo>
                    <a:pt x="52843" y="3292"/>
                  </a:lnTo>
                  <a:lnTo>
                    <a:pt x="36214" y="59858"/>
                  </a:lnTo>
                  <a:lnTo>
                    <a:pt x="13824" y="118967"/>
                  </a:lnTo>
                  <a:lnTo>
                    <a:pt x="0" y="1739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225800" y="1466850"/>
              <a:ext cx="342901" cy="107951"/>
            </a:xfrm>
            <a:custGeom>
              <a:avLst/>
              <a:gdLst/>
              <a:ahLst/>
              <a:cxnLst/>
              <a:rect l="0" t="0" r="0" b="0"/>
              <a:pathLst>
                <a:path w="342901" h="107951">
                  <a:moveTo>
                    <a:pt x="0" y="107950"/>
                  </a:moveTo>
                  <a:lnTo>
                    <a:pt x="57487" y="90943"/>
                  </a:lnTo>
                  <a:lnTo>
                    <a:pt x="117395" y="70709"/>
                  </a:lnTo>
                  <a:lnTo>
                    <a:pt x="175049" y="48021"/>
                  </a:lnTo>
                  <a:lnTo>
                    <a:pt x="232833" y="23931"/>
                  </a:lnTo>
                  <a:lnTo>
                    <a:pt x="296135" y="6512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32150" y="1441450"/>
              <a:ext cx="362015" cy="25396"/>
            </a:xfrm>
            <a:custGeom>
              <a:avLst/>
              <a:gdLst/>
              <a:ahLst/>
              <a:cxnLst/>
              <a:rect l="0" t="0" r="0" b="0"/>
              <a:pathLst>
                <a:path w="362015" h="25396">
                  <a:moveTo>
                    <a:pt x="0" y="0"/>
                  </a:moveTo>
                  <a:lnTo>
                    <a:pt x="40477" y="10984"/>
                  </a:lnTo>
                  <a:lnTo>
                    <a:pt x="100877" y="18067"/>
                  </a:lnTo>
                  <a:lnTo>
                    <a:pt x="159491" y="20802"/>
                  </a:lnTo>
                  <a:lnTo>
                    <a:pt x="217984" y="24795"/>
                  </a:lnTo>
                  <a:lnTo>
                    <a:pt x="276303" y="25320"/>
                  </a:lnTo>
                  <a:lnTo>
                    <a:pt x="330071" y="25390"/>
                  </a:lnTo>
                  <a:lnTo>
                    <a:pt x="362014" y="253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05200" y="1060450"/>
              <a:ext cx="155014" cy="91815"/>
            </a:xfrm>
            <a:custGeom>
              <a:avLst/>
              <a:gdLst/>
              <a:ahLst/>
              <a:cxnLst/>
              <a:rect l="0" t="0" r="0" b="0"/>
              <a:pathLst>
                <a:path w="155014" h="91815">
                  <a:moveTo>
                    <a:pt x="0" y="0"/>
                  </a:moveTo>
                  <a:lnTo>
                    <a:pt x="10845" y="9434"/>
                  </a:lnTo>
                  <a:lnTo>
                    <a:pt x="73742" y="41140"/>
                  </a:lnTo>
                  <a:lnTo>
                    <a:pt x="132371" y="80180"/>
                  </a:lnTo>
                  <a:lnTo>
                    <a:pt x="155013" y="918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49650" y="933450"/>
              <a:ext cx="130958" cy="194924"/>
            </a:xfrm>
            <a:custGeom>
              <a:avLst/>
              <a:gdLst/>
              <a:ahLst/>
              <a:cxnLst/>
              <a:rect l="0" t="0" r="0" b="0"/>
              <a:pathLst>
                <a:path w="130958" h="194924">
                  <a:moveTo>
                    <a:pt x="0" y="0"/>
                  </a:moveTo>
                  <a:lnTo>
                    <a:pt x="5775" y="14503"/>
                  </a:lnTo>
                  <a:lnTo>
                    <a:pt x="52096" y="74210"/>
                  </a:lnTo>
                  <a:lnTo>
                    <a:pt x="93057" y="131202"/>
                  </a:lnTo>
                  <a:lnTo>
                    <a:pt x="126997" y="189092"/>
                  </a:lnTo>
                  <a:lnTo>
                    <a:pt x="130957" y="1949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84429" y="850900"/>
              <a:ext cx="80685" cy="182074"/>
            </a:xfrm>
            <a:custGeom>
              <a:avLst/>
              <a:gdLst/>
              <a:ahLst/>
              <a:cxnLst/>
              <a:rect l="0" t="0" r="0" b="0"/>
              <a:pathLst>
                <a:path w="80685" h="182074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3385" y="32493"/>
                  </a:lnTo>
                  <a:lnTo>
                    <a:pt x="30881" y="93283"/>
                  </a:lnTo>
                  <a:lnTo>
                    <a:pt x="50587" y="132472"/>
                  </a:lnTo>
                  <a:lnTo>
                    <a:pt x="65118" y="153690"/>
                  </a:lnTo>
                  <a:lnTo>
                    <a:pt x="80684" y="1820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090962" y="793750"/>
              <a:ext cx="55589" cy="244621"/>
            </a:xfrm>
            <a:custGeom>
              <a:avLst/>
              <a:gdLst/>
              <a:ahLst/>
              <a:cxnLst/>
              <a:rect l="0" t="0" r="0" b="0"/>
              <a:pathLst>
                <a:path w="55589" h="244621">
                  <a:moveTo>
                    <a:pt x="55588" y="0"/>
                  </a:moveTo>
                  <a:lnTo>
                    <a:pt x="46128" y="59707"/>
                  </a:lnTo>
                  <a:lnTo>
                    <a:pt x="32246" y="114901"/>
                  </a:lnTo>
                  <a:lnTo>
                    <a:pt x="15235" y="173286"/>
                  </a:lnTo>
                  <a:lnTo>
                    <a:pt x="436" y="236691"/>
                  </a:lnTo>
                  <a:lnTo>
                    <a:pt x="0" y="2446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895850" y="1263650"/>
              <a:ext cx="406401" cy="12701"/>
            </a:xfrm>
            <a:custGeom>
              <a:avLst/>
              <a:gdLst/>
              <a:ahLst/>
              <a:cxnLst/>
              <a:rect l="0" t="0" r="0" b="0"/>
              <a:pathLst>
                <a:path w="406401" h="12701">
                  <a:moveTo>
                    <a:pt x="0" y="0"/>
                  </a:moveTo>
                  <a:lnTo>
                    <a:pt x="22604" y="5026"/>
                  </a:lnTo>
                  <a:lnTo>
                    <a:pt x="78525" y="6272"/>
                  </a:lnTo>
                  <a:lnTo>
                    <a:pt x="137973" y="6343"/>
                  </a:lnTo>
                  <a:lnTo>
                    <a:pt x="197459" y="6349"/>
                  </a:lnTo>
                  <a:lnTo>
                    <a:pt x="251141" y="6350"/>
                  </a:lnTo>
                  <a:lnTo>
                    <a:pt x="310216" y="6350"/>
                  </a:lnTo>
                  <a:lnTo>
                    <a:pt x="367661" y="8231"/>
                  </a:lnTo>
                  <a:lnTo>
                    <a:pt x="4064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33950" y="1289050"/>
              <a:ext cx="400051" cy="76201"/>
            </a:xfrm>
            <a:custGeom>
              <a:avLst/>
              <a:gdLst/>
              <a:ahLst/>
              <a:cxnLst/>
              <a:rect l="0" t="0" r="0" b="0"/>
              <a:pathLst>
                <a:path w="400051" h="76201">
                  <a:moveTo>
                    <a:pt x="0" y="76200"/>
                  </a:moveTo>
                  <a:lnTo>
                    <a:pt x="62557" y="59193"/>
                  </a:lnTo>
                  <a:lnTo>
                    <a:pt x="121645" y="42196"/>
                  </a:lnTo>
                  <a:lnTo>
                    <a:pt x="178427" y="27690"/>
                  </a:lnTo>
                  <a:lnTo>
                    <a:pt x="239826" y="12710"/>
                  </a:lnTo>
                  <a:lnTo>
                    <a:pt x="299645" y="5027"/>
                  </a:lnTo>
                  <a:lnTo>
                    <a:pt x="360173" y="441"/>
                  </a:lnTo>
                  <a:lnTo>
                    <a:pt x="400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70450" y="1504950"/>
              <a:ext cx="273051" cy="139701"/>
            </a:xfrm>
            <a:custGeom>
              <a:avLst/>
              <a:gdLst/>
              <a:ahLst/>
              <a:cxnLst/>
              <a:rect l="0" t="0" r="0" b="0"/>
              <a:pathLst>
                <a:path w="273051" h="139701">
                  <a:moveTo>
                    <a:pt x="0" y="0"/>
                  </a:moveTo>
                  <a:lnTo>
                    <a:pt x="58131" y="36310"/>
                  </a:lnTo>
                  <a:lnTo>
                    <a:pt x="115827" y="69863"/>
                  </a:lnTo>
                  <a:lnTo>
                    <a:pt x="175626" y="98648"/>
                  </a:lnTo>
                  <a:lnTo>
                    <a:pt x="234893" y="124273"/>
                  </a:lnTo>
                  <a:lnTo>
                    <a:pt x="27305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38700" y="1612900"/>
              <a:ext cx="361951" cy="31751"/>
            </a:xfrm>
            <a:custGeom>
              <a:avLst/>
              <a:gdLst/>
              <a:ahLst/>
              <a:cxnLst/>
              <a:rect l="0" t="0" r="0" b="0"/>
              <a:pathLst>
                <a:path w="361951" h="31751">
                  <a:moveTo>
                    <a:pt x="0" y="0"/>
                  </a:moveTo>
                  <a:lnTo>
                    <a:pt x="59707" y="3371"/>
                  </a:lnTo>
                  <a:lnTo>
                    <a:pt x="115573" y="9459"/>
                  </a:lnTo>
                  <a:lnTo>
                    <a:pt x="175981" y="15786"/>
                  </a:lnTo>
                  <a:lnTo>
                    <a:pt x="233665" y="18620"/>
                  </a:lnTo>
                  <a:lnTo>
                    <a:pt x="296456" y="24038"/>
                  </a:lnTo>
                  <a:lnTo>
                    <a:pt x="342167" y="30306"/>
                  </a:lnTo>
                  <a:lnTo>
                    <a:pt x="36195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635500" y="175895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0" y="0"/>
                  </a:moveTo>
                  <a:lnTo>
                    <a:pt x="50829" y="58668"/>
                  </a:lnTo>
                  <a:lnTo>
                    <a:pt x="90782" y="112458"/>
                  </a:lnTo>
                  <a:lnTo>
                    <a:pt x="147527" y="171385"/>
                  </a:lnTo>
                  <a:lnTo>
                    <a:pt x="1905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16450" y="1854200"/>
              <a:ext cx="254001" cy="127001"/>
            </a:xfrm>
            <a:custGeom>
              <a:avLst/>
              <a:gdLst/>
              <a:ahLst/>
              <a:cxnLst/>
              <a:rect l="0" t="0" r="0" b="0"/>
              <a:pathLst>
                <a:path w="254001" h="127001">
                  <a:moveTo>
                    <a:pt x="0" y="0"/>
                  </a:moveTo>
                  <a:lnTo>
                    <a:pt x="14503" y="5775"/>
                  </a:lnTo>
                  <a:lnTo>
                    <a:pt x="76307" y="43258"/>
                  </a:lnTo>
                  <a:lnTo>
                    <a:pt x="138820" y="77086"/>
                  </a:lnTo>
                  <a:lnTo>
                    <a:pt x="196827" y="103423"/>
                  </a:lnTo>
                  <a:lnTo>
                    <a:pt x="2540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13250" y="1930400"/>
              <a:ext cx="76201" cy="241301"/>
            </a:xfrm>
            <a:custGeom>
              <a:avLst/>
              <a:gdLst/>
              <a:ahLst/>
              <a:cxnLst/>
              <a:rect l="0" t="0" r="0" b="0"/>
              <a:pathLst>
                <a:path w="76201" h="241301">
                  <a:moveTo>
                    <a:pt x="0" y="0"/>
                  </a:moveTo>
                  <a:lnTo>
                    <a:pt x="19099" y="59178"/>
                  </a:lnTo>
                  <a:lnTo>
                    <a:pt x="36219" y="122419"/>
                  </a:lnTo>
                  <a:lnTo>
                    <a:pt x="46828" y="171182"/>
                  </a:lnTo>
                  <a:lnTo>
                    <a:pt x="62104" y="215179"/>
                  </a:lnTo>
                  <a:lnTo>
                    <a:pt x="7620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330700" y="198120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0" y="0"/>
                  </a:moveTo>
                  <a:lnTo>
                    <a:pt x="12209" y="26515"/>
                  </a:lnTo>
                  <a:lnTo>
                    <a:pt x="57169" y="89029"/>
                  </a:lnTo>
                  <a:lnTo>
                    <a:pt x="84433" y="125130"/>
                  </a:lnTo>
                  <a:lnTo>
                    <a:pt x="143910" y="188296"/>
                  </a:lnTo>
                  <a:lnTo>
                    <a:pt x="15875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108450" y="2012950"/>
              <a:ext cx="76201" cy="209551"/>
            </a:xfrm>
            <a:custGeom>
              <a:avLst/>
              <a:gdLst/>
              <a:ahLst/>
              <a:cxnLst/>
              <a:rect l="0" t="0" r="0" b="0"/>
              <a:pathLst>
                <a:path w="76201" h="209551">
                  <a:moveTo>
                    <a:pt x="76200" y="0"/>
                  </a:moveTo>
                  <a:lnTo>
                    <a:pt x="57101" y="57297"/>
                  </a:lnTo>
                  <a:lnTo>
                    <a:pt x="33072" y="120262"/>
                  </a:lnTo>
                  <a:lnTo>
                    <a:pt x="12734" y="177790"/>
                  </a:lnTo>
                  <a:lnTo>
                    <a:pt x="0" y="209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108528" y="2006600"/>
              <a:ext cx="18973" cy="254001"/>
            </a:xfrm>
            <a:custGeom>
              <a:avLst/>
              <a:gdLst/>
              <a:ahLst/>
              <a:cxnLst/>
              <a:rect l="0" t="0" r="0" b="0"/>
              <a:pathLst>
                <a:path w="18973" h="254001">
                  <a:moveTo>
                    <a:pt x="6272" y="0"/>
                  </a:moveTo>
                  <a:lnTo>
                    <a:pt x="1246" y="22604"/>
                  </a:lnTo>
                  <a:lnTo>
                    <a:pt x="0" y="78525"/>
                  </a:lnTo>
                  <a:lnTo>
                    <a:pt x="6394" y="141960"/>
                  </a:lnTo>
                  <a:lnTo>
                    <a:pt x="12688" y="198219"/>
                  </a:lnTo>
                  <a:lnTo>
                    <a:pt x="18972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27450" y="2012950"/>
              <a:ext cx="133351" cy="222251"/>
            </a:xfrm>
            <a:custGeom>
              <a:avLst/>
              <a:gdLst/>
              <a:ahLst/>
              <a:cxnLst/>
              <a:rect l="0" t="0" r="0" b="0"/>
              <a:pathLst>
                <a:path w="133351" h="222251">
                  <a:moveTo>
                    <a:pt x="133350" y="0"/>
                  </a:moveTo>
                  <a:lnTo>
                    <a:pt x="123211" y="11550"/>
                  </a:lnTo>
                  <a:lnTo>
                    <a:pt x="90951" y="68881"/>
                  </a:lnTo>
                  <a:lnTo>
                    <a:pt x="57148" y="125638"/>
                  </a:lnTo>
                  <a:lnTo>
                    <a:pt x="20284" y="187105"/>
                  </a:lnTo>
                  <a:lnTo>
                    <a:pt x="3647" y="212526"/>
                  </a:lnTo>
                  <a:lnTo>
                    <a:pt x="0" y="222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65550" y="1993900"/>
              <a:ext cx="1" cy="279401"/>
            </a:xfrm>
            <a:custGeom>
              <a:avLst/>
              <a:gdLst/>
              <a:ahLst/>
              <a:cxnLst/>
              <a:rect l="0" t="0" r="0" b="0"/>
              <a:pathLst>
                <a:path w="1" h="279401">
                  <a:moveTo>
                    <a:pt x="0" y="0"/>
                  </a:moveTo>
                  <a:lnTo>
                    <a:pt x="0" y="63078"/>
                  </a:lnTo>
                  <a:lnTo>
                    <a:pt x="0" y="124735"/>
                  </a:lnTo>
                  <a:lnTo>
                    <a:pt x="0" y="186023"/>
                  </a:lnTo>
                  <a:lnTo>
                    <a:pt x="0" y="249505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327400" y="1955800"/>
              <a:ext cx="254001" cy="177801"/>
            </a:xfrm>
            <a:custGeom>
              <a:avLst/>
              <a:gdLst/>
              <a:ahLst/>
              <a:cxnLst/>
              <a:rect l="0" t="0" r="0" b="0"/>
              <a:pathLst>
                <a:path w="254001" h="177801">
                  <a:moveTo>
                    <a:pt x="254000" y="0"/>
                  </a:moveTo>
                  <a:lnTo>
                    <a:pt x="192498" y="45769"/>
                  </a:lnTo>
                  <a:lnTo>
                    <a:pt x="159013" y="72611"/>
                  </a:lnTo>
                  <a:lnTo>
                    <a:pt x="95876" y="117699"/>
                  </a:lnTo>
                  <a:lnTo>
                    <a:pt x="38737" y="156612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71850" y="192405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127000" y="0"/>
                  </a:moveTo>
                  <a:lnTo>
                    <a:pt x="100062" y="63254"/>
                  </a:lnTo>
                  <a:lnTo>
                    <a:pt x="67673" y="119360"/>
                  </a:lnTo>
                  <a:lnTo>
                    <a:pt x="33864" y="177460"/>
                  </a:lnTo>
                  <a:lnTo>
                    <a:pt x="7839" y="226705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38506" y="1822450"/>
              <a:ext cx="301595" cy="147937"/>
            </a:xfrm>
            <a:custGeom>
              <a:avLst/>
              <a:gdLst/>
              <a:ahLst/>
              <a:cxnLst/>
              <a:rect l="0" t="0" r="0" b="0"/>
              <a:pathLst>
                <a:path w="301595" h="147937">
                  <a:moveTo>
                    <a:pt x="301594" y="0"/>
                  </a:moveTo>
                  <a:lnTo>
                    <a:pt x="287091" y="5775"/>
                  </a:lnTo>
                  <a:lnTo>
                    <a:pt x="228435" y="40312"/>
                  </a:lnTo>
                  <a:lnTo>
                    <a:pt x="182012" y="67974"/>
                  </a:lnTo>
                  <a:lnTo>
                    <a:pt x="119368" y="93177"/>
                  </a:lnTo>
                  <a:lnTo>
                    <a:pt x="61432" y="123411"/>
                  </a:lnTo>
                  <a:lnTo>
                    <a:pt x="3478" y="147820"/>
                  </a:lnTo>
                  <a:lnTo>
                    <a:pt x="544" y="147936"/>
                  </a:lnTo>
                  <a:lnTo>
                    <a:pt x="0" y="146602"/>
                  </a:lnTo>
                  <a:lnTo>
                    <a:pt x="1048" y="144301"/>
                  </a:lnTo>
                  <a:lnTo>
                    <a:pt x="2452" y="142767"/>
                  </a:lnTo>
                  <a:lnTo>
                    <a:pt x="9494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060700" y="175895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203200"/>
                  </a:moveTo>
                  <a:lnTo>
                    <a:pt x="46610" y="143410"/>
                  </a:lnTo>
                  <a:lnTo>
                    <a:pt x="95499" y="83070"/>
                  </a:lnTo>
                  <a:lnTo>
                    <a:pt x="155643" y="21544"/>
                  </a:lnTo>
                  <a:lnTo>
                    <a:pt x="177030" y="5719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74950" y="1641279"/>
              <a:ext cx="368301" cy="16072"/>
            </a:xfrm>
            <a:custGeom>
              <a:avLst/>
              <a:gdLst/>
              <a:ahLst/>
              <a:cxnLst/>
              <a:rect l="0" t="0" r="0" b="0"/>
              <a:pathLst>
                <a:path w="368301" h="16072">
                  <a:moveTo>
                    <a:pt x="368300" y="3371"/>
                  </a:moveTo>
                  <a:lnTo>
                    <a:pt x="358187" y="0"/>
                  </a:lnTo>
                  <a:lnTo>
                    <a:pt x="302085" y="3662"/>
                  </a:lnTo>
                  <a:lnTo>
                    <a:pt x="244830" y="9096"/>
                  </a:lnTo>
                  <a:lnTo>
                    <a:pt x="181972" y="14030"/>
                  </a:lnTo>
                  <a:lnTo>
                    <a:pt x="123597" y="15892"/>
                  </a:lnTo>
                  <a:lnTo>
                    <a:pt x="63549" y="16061"/>
                  </a:lnTo>
                  <a:lnTo>
                    <a:pt x="16467" y="16070"/>
                  </a:lnTo>
                  <a:lnTo>
                    <a:pt x="0" y="160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30500" y="1574800"/>
              <a:ext cx="381001" cy="76201"/>
            </a:xfrm>
            <a:custGeom>
              <a:avLst/>
              <a:gdLst/>
              <a:ahLst/>
              <a:cxnLst/>
              <a:rect l="0" t="0" r="0" b="0"/>
              <a:pathLst>
                <a:path w="381001" h="76201">
                  <a:moveTo>
                    <a:pt x="0" y="76200"/>
                  </a:moveTo>
                  <a:lnTo>
                    <a:pt x="63078" y="61273"/>
                  </a:lnTo>
                  <a:lnTo>
                    <a:pt x="119565" y="54141"/>
                  </a:lnTo>
                  <a:lnTo>
                    <a:pt x="181154" y="40164"/>
                  </a:lnTo>
                  <a:lnTo>
                    <a:pt x="243525" y="27512"/>
                  </a:lnTo>
                  <a:lnTo>
                    <a:pt x="301151" y="14816"/>
                  </a:lnTo>
                  <a:lnTo>
                    <a:pt x="358828" y="1254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13050" y="1270000"/>
              <a:ext cx="298451" cy="158751"/>
            </a:xfrm>
            <a:custGeom>
              <a:avLst/>
              <a:gdLst/>
              <a:ahLst/>
              <a:cxnLst/>
              <a:rect l="0" t="0" r="0" b="0"/>
              <a:pathLst>
                <a:path w="298451" h="158751">
                  <a:moveTo>
                    <a:pt x="298450" y="158750"/>
                  </a:moveTo>
                  <a:lnTo>
                    <a:pt x="236127" y="133693"/>
                  </a:lnTo>
                  <a:lnTo>
                    <a:pt x="179126" y="105599"/>
                  </a:lnTo>
                  <a:lnTo>
                    <a:pt x="122485" y="76186"/>
                  </a:lnTo>
                  <a:lnTo>
                    <a:pt x="64160" y="42333"/>
                  </a:lnTo>
                  <a:lnTo>
                    <a:pt x="5656" y="376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825750" y="1231900"/>
              <a:ext cx="330201" cy="95251"/>
            </a:xfrm>
            <a:custGeom>
              <a:avLst/>
              <a:gdLst/>
              <a:ahLst/>
              <a:cxnLst/>
              <a:rect l="0" t="0" r="0" b="0"/>
              <a:pathLst>
                <a:path w="330201" h="95251">
                  <a:moveTo>
                    <a:pt x="0" y="0"/>
                  </a:moveTo>
                  <a:lnTo>
                    <a:pt x="21048" y="17677"/>
                  </a:lnTo>
                  <a:lnTo>
                    <a:pt x="76252" y="40126"/>
                  </a:lnTo>
                  <a:lnTo>
                    <a:pt x="131484" y="55734"/>
                  </a:lnTo>
                  <a:lnTo>
                    <a:pt x="177691" y="72789"/>
                  </a:lnTo>
                  <a:lnTo>
                    <a:pt x="238028" y="81534"/>
                  </a:lnTo>
                  <a:lnTo>
                    <a:pt x="296998" y="90350"/>
                  </a:lnTo>
                  <a:lnTo>
                    <a:pt x="330200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54350" y="96520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203200" y="228600"/>
                  </a:moveTo>
                  <a:lnTo>
                    <a:pt x="142059" y="173547"/>
                  </a:lnTo>
                  <a:lnTo>
                    <a:pt x="90227" y="112927"/>
                  </a:lnTo>
                  <a:lnTo>
                    <a:pt x="42349" y="50901"/>
                  </a:lnTo>
                  <a:lnTo>
                    <a:pt x="3763" y="827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054350" y="927100"/>
              <a:ext cx="317501" cy="158751"/>
            </a:xfrm>
            <a:custGeom>
              <a:avLst/>
              <a:gdLst/>
              <a:ahLst/>
              <a:cxnLst/>
              <a:rect l="0" t="0" r="0" b="0"/>
              <a:pathLst>
                <a:path w="317501" h="158751">
                  <a:moveTo>
                    <a:pt x="0" y="0"/>
                  </a:moveTo>
                  <a:lnTo>
                    <a:pt x="21048" y="17677"/>
                  </a:lnTo>
                  <a:lnTo>
                    <a:pt x="82965" y="57275"/>
                  </a:lnTo>
                  <a:lnTo>
                    <a:pt x="103605" y="68006"/>
                  </a:lnTo>
                  <a:lnTo>
                    <a:pt x="162945" y="97542"/>
                  </a:lnTo>
                  <a:lnTo>
                    <a:pt x="221283" y="122402"/>
                  </a:lnTo>
                  <a:lnTo>
                    <a:pt x="279375" y="147896"/>
                  </a:lnTo>
                  <a:lnTo>
                    <a:pt x="317500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03600" y="609600"/>
              <a:ext cx="127001" cy="266701"/>
            </a:xfrm>
            <a:custGeom>
              <a:avLst/>
              <a:gdLst/>
              <a:ahLst/>
              <a:cxnLst/>
              <a:rect l="0" t="0" r="0" b="0"/>
              <a:pathLst>
                <a:path w="127001" h="266701">
                  <a:moveTo>
                    <a:pt x="127000" y="266700"/>
                  </a:moveTo>
                  <a:lnTo>
                    <a:pt x="94760" y="206259"/>
                  </a:lnTo>
                  <a:lnTo>
                    <a:pt x="84286" y="189525"/>
                  </a:lnTo>
                  <a:lnTo>
                    <a:pt x="68121" y="154196"/>
                  </a:lnTo>
                  <a:lnTo>
                    <a:pt x="58519" y="138351"/>
                  </a:lnTo>
                  <a:lnTo>
                    <a:pt x="34508" y="78722"/>
                  </a:lnTo>
                  <a:lnTo>
                    <a:pt x="9072" y="1982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448050" y="609600"/>
              <a:ext cx="234951" cy="228601"/>
            </a:xfrm>
            <a:custGeom>
              <a:avLst/>
              <a:gdLst/>
              <a:ahLst/>
              <a:cxnLst/>
              <a:rect l="0" t="0" r="0" b="0"/>
              <a:pathLst>
                <a:path w="234951" h="228601">
                  <a:moveTo>
                    <a:pt x="0" y="0"/>
                  </a:moveTo>
                  <a:lnTo>
                    <a:pt x="17676" y="23144"/>
                  </a:lnTo>
                  <a:lnTo>
                    <a:pt x="78269" y="84077"/>
                  </a:lnTo>
                  <a:lnTo>
                    <a:pt x="134878" y="146002"/>
                  </a:lnTo>
                  <a:lnTo>
                    <a:pt x="195523" y="203189"/>
                  </a:lnTo>
                  <a:lnTo>
                    <a:pt x="217842" y="222954"/>
                  </a:lnTo>
                  <a:lnTo>
                    <a:pt x="23495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42559" y="501650"/>
              <a:ext cx="56342" cy="273051"/>
            </a:xfrm>
            <a:custGeom>
              <a:avLst/>
              <a:gdLst/>
              <a:ahLst/>
              <a:cxnLst/>
              <a:rect l="0" t="0" r="0" b="0"/>
              <a:pathLst>
                <a:path w="56342" h="273051">
                  <a:moveTo>
                    <a:pt x="11891" y="273050"/>
                  </a:moveTo>
                  <a:lnTo>
                    <a:pt x="5149" y="266308"/>
                  </a:lnTo>
                  <a:lnTo>
                    <a:pt x="1839" y="255472"/>
                  </a:lnTo>
                  <a:lnTo>
                    <a:pt x="0" y="193132"/>
                  </a:lnTo>
                  <a:lnTo>
                    <a:pt x="12062" y="132389"/>
                  </a:lnTo>
                  <a:lnTo>
                    <a:pt x="28831" y="70308"/>
                  </a:lnTo>
                  <a:lnTo>
                    <a:pt x="49991" y="10121"/>
                  </a:lnTo>
                  <a:lnTo>
                    <a:pt x="5634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30751" y="488950"/>
              <a:ext cx="25300" cy="298451"/>
            </a:xfrm>
            <a:custGeom>
              <a:avLst/>
              <a:gdLst/>
              <a:ahLst/>
              <a:cxnLst/>
              <a:rect l="0" t="0" r="0" b="0"/>
              <a:pathLst>
                <a:path w="25300" h="298451">
                  <a:moveTo>
                    <a:pt x="25299" y="0"/>
                  </a:moveTo>
                  <a:lnTo>
                    <a:pt x="20273" y="22604"/>
                  </a:lnTo>
                  <a:lnTo>
                    <a:pt x="13559" y="78525"/>
                  </a:lnTo>
                  <a:lnTo>
                    <a:pt x="11950" y="137596"/>
                  </a:lnTo>
                  <a:lnTo>
                    <a:pt x="1618" y="196851"/>
                  </a:lnTo>
                  <a:lnTo>
                    <a:pt x="0" y="256117"/>
                  </a:lnTo>
                  <a:lnTo>
                    <a:pt x="625" y="287161"/>
                  </a:lnTo>
                  <a:lnTo>
                    <a:pt x="1794" y="290924"/>
                  </a:lnTo>
                  <a:lnTo>
                    <a:pt x="6249" y="298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91000" y="495300"/>
              <a:ext cx="234951" cy="241301"/>
            </a:xfrm>
            <a:custGeom>
              <a:avLst/>
              <a:gdLst/>
              <a:ahLst/>
              <a:cxnLst/>
              <a:rect l="0" t="0" r="0" b="0"/>
              <a:pathLst>
                <a:path w="234951" h="241301">
                  <a:moveTo>
                    <a:pt x="0" y="241300"/>
                  </a:moveTo>
                  <a:lnTo>
                    <a:pt x="5775" y="226797"/>
                  </a:lnTo>
                  <a:lnTo>
                    <a:pt x="59050" y="164544"/>
                  </a:lnTo>
                  <a:lnTo>
                    <a:pt x="114595" y="104961"/>
                  </a:lnTo>
                  <a:lnTo>
                    <a:pt x="175575" y="46654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43400" y="495300"/>
              <a:ext cx="133351" cy="273051"/>
            </a:xfrm>
            <a:custGeom>
              <a:avLst/>
              <a:gdLst/>
              <a:ahLst/>
              <a:cxnLst/>
              <a:rect l="0" t="0" r="0" b="0"/>
              <a:pathLst>
                <a:path w="133351" h="273051">
                  <a:moveTo>
                    <a:pt x="133350" y="0"/>
                  </a:moveTo>
                  <a:lnTo>
                    <a:pt x="123237" y="6742"/>
                  </a:lnTo>
                  <a:lnTo>
                    <a:pt x="116391" y="15696"/>
                  </a:lnTo>
                  <a:lnTo>
                    <a:pt x="89799" y="76252"/>
                  </a:lnTo>
                  <a:lnTo>
                    <a:pt x="58974" y="138819"/>
                  </a:lnTo>
                  <a:lnTo>
                    <a:pt x="30415" y="198305"/>
                  </a:lnTo>
                  <a:lnTo>
                    <a:pt x="6481" y="258341"/>
                  </a:lnTo>
                  <a:lnTo>
                    <a:pt x="0" y="273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508500" y="641350"/>
              <a:ext cx="387351" cy="190501"/>
            </a:xfrm>
            <a:custGeom>
              <a:avLst/>
              <a:gdLst/>
              <a:ahLst/>
              <a:cxnLst/>
              <a:rect l="0" t="0" r="0" b="0"/>
              <a:pathLst>
                <a:path w="387351" h="190501">
                  <a:moveTo>
                    <a:pt x="0" y="190500"/>
                  </a:moveTo>
                  <a:lnTo>
                    <a:pt x="40480" y="157192"/>
                  </a:lnTo>
                  <a:lnTo>
                    <a:pt x="100381" y="124000"/>
                  </a:lnTo>
                  <a:lnTo>
                    <a:pt x="158803" y="92426"/>
                  </a:lnTo>
                  <a:lnTo>
                    <a:pt x="221391" y="59473"/>
                  </a:lnTo>
                  <a:lnTo>
                    <a:pt x="278276" y="37256"/>
                  </a:lnTo>
                  <a:lnTo>
                    <a:pt x="335524" y="15480"/>
                  </a:lnTo>
                  <a:lnTo>
                    <a:pt x="387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654550" y="654050"/>
              <a:ext cx="228601" cy="234951"/>
            </a:xfrm>
            <a:custGeom>
              <a:avLst/>
              <a:gdLst/>
              <a:ahLst/>
              <a:cxnLst/>
              <a:rect l="0" t="0" r="0" b="0"/>
              <a:pathLst>
                <a:path w="228601" h="234951">
                  <a:moveTo>
                    <a:pt x="228600" y="0"/>
                  </a:moveTo>
                  <a:lnTo>
                    <a:pt x="186201" y="57509"/>
                  </a:lnTo>
                  <a:lnTo>
                    <a:pt x="155218" y="97257"/>
                  </a:lnTo>
                  <a:lnTo>
                    <a:pt x="92054" y="155664"/>
                  </a:lnTo>
                  <a:lnTo>
                    <a:pt x="31928" y="206264"/>
                  </a:lnTo>
                  <a:lnTo>
                    <a:pt x="0" y="234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819650" y="885591"/>
              <a:ext cx="349251" cy="85960"/>
            </a:xfrm>
            <a:custGeom>
              <a:avLst/>
              <a:gdLst/>
              <a:ahLst/>
              <a:cxnLst/>
              <a:rect l="0" t="0" r="0" b="0"/>
              <a:pathLst>
                <a:path w="349251" h="85960">
                  <a:moveTo>
                    <a:pt x="0" y="85959"/>
                  </a:moveTo>
                  <a:lnTo>
                    <a:pt x="32493" y="69366"/>
                  </a:lnTo>
                  <a:lnTo>
                    <a:pt x="91417" y="52106"/>
                  </a:lnTo>
                  <a:lnTo>
                    <a:pt x="145223" y="36023"/>
                  </a:lnTo>
                  <a:lnTo>
                    <a:pt x="207547" y="20604"/>
                  </a:lnTo>
                  <a:lnTo>
                    <a:pt x="265476" y="7665"/>
                  </a:lnTo>
                  <a:lnTo>
                    <a:pt x="322818" y="0"/>
                  </a:lnTo>
                  <a:lnTo>
                    <a:pt x="349250" y="34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14900" y="901700"/>
              <a:ext cx="292101" cy="209551"/>
            </a:xfrm>
            <a:custGeom>
              <a:avLst/>
              <a:gdLst/>
              <a:ahLst/>
              <a:cxnLst/>
              <a:rect l="0" t="0" r="0" b="0"/>
              <a:pathLst>
                <a:path w="292101" h="209551">
                  <a:moveTo>
                    <a:pt x="292100" y="0"/>
                  </a:moveTo>
                  <a:lnTo>
                    <a:pt x="271052" y="17677"/>
                  </a:lnTo>
                  <a:lnTo>
                    <a:pt x="207927" y="63509"/>
                  </a:lnTo>
                  <a:lnTo>
                    <a:pt x="151408" y="108508"/>
                  </a:lnTo>
                  <a:lnTo>
                    <a:pt x="93356" y="147941"/>
                  </a:lnTo>
                  <a:lnTo>
                    <a:pt x="30521" y="190496"/>
                  </a:lnTo>
                  <a:lnTo>
                    <a:pt x="0" y="209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210933" y="838200"/>
              <a:ext cx="98925" cy="86034"/>
            </a:xfrm>
            <a:custGeom>
              <a:avLst/>
              <a:gdLst/>
              <a:ahLst/>
              <a:cxnLst/>
              <a:rect l="0" t="0" r="0" b="0"/>
              <a:pathLst>
                <a:path w="98925" h="86034">
                  <a:moveTo>
                    <a:pt x="40517" y="0"/>
                  </a:moveTo>
                  <a:lnTo>
                    <a:pt x="26014" y="5775"/>
                  </a:lnTo>
                  <a:lnTo>
                    <a:pt x="17373" y="12209"/>
                  </a:lnTo>
                  <a:lnTo>
                    <a:pt x="7946" y="27136"/>
                  </a:lnTo>
                  <a:lnTo>
                    <a:pt x="684" y="44964"/>
                  </a:lnTo>
                  <a:lnTo>
                    <a:pt x="0" y="57379"/>
                  </a:lnTo>
                  <a:lnTo>
                    <a:pt x="2754" y="69246"/>
                  </a:lnTo>
                  <a:lnTo>
                    <a:pt x="8682" y="79224"/>
                  </a:lnTo>
                  <a:lnTo>
                    <a:pt x="13649" y="82449"/>
                  </a:lnTo>
                  <a:lnTo>
                    <a:pt x="26694" y="86033"/>
                  </a:lnTo>
                  <a:lnTo>
                    <a:pt x="46534" y="84680"/>
                  </a:lnTo>
                  <a:lnTo>
                    <a:pt x="57538" y="79734"/>
                  </a:lnTo>
                  <a:lnTo>
                    <a:pt x="89081" y="52752"/>
                  </a:lnTo>
                  <a:lnTo>
                    <a:pt x="98494" y="36797"/>
                  </a:lnTo>
                  <a:lnTo>
                    <a:pt x="98924" y="31587"/>
                  </a:lnTo>
                  <a:lnTo>
                    <a:pt x="95638" y="22035"/>
                  </a:lnTo>
                  <a:lnTo>
                    <a:pt x="91376" y="18923"/>
                  </a:lnTo>
                  <a:lnTo>
                    <a:pt x="79113" y="15466"/>
                  </a:lnTo>
                  <a:lnTo>
                    <a:pt x="56343" y="16891"/>
                  </a:lnTo>
                  <a:lnTo>
                    <a:pt x="35093" y="25152"/>
                  </a:lnTo>
                  <a:lnTo>
                    <a:pt x="18763" y="36537"/>
                  </a:lnTo>
                  <a:lnTo>
                    <a:pt x="16136" y="40586"/>
                  </a:lnTo>
                  <a:lnTo>
                    <a:pt x="15091" y="44696"/>
                  </a:lnTo>
                  <a:lnTo>
                    <a:pt x="15117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913294" y="593310"/>
              <a:ext cx="104401" cy="67365"/>
            </a:xfrm>
            <a:custGeom>
              <a:avLst/>
              <a:gdLst/>
              <a:ahLst/>
              <a:cxnLst/>
              <a:rect l="0" t="0" r="0" b="0"/>
              <a:pathLst>
                <a:path w="104401" h="67365">
                  <a:moveTo>
                    <a:pt x="14306" y="28990"/>
                  </a:moveTo>
                  <a:lnTo>
                    <a:pt x="4872" y="39835"/>
                  </a:lnTo>
                  <a:lnTo>
                    <a:pt x="0" y="50038"/>
                  </a:lnTo>
                  <a:lnTo>
                    <a:pt x="536" y="55016"/>
                  </a:lnTo>
                  <a:lnTo>
                    <a:pt x="6775" y="64311"/>
                  </a:lnTo>
                  <a:lnTo>
                    <a:pt x="11402" y="66648"/>
                  </a:lnTo>
                  <a:lnTo>
                    <a:pt x="22187" y="67364"/>
                  </a:lnTo>
                  <a:lnTo>
                    <a:pt x="64358" y="58276"/>
                  </a:lnTo>
                  <a:lnTo>
                    <a:pt x="80563" y="48799"/>
                  </a:lnTo>
                  <a:lnTo>
                    <a:pt x="94302" y="37055"/>
                  </a:lnTo>
                  <a:lnTo>
                    <a:pt x="103939" y="21267"/>
                  </a:lnTo>
                  <a:lnTo>
                    <a:pt x="104400" y="16080"/>
                  </a:lnTo>
                  <a:lnTo>
                    <a:pt x="101150" y="6554"/>
                  </a:lnTo>
                  <a:lnTo>
                    <a:pt x="96896" y="3449"/>
                  </a:lnTo>
                  <a:lnTo>
                    <a:pt x="84644" y="0"/>
                  </a:lnTo>
                  <a:lnTo>
                    <a:pt x="69792" y="2229"/>
                  </a:lnTo>
                  <a:lnTo>
                    <a:pt x="33973" y="19064"/>
                  </a:lnTo>
                  <a:lnTo>
                    <a:pt x="20930" y="27165"/>
                  </a:lnTo>
                  <a:lnTo>
                    <a:pt x="17311" y="32007"/>
                  </a:lnTo>
                  <a:lnTo>
                    <a:pt x="15604" y="37351"/>
                  </a:lnTo>
                  <a:lnTo>
                    <a:pt x="15171" y="43031"/>
                  </a:lnTo>
                  <a:lnTo>
                    <a:pt x="17705" y="46817"/>
                  </a:lnTo>
                  <a:lnTo>
                    <a:pt x="22216" y="49342"/>
                  </a:lnTo>
                  <a:lnTo>
                    <a:pt x="34049" y="51441"/>
                  </a:lnTo>
                  <a:lnTo>
                    <a:pt x="46364" y="50022"/>
                  </a:lnTo>
                  <a:lnTo>
                    <a:pt x="77806" y="353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476004" y="430272"/>
              <a:ext cx="114601" cy="67768"/>
            </a:xfrm>
            <a:custGeom>
              <a:avLst/>
              <a:gdLst/>
              <a:ahLst/>
              <a:cxnLst/>
              <a:rect l="0" t="0" r="0" b="0"/>
              <a:pathLst>
                <a:path w="114601" h="67768">
                  <a:moveTo>
                    <a:pt x="57896" y="14228"/>
                  </a:moveTo>
                  <a:lnTo>
                    <a:pt x="43393" y="20003"/>
                  </a:lnTo>
                  <a:lnTo>
                    <a:pt x="34752" y="26437"/>
                  </a:lnTo>
                  <a:lnTo>
                    <a:pt x="25325" y="41364"/>
                  </a:lnTo>
                  <a:lnTo>
                    <a:pt x="24893" y="47135"/>
                  </a:lnTo>
                  <a:lnTo>
                    <a:pt x="28176" y="59192"/>
                  </a:lnTo>
                  <a:lnTo>
                    <a:pt x="32438" y="63254"/>
                  </a:lnTo>
                  <a:lnTo>
                    <a:pt x="44700" y="67767"/>
                  </a:lnTo>
                  <a:lnTo>
                    <a:pt x="64099" y="66937"/>
                  </a:lnTo>
                  <a:lnTo>
                    <a:pt x="74999" y="62114"/>
                  </a:lnTo>
                  <a:lnTo>
                    <a:pt x="109836" y="31853"/>
                  </a:lnTo>
                  <a:lnTo>
                    <a:pt x="112984" y="25978"/>
                  </a:lnTo>
                  <a:lnTo>
                    <a:pt x="114600" y="13806"/>
                  </a:lnTo>
                  <a:lnTo>
                    <a:pt x="111926" y="9008"/>
                  </a:lnTo>
                  <a:lnTo>
                    <a:pt x="101430" y="1795"/>
                  </a:lnTo>
                  <a:lnTo>
                    <a:pt x="87357" y="0"/>
                  </a:lnTo>
                  <a:lnTo>
                    <a:pt x="58698" y="4597"/>
                  </a:lnTo>
                  <a:lnTo>
                    <a:pt x="33360" y="17369"/>
                  </a:lnTo>
                  <a:lnTo>
                    <a:pt x="9605" y="37646"/>
                  </a:lnTo>
                  <a:lnTo>
                    <a:pt x="0" y="53622"/>
                  </a:lnTo>
                  <a:lnTo>
                    <a:pt x="954" y="56719"/>
                  </a:lnTo>
                  <a:lnTo>
                    <a:pt x="4412" y="58077"/>
                  </a:lnTo>
                  <a:lnTo>
                    <a:pt x="15076" y="57705"/>
                  </a:lnTo>
                  <a:lnTo>
                    <a:pt x="32979" y="52824"/>
                  </a:lnTo>
                  <a:lnTo>
                    <a:pt x="69933" y="30833"/>
                  </a:lnTo>
                  <a:lnTo>
                    <a:pt x="79944" y="22549"/>
                  </a:lnTo>
                  <a:lnTo>
                    <a:pt x="81061" y="20481"/>
                  </a:lnTo>
                  <a:lnTo>
                    <a:pt x="79690" y="19808"/>
                  </a:lnTo>
                  <a:lnTo>
                    <a:pt x="57896" y="205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36642" y="398645"/>
              <a:ext cx="113711" cy="80323"/>
            </a:xfrm>
            <a:custGeom>
              <a:avLst/>
              <a:gdLst/>
              <a:ahLst/>
              <a:cxnLst/>
              <a:rect l="0" t="0" r="0" b="0"/>
              <a:pathLst>
                <a:path w="113711" h="80323">
                  <a:moveTo>
                    <a:pt x="70208" y="20455"/>
                  </a:moveTo>
                  <a:lnTo>
                    <a:pt x="56724" y="20455"/>
                  </a:lnTo>
                  <a:lnTo>
                    <a:pt x="38226" y="27197"/>
                  </a:lnTo>
                  <a:lnTo>
                    <a:pt x="13718" y="42823"/>
                  </a:lnTo>
                  <a:lnTo>
                    <a:pt x="3709" y="53680"/>
                  </a:lnTo>
                  <a:lnTo>
                    <a:pt x="1180" y="59538"/>
                  </a:lnTo>
                  <a:lnTo>
                    <a:pt x="253" y="71692"/>
                  </a:lnTo>
                  <a:lnTo>
                    <a:pt x="3111" y="75780"/>
                  </a:lnTo>
                  <a:lnTo>
                    <a:pt x="7837" y="78505"/>
                  </a:lnTo>
                  <a:lnTo>
                    <a:pt x="13811" y="80322"/>
                  </a:lnTo>
                  <a:lnTo>
                    <a:pt x="19205" y="80122"/>
                  </a:lnTo>
                  <a:lnTo>
                    <a:pt x="57930" y="63109"/>
                  </a:lnTo>
                  <a:lnTo>
                    <a:pt x="98612" y="35167"/>
                  </a:lnTo>
                  <a:lnTo>
                    <a:pt x="112177" y="19170"/>
                  </a:lnTo>
                  <a:lnTo>
                    <a:pt x="113710" y="13954"/>
                  </a:lnTo>
                  <a:lnTo>
                    <a:pt x="113320" y="9065"/>
                  </a:lnTo>
                  <a:lnTo>
                    <a:pt x="111650" y="4395"/>
                  </a:lnTo>
                  <a:lnTo>
                    <a:pt x="107008" y="1987"/>
                  </a:lnTo>
                  <a:lnTo>
                    <a:pt x="92443" y="1193"/>
                  </a:lnTo>
                  <a:lnTo>
                    <a:pt x="51437" y="10225"/>
                  </a:lnTo>
                  <a:lnTo>
                    <a:pt x="26519" y="27842"/>
                  </a:lnTo>
                  <a:lnTo>
                    <a:pt x="2854" y="49946"/>
                  </a:lnTo>
                  <a:lnTo>
                    <a:pt x="611" y="54932"/>
                  </a:lnTo>
                  <a:lnTo>
                    <a:pt x="0" y="66117"/>
                  </a:lnTo>
                  <a:lnTo>
                    <a:pt x="2942" y="69241"/>
                  </a:lnTo>
                  <a:lnTo>
                    <a:pt x="7725" y="70618"/>
                  </a:lnTo>
                  <a:lnTo>
                    <a:pt x="26059" y="69185"/>
                  </a:lnTo>
                  <a:lnTo>
                    <a:pt x="57548" y="59693"/>
                  </a:lnTo>
                  <a:lnTo>
                    <a:pt x="81034" y="45244"/>
                  </a:lnTo>
                  <a:lnTo>
                    <a:pt x="99471" y="28801"/>
                  </a:lnTo>
                  <a:lnTo>
                    <a:pt x="101711" y="23902"/>
                  </a:lnTo>
                  <a:lnTo>
                    <a:pt x="102318" y="12815"/>
                  </a:lnTo>
                  <a:lnTo>
                    <a:pt x="100082" y="8306"/>
                  </a:lnTo>
                  <a:lnTo>
                    <a:pt x="91952" y="1415"/>
                  </a:lnTo>
                  <a:lnTo>
                    <a:pt x="86821" y="0"/>
                  </a:lnTo>
                  <a:lnTo>
                    <a:pt x="69486" y="1381"/>
                  </a:lnTo>
                  <a:lnTo>
                    <a:pt x="51649" y="6964"/>
                  </a:lnTo>
                  <a:lnTo>
                    <a:pt x="32108" y="204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364800" y="525860"/>
              <a:ext cx="103271" cy="86624"/>
            </a:xfrm>
            <a:custGeom>
              <a:avLst/>
              <a:gdLst/>
              <a:ahLst/>
              <a:cxnLst/>
              <a:rect l="0" t="0" r="0" b="0"/>
              <a:pathLst>
                <a:path w="103271" h="86624">
                  <a:moveTo>
                    <a:pt x="45150" y="13890"/>
                  </a:moveTo>
                  <a:lnTo>
                    <a:pt x="35037" y="17261"/>
                  </a:lnTo>
                  <a:lnTo>
                    <a:pt x="28191" y="24560"/>
                  </a:lnTo>
                  <a:lnTo>
                    <a:pt x="18046" y="46493"/>
                  </a:lnTo>
                  <a:lnTo>
                    <a:pt x="17346" y="58719"/>
                  </a:lnTo>
                  <a:lnTo>
                    <a:pt x="18147" y="64943"/>
                  </a:lnTo>
                  <a:lnTo>
                    <a:pt x="20798" y="69797"/>
                  </a:lnTo>
                  <a:lnTo>
                    <a:pt x="29388" y="77073"/>
                  </a:lnTo>
                  <a:lnTo>
                    <a:pt x="34642" y="78590"/>
                  </a:lnTo>
                  <a:lnTo>
                    <a:pt x="46124" y="78394"/>
                  </a:lnTo>
                  <a:lnTo>
                    <a:pt x="56402" y="74073"/>
                  </a:lnTo>
                  <a:lnTo>
                    <a:pt x="82485" y="59445"/>
                  </a:lnTo>
                  <a:lnTo>
                    <a:pt x="100779" y="32249"/>
                  </a:lnTo>
                  <a:lnTo>
                    <a:pt x="103270" y="19933"/>
                  </a:lnTo>
                  <a:lnTo>
                    <a:pt x="102947" y="13685"/>
                  </a:lnTo>
                  <a:lnTo>
                    <a:pt x="100615" y="8815"/>
                  </a:lnTo>
                  <a:lnTo>
                    <a:pt x="92379" y="1521"/>
                  </a:lnTo>
                  <a:lnTo>
                    <a:pt x="87219" y="0"/>
                  </a:lnTo>
                  <a:lnTo>
                    <a:pt x="75842" y="191"/>
                  </a:lnTo>
                  <a:lnTo>
                    <a:pt x="57536" y="7636"/>
                  </a:lnTo>
                  <a:lnTo>
                    <a:pt x="23094" y="31018"/>
                  </a:lnTo>
                  <a:lnTo>
                    <a:pt x="2042" y="61708"/>
                  </a:lnTo>
                  <a:lnTo>
                    <a:pt x="183" y="66935"/>
                  </a:lnTo>
                  <a:lnTo>
                    <a:pt x="0" y="78388"/>
                  </a:lnTo>
                  <a:lnTo>
                    <a:pt x="3056" y="82289"/>
                  </a:lnTo>
                  <a:lnTo>
                    <a:pt x="13976" y="86623"/>
                  </a:lnTo>
                  <a:lnTo>
                    <a:pt x="19429" y="86367"/>
                  </a:lnTo>
                  <a:lnTo>
                    <a:pt x="29250" y="82321"/>
                  </a:lnTo>
                  <a:lnTo>
                    <a:pt x="73872" y="47665"/>
                  </a:lnTo>
                  <a:lnTo>
                    <a:pt x="83843" y="31658"/>
                  </a:lnTo>
                  <a:lnTo>
                    <a:pt x="82234" y="27852"/>
                  </a:lnTo>
                  <a:lnTo>
                    <a:pt x="77634" y="25315"/>
                  </a:lnTo>
                  <a:lnTo>
                    <a:pt x="71039" y="23623"/>
                  </a:lnTo>
                  <a:lnTo>
                    <a:pt x="65937" y="23907"/>
                  </a:lnTo>
                  <a:lnTo>
                    <a:pt x="61830" y="25507"/>
                  </a:lnTo>
                  <a:lnTo>
                    <a:pt x="51500" y="329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60982" y="882650"/>
              <a:ext cx="104436" cy="102316"/>
            </a:xfrm>
            <a:custGeom>
              <a:avLst/>
              <a:gdLst/>
              <a:ahLst/>
              <a:cxnLst/>
              <a:rect l="0" t="0" r="0" b="0"/>
              <a:pathLst>
                <a:path w="104436" h="102316">
                  <a:moveTo>
                    <a:pt x="10818" y="0"/>
                  </a:moveTo>
                  <a:lnTo>
                    <a:pt x="4076" y="6742"/>
                  </a:lnTo>
                  <a:lnTo>
                    <a:pt x="766" y="17578"/>
                  </a:lnTo>
                  <a:lnTo>
                    <a:pt x="0" y="31096"/>
                  </a:lnTo>
                  <a:lnTo>
                    <a:pt x="4242" y="50606"/>
                  </a:lnTo>
                  <a:lnTo>
                    <a:pt x="10482" y="63414"/>
                  </a:lnTo>
                  <a:lnTo>
                    <a:pt x="25300" y="79154"/>
                  </a:lnTo>
                  <a:lnTo>
                    <a:pt x="31056" y="81697"/>
                  </a:lnTo>
                  <a:lnTo>
                    <a:pt x="43096" y="82641"/>
                  </a:lnTo>
                  <a:lnTo>
                    <a:pt x="61774" y="79206"/>
                  </a:lnTo>
                  <a:lnTo>
                    <a:pt x="77343" y="70349"/>
                  </a:lnTo>
                  <a:lnTo>
                    <a:pt x="80568" y="65244"/>
                  </a:lnTo>
                  <a:lnTo>
                    <a:pt x="84152" y="52045"/>
                  </a:lnTo>
                  <a:lnTo>
                    <a:pt x="82798" y="32119"/>
                  </a:lnTo>
                  <a:lnTo>
                    <a:pt x="79266" y="27763"/>
                  </a:lnTo>
                  <a:lnTo>
                    <a:pt x="67815" y="22922"/>
                  </a:lnTo>
                  <a:lnTo>
                    <a:pt x="55200" y="24534"/>
                  </a:lnTo>
                  <a:lnTo>
                    <a:pt x="48873" y="26939"/>
                  </a:lnTo>
                  <a:lnTo>
                    <a:pt x="38079" y="37138"/>
                  </a:lnTo>
                  <a:lnTo>
                    <a:pt x="23023" y="63310"/>
                  </a:lnTo>
                  <a:lnTo>
                    <a:pt x="21652" y="77997"/>
                  </a:lnTo>
                  <a:lnTo>
                    <a:pt x="22274" y="85865"/>
                  </a:lnTo>
                  <a:lnTo>
                    <a:pt x="24805" y="91815"/>
                  </a:lnTo>
                  <a:lnTo>
                    <a:pt x="33262" y="100309"/>
                  </a:lnTo>
                  <a:lnTo>
                    <a:pt x="38481" y="102150"/>
                  </a:lnTo>
                  <a:lnTo>
                    <a:pt x="49924" y="102315"/>
                  </a:lnTo>
                  <a:lnTo>
                    <a:pt x="60183" y="96273"/>
                  </a:lnTo>
                  <a:lnTo>
                    <a:pt x="94723" y="60718"/>
                  </a:lnTo>
                  <a:lnTo>
                    <a:pt x="100555" y="49563"/>
                  </a:lnTo>
                  <a:lnTo>
                    <a:pt x="104435" y="28013"/>
                  </a:lnTo>
                  <a:lnTo>
                    <a:pt x="101579" y="15743"/>
                  </a:lnTo>
                  <a:lnTo>
                    <a:pt x="98842" y="10495"/>
                  </a:lnTo>
                  <a:lnTo>
                    <a:pt x="94901" y="7702"/>
                  </a:lnTo>
                  <a:lnTo>
                    <a:pt x="90157" y="6546"/>
                  </a:lnTo>
                  <a:lnTo>
                    <a:pt x="73367" y="8290"/>
                  </a:lnTo>
                  <a:lnTo>
                    <a:pt x="54986" y="15156"/>
                  </a:lnTo>
                  <a:lnTo>
                    <a:pt x="17168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692125" y="1219352"/>
              <a:ext cx="109191" cy="102857"/>
            </a:xfrm>
            <a:custGeom>
              <a:avLst/>
              <a:gdLst/>
              <a:ahLst/>
              <a:cxnLst/>
              <a:rect l="0" t="0" r="0" b="0"/>
              <a:pathLst>
                <a:path w="109191" h="102857">
                  <a:moveTo>
                    <a:pt x="38375" y="18898"/>
                  </a:moveTo>
                  <a:lnTo>
                    <a:pt x="28941" y="29743"/>
                  </a:lnTo>
                  <a:lnTo>
                    <a:pt x="17360" y="57590"/>
                  </a:lnTo>
                  <a:lnTo>
                    <a:pt x="16805" y="69961"/>
                  </a:lnTo>
                  <a:lnTo>
                    <a:pt x="19616" y="81809"/>
                  </a:lnTo>
                  <a:lnTo>
                    <a:pt x="25569" y="91779"/>
                  </a:lnTo>
                  <a:lnTo>
                    <a:pt x="34800" y="99032"/>
                  </a:lnTo>
                  <a:lnTo>
                    <a:pt x="40225" y="101954"/>
                  </a:lnTo>
                  <a:lnTo>
                    <a:pt x="45253" y="102491"/>
                  </a:lnTo>
                  <a:lnTo>
                    <a:pt x="54602" y="99324"/>
                  </a:lnTo>
                  <a:lnTo>
                    <a:pt x="61580" y="89451"/>
                  </a:lnTo>
                  <a:lnTo>
                    <a:pt x="78463" y="44339"/>
                  </a:lnTo>
                  <a:lnTo>
                    <a:pt x="79005" y="31616"/>
                  </a:lnTo>
                  <a:lnTo>
                    <a:pt x="78162" y="25260"/>
                  </a:lnTo>
                  <a:lnTo>
                    <a:pt x="75483" y="21728"/>
                  </a:lnTo>
                  <a:lnTo>
                    <a:pt x="71580" y="20079"/>
                  </a:lnTo>
                  <a:lnTo>
                    <a:pt x="66862" y="19686"/>
                  </a:lnTo>
                  <a:lnTo>
                    <a:pt x="55975" y="23011"/>
                  </a:lnTo>
                  <a:lnTo>
                    <a:pt x="39827" y="32817"/>
                  </a:lnTo>
                  <a:lnTo>
                    <a:pt x="13035" y="54336"/>
                  </a:lnTo>
                  <a:lnTo>
                    <a:pt x="3359" y="68045"/>
                  </a:lnTo>
                  <a:lnTo>
                    <a:pt x="0" y="81663"/>
                  </a:lnTo>
                  <a:lnTo>
                    <a:pt x="91" y="88258"/>
                  </a:lnTo>
                  <a:lnTo>
                    <a:pt x="2269" y="93360"/>
                  </a:lnTo>
                  <a:lnTo>
                    <a:pt x="10333" y="100911"/>
                  </a:lnTo>
                  <a:lnTo>
                    <a:pt x="22855" y="102856"/>
                  </a:lnTo>
                  <a:lnTo>
                    <a:pt x="50518" y="98355"/>
                  </a:lnTo>
                  <a:lnTo>
                    <a:pt x="83659" y="77707"/>
                  </a:lnTo>
                  <a:lnTo>
                    <a:pt x="92133" y="67613"/>
                  </a:lnTo>
                  <a:lnTo>
                    <a:pt x="106693" y="43886"/>
                  </a:lnTo>
                  <a:lnTo>
                    <a:pt x="109190" y="29533"/>
                  </a:lnTo>
                  <a:lnTo>
                    <a:pt x="108868" y="21755"/>
                  </a:lnTo>
                  <a:lnTo>
                    <a:pt x="102866" y="9349"/>
                  </a:lnTo>
                  <a:lnTo>
                    <a:pt x="98303" y="4065"/>
                  </a:lnTo>
                  <a:lnTo>
                    <a:pt x="93143" y="1249"/>
                  </a:lnTo>
                  <a:lnTo>
                    <a:pt x="81767" y="0"/>
                  </a:lnTo>
                  <a:lnTo>
                    <a:pt x="71536" y="3679"/>
                  </a:lnTo>
                  <a:lnTo>
                    <a:pt x="53470" y="17538"/>
                  </a:lnTo>
                  <a:lnTo>
                    <a:pt x="38375" y="379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618760" y="1651209"/>
              <a:ext cx="94658" cy="89444"/>
            </a:xfrm>
            <a:custGeom>
              <a:avLst/>
              <a:gdLst/>
              <a:ahLst/>
              <a:cxnLst/>
              <a:rect l="0" t="0" r="0" b="0"/>
              <a:pathLst>
                <a:path w="94658" h="89444">
                  <a:moveTo>
                    <a:pt x="54590" y="12491"/>
                  </a:moveTo>
                  <a:lnTo>
                    <a:pt x="40087" y="18266"/>
                  </a:lnTo>
                  <a:lnTo>
                    <a:pt x="31446" y="24700"/>
                  </a:lnTo>
                  <a:lnTo>
                    <a:pt x="26665" y="36027"/>
                  </a:lnTo>
                  <a:lnTo>
                    <a:pt x="25245" y="50468"/>
                  </a:lnTo>
                  <a:lnTo>
                    <a:pt x="26966" y="66294"/>
                  </a:lnTo>
                  <a:lnTo>
                    <a:pt x="31965" y="78972"/>
                  </a:lnTo>
                  <a:lnTo>
                    <a:pt x="35273" y="84328"/>
                  </a:lnTo>
                  <a:lnTo>
                    <a:pt x="40301" y="87194"/>
                  </a:lnTo>
                  <a:lnTo>
                    <a:pt x="53413" y="88496"/>
                  </a:lnTo>
                  <a:lnTo>
                    <a:pt x="59450" y="86444"/>
                  </a:lnTo>
                  <a:lnTo>
                    <a:pt x="83748" y="65530"/>
                  </a:lnTo>
                  <a:lnTo>
                    <a:pt x="93412" y="46002"/>
                  </a:lnTo>
                  <a:lnTo>
                    <a:pt x="94657" y="30442"/>
                  </a:lnTo>
                  <a:lnTo>
                    <a:pt x="92153" y="15530"/>
                  </a:lnTo>
                  <a:lnTo>
                    <a:pt x="86337" y="4199"/>
                  </a:lnTo>
                  <a:lnTo>
                    <a:pt x="82104" y="1319"/>
                  </a:lnTo>
                  <a:lnTo>
                    <a:pt x="71758" y="0"/>
                  </a:lnTo>
                  <a:lnTo>
                    <a:pt x="50661" y="9966"/>
                  </a:lnTo>
                  <a:lnTo>
                    <a:pt x="19191" y="35738"/>
                  </a:lnTo>
                  <a:lnTo>
                    <a:pt x="6080" y="51835"/>
                  </a:lnTo>
                  <a:lnTo>
                    <a:pt x="1280" y="65725"/>
                  </a:lnTo>
                  <a:lnTo>
                    <a:pt x="0" y="73381"/>
                  </a:lnTo>
                  <a:lnTo>
                    <a:pt x="1263" y="79190"/>
                  </a:lnTo>
                  <a:lnTo>
                    <a:pt x="4222" y="83768"/>
                  </a:lnTo>
                  <a:lnTo>
                    <a:pt x="8311" y="87526"/>
                  </a:lnTo>
                  <a:lnTo>
                    <a:pt x="13154" y="89325"/>
                  </a:lnTo>
                  <a:lnTo>
                    <a:pt x="24180" y="89443"/>
                  </a:lnTo>
                  <a:lnTo>
                    <a:pt x="42287" y="82172"/>
                  </a:lnTo>
                  <a:lnTo>
                    <a:pt x="61058" y="71080"/>
                  </a:lnTo>
                  <a:lnTo>
                    <a:pt x="76654" y="52115"/>
                  </a:lnTo>
                  <a:lnTo>
                    <a:pt x="82035" y="36687"/>
                  </a:lnTo>
                  <a:lnTo>
                    <a:pt x="83470" y="28622"/>
                  </a:lnTo>
                  <a:lnTo>
                    <a:pt x="82310" y="22539"/>
                  </a:lnTo>
                  <a:lnTo>
                    <a:pt x="79420" y="17779"/>
                  </a:lnTo>
                  <a:lnTo>
                    <a:pt x="75377" y="13899"/>
                  </a:lnTo>
                  <a:lnTo>
                    <a:pt x="71270" y="12725"/>
                  </a:lnTo>
                  <a:lnTo>
                    <a:pt x="67121" y="13352"/>
                  </a:lnTo>
                  <a:lnTo>
                    <a:pt x="56421" y="19096"/>
                  </a:lnTo>
                  <a:lnTo>
                    <a:pt x="48240" y="251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45603" y="1999019"/>
              <a:ext cx="122465" cy="72577"/>
            </a:xfrm>
            <a:custGeom>
              <a:avLst/>
              <a:gdLst/>
              <a:ahLst/>
              <a:cxnLst/>
              <a:rect l="0" t="0" r="0" b="0"/>
              <a:pathLst>
                <a:path w="122465" h="72577">
                  <a:moveTo>
                    <a:pt x="26197" y="1231"/>
                  </a:moveTo>
                  <a:lnTo>
                    <a:pt x="16763" y="12076"/>
                  </a:lnTo>
                  <a:lnTo>
                    <a:pt x="62" y="46076"/>
                  </a:lnTo>
                  <a:lnTo>
                    <a:pt x="0" y="58556"/>
                  </a:lnTo>
                  <a:lnTo>
                    <a:pt x="2382" y="63437"/>
                  </a:lnTo>
                  <a:lnTo>
                    <a:pt x="10674" y="70741"/>
                  </a:lnTo>
                  <a:lnTo>
                    <a:pt x="25178" y="72576"/>
                  </a:lnTo>
                  <a:lnTo>
                    <a:pt x="56491" y="68005"/>
                  </a:lnTo>
                  <a:lnTo>
                    <a:pt x="90452" y="47342"/>
                  </a:lnTo>
                  <a:lnTo>
                    <a:pt x="105600" y="31592"/>
                  </a:lnTo>
                  <a:lnTo>
                    <a:pt x="108060" y="25705"/>
                  </a:lnTo>
                  <a:lnTo>
                    <a:pt x="108912" y="13519"/>
                  </a:lnTo>
                  <a:lnTo>
                    <a:pt x="106740" y="8718"/>
                  </a:lnTo>
                  <a:lnTo>
                    <a:pt x="98683" y="1501"/>
                  </a:lnTo>
                  <a:lnTo>
                    <a:pt x="93571" y="0"/>
                  </a:lnTo>
                  <a:lnTo>
                    <a:pt x="82247" y="213"/>
                  </a:lnTo>
                  <a:lnTo>
                    <a:pt x="57730" y="6805"/>
                  </a:lnTo>
                  <a:lnTo>
                    <a:pt x="34386" y="20964"/>
                  </a:lnTo>
                  <a:lnTo>
                    <a:pt x="15977" y="40720"/>
                  </a:lnTo>
                  <a:lnTo>
                    <a:pt x="14445" y="46607"/>
                  </a:lnTo>
                  <a:lnTo>
                    <a:pt x="16505" y="58793"/>
                  </a:lnTo>
                  <a:lnTo>
                    <a:pt x="20441" y="62889"/>
                  </a:lnTo>
                  <a:lnTo>
                    <a:pt x="32341" y="67440"/>
                  </a:lnTo>
                  <a:lnTo>
                    <a:pt x="54907" y="66631"/>
                  </a:lnTo>
                  <a:lnTo>
                    <a:pt x="82746" y="59331"/>
                  </a:lnTo>
                  <a:lnTo>
                    <a:pt x="106747" y="45032"/>
                  </a:lnTo>
                  <a:lnTo>
                    <a:pt x="115619" y="36221"/>
                  </a:lnTo>
                  <a:lnTo>
                    <a:pt x="121914" y="25249"/>
                  </a:lnTo>
                  <a:lnTo>
                    <a:pt x="122464" y="20065"/>
                  </a:lnTo>
                  <a:lnTo>
                    <a:pt x="119312" y="10542"/>
                  </a:lnTo>
                  <a:lnTo>
                    <a:pt x="115085" y="7439"/>
                  </a:lnTo>
                  <a:lnTo>
                    <a:pt x="102862" y="3990"/>
                  </a:lnTo>
                  <a:lnTo>
                    <a:pt x="89904" y="6220"/>
                  </a:lnTo>
                  <a:lnTo>
                    <a:pt x="58680" y="23055"/>
                  </a:lnTo>
                  <a:lnTo>
                    <a:pt x="19847" y="583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64871" y="2199115"/>
              <a:ext cx="121329" cy="89508"/>
            </a:xfrm>
            <a:custGeom>
              <a:avLst/>
              <a:gdLst/>
              <a:ahLst/>
              <a:cxnLst/>
              <a:rect l="0" t="0" r="0" b="0"/>
              <a:pathLst>
                <a:path w="121329" h="89508">
                  <a:moveTo>
                    <a:pt x="87929" y="4335"/>
                  </a:moveTo>
                  <a:lnTo>
                    <a:pt x="77816" y="964"/>
                  </a:lnTo>
                  <a:lnTo>
                    <a:pt x="67206" y="3072"/>
                  </a:lnTo>
                  <a:lnTo>
                    <a:pt x="37614" y="19821"/>
                  </a:lnTo>
                  <a:lnTo>
                    <a:pt x="27702" y="27916"/>
                  </a:lnTo>
                  <a:lnTo>
                    <a:pt x="17559" y="43778"/>
                  </a:lnTo>
                  <a:lnTo>
                    <a:pt x="10085" y="61883"/>
                  </a:lnTo>
                  <a:lnTo>
                    <a:pt x="9352" y="74362"/>
                  </a:lnTo>
                  <a:lnTo>
                    <a:pt x="10145" y="80653"/>
                  </a:lnTo>
                  <a:lnTo>
                    <a:pt x="14201" y="84847"/>
                  </a:lnTo>
                  <a:lnTo>
                    <a:pt x="28114" y="89507"/>
                  </a:lnTo>
                  <a:lnTo>
                    <a:pt x="44176" y="87815"/>
                  </a:lnTo>
                  <a:lnTo>
                    <a:pt x="59311" y="82360"/>
                  </a:lnTo>
                  <a:lnTo>
                    <a:pt x="103771" y="50808"/>
                  </a:lnTo>
                  <a:lnTo>
                    <a:pt x="113868" y="34803"/>
                  </a:lnTo>
                  <a:lnTo>
                    <a:pt x="121328" y="16655"/>
                  </a:lnTo>
                  <a:lnTo>
                    <a:pt x="120779" y="11843"/>
                  </a:lnTo>
                  <a:lnTo>
                    <a:pt x="118295" y="7929"/>
                  </a:lnTo>
                  <a:lnTo>
                    <a:pt x="114523" y="4614"/>
                  </a:lnTo>
                  <a:lnTo>
                    <a:pt x="102806" y="931"/>
                  </a:lnTo>
                  <a:lnTo>
                    <a:pt x="88191" y="0"/>
                  </a:lnTo>
                  <a:lnTo>
                    <a:pt x="64802" y="4148"/>
                  </a:lnTo>
                  <a:lnTo>
                    <a:pt x="31078" y="21801"/>
                  </a:lnTo>
                  <a:lnTo>
                    <a:pt x="1544" y="46715"/>
                  </a:lnTo>
                  <a:lnTo>
                    <a:pt x="0" y="50933"/>
                  </a:lnTo>
                  <a:lnTo>
                    <a:pt x="382" y="55156"/>
                  </a:lnTo>
                  <a:lnTo>
                    <a:pt x="2047" y="59382"/>
                  </a:lnTo>
                  <a:lnTo>
                    <a:pt x="5980" y="62200"/>
                  </a:lnTo>
                  <a:lnTo>
                    <a:pt x="17876" y="65331"/>
                  </a:lnTo>
                  <a:lnTo>
                    <a:pt x="44144" y="62271"/>
                  </a:lnTo>
                  <a:lnTo>
                    <a:pt x="103936" y="48707"/>
                  </a:lnTo>
                  <a:lnTo>
                    <a:pt x="111300" y="46616"/>
                  </a:lnTo>
                  <a:lnTo>
                    <a:pt x="114799" y="46634"/>
                  </a:lnTo>
                  <a:lnTo>
                    <a:pt x="115720" y="48056"/>
                  </a:lnTo>
                  <a:lnTo>
                    <a:pt x="114923" y="50416"/>
                  </a:lnTo>
                  <a:lnTo>
                    <a:pt x="100629" y="678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673101" y="2298700"/>
              <a:ext cx="138596" cy="86125"/>
            </a:xfrm>
            <a:custGeom>
              <a:avLst/>
              <a:gdLst/>
              <a:ahLst/>
              <a:cxnLst/>
              <a:rect l="0" t="0" r="0" b="0"/>
              <a:pathLst>
                <a:path w="138596" h="86125">
                  <a:moveTo>
                    <a:pt x="86099" y="0"/>
                  </a:moveTo>
                  <a:lnTo>
                    <a:pt x="60351" y="1881"/>
                  </a:lnTo>
                  <a:lnTo>
                    <a:pt x="48550" y="5775"/>
                  </a:lnTo>
                  <a:lnTo>
                    <a:pt x="16352" y="28543"/>
                  </a:lnTo>
                  <a:lnTo>
                    <a:pt x="6652" y="39497"/>
                  </a:lnTo>
                  <a:lnTo>
                    <a:pt x="1401" y="53302"/>
                  </a:lnTo>
                  <a:lnTo>
                    <a:pt x="0" y="60935"/>
                  </a:lnTo>
                  <a:lnTo>
                    <a:pt x="1183" y="67434"/>
                  </a:lnTo>
                  <a:lnTo>
                    <a:pt x="8142" y="78419"/>
                  </a:lnTo>
                  <a:lnTo>
                    <a:pt x="22053" y="84242"/>
                  </a:lnTo>
                  <a:lnTo>
                    <a:pt x="38584" y="86124"/>
                  </a:lnTo>
                  <a:lnTo>
                    <a:pt x="76366" y="79789"/>
                  </a:lnTo>
                  <a:lnTo>
                    <a:pt x="112085" y="58838"/>
                  </a:lnTo>
                  <a:lnTo>
                    <a:pt x="120697" y="48728"/>
                  </a:lnTo>
                  <a:lnTo>
                    <a:pt x="123980" y="43069"/>
                  </a:lnTo>
                  <a:lnTo>
                    <a:pt x="124053" y="38590"/>
                  </a:lnTo>
                  <a:lnTo>
                    <a:pt x="121985" y="34899"/>
                  </a:lnTo>
                  <a:lnTo>
                    <a:pt x="118490" y="31733"/>
                  </a:lnTo>
                  <a:lnTo>
                    <a:pt x="105199" y="28215"/>
                  </a:lnTo>
                  <a:lnTo>
                    <a:pt x="79764" y="28115"/>
                  </a:lnTo>
                  <a:lnTo>
                    <a:pt x="29321" y="40376"/>
                  </a:lnTo>
                  <a:lnTo>
                    <a:pt x="13381" y="49985"/>
                  </a:lnTo>
                  <a:lnTo>
                    <a:pt x="12220" y="53079"/>
                  </a:lnTo>
                  <a:lnTo>
                    <a:pt x="13563" y="55847"/>
                  </a:lnTo>
                  <a:lnTo>
                    <a:pt x="16575" y="58398"/>
                  </a:lnTo>
                  <a:lnTo>
                    <a:pt x="37669" y="61988"/>
                  </a:lnTo>
                  <a:lnTo>
                    <a:pt x="100355" y="52581"/>
                  </a:lnTo>
                  <a:lnTo>
                    <a:pt x="129602" y="42502"/>
                  </a:lnTo>
                  <a:lnTo>
                    <a:pt x="136268" y="38918"/>
                  </a:lnTo>
                  <a:lnTo>
                    <a:pt x="138595" y="35823"/>
                  </a:lnTo>
                  <a:lnTo>
                    <a:pt x="138030" y="33054"/>
                  </a:lnTo>
                  <a:lnTo>
                    <a:pt x="135536" y="30503"/>
                  </a:lnTo>
                  <a:lnTo>
                    <a:pt x="131052" y="30213"/>
                  </a:lnTo>
                  <a:lnTo>
                    <a:pt x="92586" y="42997"/>
                  </a:lnTo>
                  <a:lnTo>
                    <a:pt x="74851" y="53741"/>
                  </a:lnTo>
                  <a:lnTo>
                    <a:pt x="60699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082998" y="2260600"/>
              <a:ext cx="146564" cy="92423"/>
            </a:xfrm>
            <a:custGeom>
              <a:avLst/>
              <a:gdLst/>
              <a:ahLst/>
              <a:cxnLst/>
              <a:rect l="0" t="0" r="0" b="0"/>
              <a:pathLst>
                <a:path w="146564" h="92423">
                  <a:moveTo>
                    <a:pt x="50852" y="0"/>
                  </a:moveTo>
                  <a:lnTo>
                    <a:pt x="36349" y="5775"/>
                  </a:lnTo>
                  <a:lnTo>
                    <a:pt x="14910" y="23765"/>
                  </a:lnTo>
                  <a:lnTo>
                    <a:pt x="5552" y="42868"/>
                  </a:lnTo>
                  <a:lnTo>
                    <a:pt x="4378" y="58328"/>
                  </a:lnTo>
                  <a:lnTo>
                    <a:pt x="5053" y="66402"/>
                  </a:lnTo>
                  <a:lnTo>
                    <a:pt x="11447" y="79136"/>
                  </a:lnTo>
                  <a:lnTo>
                    <a:pt x="16115" y="84507"/>
                  </a:lnTo>
                  <a:lnTo>
                    <a:pt x="28828" y="90476"/>
                  </a:lnTo>
                  <a:lnTo>
                    <a:pt x="43180" y="92422"/>
                  </a:lnTo>
                  <a:lnTo>
                    <a:pt x="56614" y="90936"/>
                  </a:lnTo>
                  <a:lnTo>
                    <a:pt x="67759" y="86042"/>
                  </a:lnTo>
                  <a:lnTo>
                    <a:pt x="95150" y="66651"/>
                  </a:lnTo>
                  <a:lnTo>
                    <a:pt x="104877" y="55728"/>
                  </a:lnTo>
                  <a:lnTo>
                    <a:pt x="106625" y="50558"/>
                  </a:lnTo>
                  <a:lnTo>
                    <a:pt x="106378" y="45700"/>
                  </a:lnTo>
                  <a:lnTo>
                    <a:pt x="104803" y="41050"/>
                  </a:lnTo>
                  <a:lnTo>
                    <a:pt x="100930" y="37244"/>
                  </a:lnTo>
                  <a:lnTo>
                    <a:pt x="89102" y="31135"/>
                  </a:lnTo>
                  <a:lnTo>
                    <a:pt x="63204" y="30470"/>
                  </a:lnTo>
                  <a:lnTo>
                    <a:pt x="19629" y="40476"/>
                  </a:lnTo>
                  <a:lnTo>
                    <a:pt x="3579" y="50015"/>
                  </a:lnTo>
                  <a:lnTo>
                    <a:pt x="992" y="55215"/>
                  </a:lnTo>
                  <a:lnTo>
                    <a:pt x="0" y="68520"/>
                  </a:lnTo>
                  <a:lnTo>
                    <a:pt x="2839" y="73902"/>
                  </a:lnTo>
                  <a:lnTo>
                    <a:pt x="13521" y="81764"/>
                  </a:lnTo>
                  <a:lnTo>
                    <a:pt x="32030" y="90157"/>
                  </a:lnTo>
                  <a:lnTo>
                    <a:pt x="46485" y="91105"/>
                  </a:lnTo>
                  <a:lnTo>
                    <a:pt x="100514" y="80191"/>
                  </a:lnTo>
                  <a:lnTo>
                    <a:pt x="126122" y="66849"/>
                  </a:lnTo>
                  <a:lnTo>
                    <a:pt x="136281" y="58874"/>
                  </a:lnTo>
                  <a:lnTo>
                    <a:pt x="146563" y="43079"/>
                  </a:lnTo>
                  <a:lnTo>
                    <a:pt x="145704" y="38597"/>
                  </a:lnTo>
                  <a:lnTo>
                    <a:pt x="142309" y="34904"/>
                  </a:lnTo>
                  <a:lnTo>
                    <a:pt x="137223" y="31736"/>
                  </a:lnTo>
                  <a:lnTo>
                    <a:pt x="113211" y="27277"/>
                  </a:lnTo>
                  <a:lnTo>
                    <a:pt x="83631" y="30840"/>
                  </a:lnTo>
                  <a:lnTo>
                    <a:pt x="57405" y="40220"/>
                  </a:lnTo>
                  <a:lnTo>
                    <a:pt x="46003" y="47509"/>
                  </a:lnTo>
                  <a:lnTo>
                    <a:pt x="31802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478529" y="2209800"/>
              <a:ext cx="141190" cy="76201"/>
            </a:xfrm>
            <a:custGeom>
              <a:avLst/>
              <a:gdLst/>
              <a:ahLst/>
              <a:cxnLst/>
              <a:rect l="0" t="0" r="0" b="0"/>
              <a:pathLst>
                <a:path w="141190" h="76201">
                  <a:moveTo>
                    <a:pt x="61721" y="0"/>
                  </a:moveTo>
                  <a:lnTo>
                    <a:pt x="35206" y="12209"/>
                  </a:lnTo>
                  <a:lnTo>
                    <a:pt x="26888" y="21654"/>
                  </a:lnTo>
                  <a:lnTo>
                    <a:pt x="23683" y="27136"/>
                  </a:lnTo>
                  <a:lnTo>
                    <a:pt x="22956" y="32202"/>
                  </a:lnTo>
                  <a:lnTo>
                    <a:pt x="25913" y="41593"/>
                  </a:lnTo>
                  <a:lnTo>
                    <a:pt x="33811" y="48590"/>
                  </a:lnTo>
                  <a:lnTo>
                    <a:pt x="38881" y="51443"/>
                  </a:lnTo>
                  <a:lnTo>
                    <a:pt x="52040" y="52732"/>
                  </a:lnTo>
                  <a:lnTo>
                    <a:pt x="80113" y="47811"/>
                  </a:lnTo>
                  <a:lnTo>
                    <a:pt x="118813" y="30439"/>
                  </a:lnTo>
                  <a:lnTo>
                    <a:pt x="121655" y="27349"/>
                  </a:lnTo>
                  <a:lnTo>
                    <a:pt x="122138" y="23877"/>
                  </a:lnTo>
                  <a:lnTo>
                    <a:pt x="121049" y="20151"/>
                  </a:lnTo>
                  <a:lnTo>
                    <a:pt x="118206" y="16962"/>
                  </a:lnTo>
                  <a:lnTo>
                    <a:pt x="109403" y="11537"/>
                  </a:lnTo>
                  <a:lnTo>
                    <a:pt x="96554" y="10537"/>
                  </a:lnTo>
                  <a:lnTo>
                    <a:pt x="40363" y="15944"/>
                  </a:lnTo>
                  <a:lnTo>
                    <a:pt x="18469" y="24872"/>
                  </a:lnTo>
                  <a:lnTo>
                    <a:pt x="1947" y="36454"/>
                  </a:lnTo>
                  <a:lnTo>
                    <a:pt x="0" y="40530"/>
                  </a:lnTo>
                  <a:lnTo>
                    <a:pt x="112" y="44659"/>
                  </a:lnTo>
                  <a:lnTo>
                    <a:pt x="1598" y="48823"/>
                  </a:lnTo>
                  <a:lnTo>
                    <a:pt x="6117" y="51598"/>
                  </a:lnTo>
                  <a:lnTo>
                    <a:pt x="36835" y="56053"/>
                  </a:lnTo>
                  <a:lnTo>
                    <a:pt x="95618" y="53715"/>
                  </a:lnTo>
                  <a:lnTo>
                    <a:pt x="128049" y="45601"/>
                  </a:lnTo>
                  <a:lnTo>
                    <a:pt x="139648" y="38846"/>
                  </a:lnTo>
                  <a:lnTo>
                    <a:pt x="141189" y="35776"/>
                  </a:lnTo>
                  <a:lnTo>
                    <a:pt x="140100" y="33023"/>
                  </a:lnTo>
                  <a:lnTo>
                    <a:pt x="137257" y="30482"/>
                  </a:lnTo>
                  <a:lnTo>
                    <a:pt x="133245" y="29493"/>
                  </a:lnTo>
                  <a:lnTo>
                    <a:pt x="117485" y="31473"/>
                  </a:lnTo>
                  <a:lnTo>
                    <a:pt x="93197" y="40345"/>
                  </a:lnTo>
                  <a:lnTo>
                    <a:pt x="68017" y="55477"/>
                  </a:lnTo>
                  <a:lnTo>
                    <a:pt x="66624" y="59562"/>
                  </a:lnTo>
                  <a:lnTo>
                    <a:pt x="68517" y="63697"/>
                  </a:lnTo>
                  <a:lnTo>
                    <a:pt x="80771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891815" y="1987550"/>
              <a:ext cx="108809" cy="88901"/>
            </a:xfrm>
            <a:custGeom>
              <a:avLst/>
              <a:gdLst/>
              <a:ahLst/>
              <a:cxnLst/>
              <a:rect l="0" t="0" r="0" b="0"/>
              <a:pathLst>
                <a:path w="108809" h="88901">
                  <a:moveTo>
                    <a:pt x="48485" y="0"/>
                  </a:moveTo>
                  <a:lnTo>
                    <a:pt x="21970" y="12209"/>
                  </a:lnTo>
                  <a:lnTo>
                    <a:pt x="7076" y="27136"/>
                  </a:lnTo>
                  <a:lnTo>
                    <a:pt x="1859" y="40753"/>
                  </a:lnTo>
                  <a:lnTo>
                    <a:pt x="467" y="48335"/>
                  </a:lnTo>
                  <a:lnTo>
                    <a:pt x="2685" y="60523"/>
                  </a:lnTo>
                  <a:lnTo>
                    <a:pt x="5251" y="65749"/>
                  </a:lnTo>
                  <a:lnTo>
                    <a:pt x="9785" y="69232"/>
                  </a:lnTo>
                  <a:lnTo>
                    <a:pt x="22348" y="73103"/>
                  </a:lnTo>
                  <a:lnTo>
                    <a:pt x="45288" y="71912"/>
                  </a:lnTo>
                  <a:lnTo>
                    <a:pt x="73253" y="64482"/>
                  </a:lnTo>
                  <a:lnTo>
                    <a:pt x="97279" y="50158"/>
                  </a:lnTo>
                  <a:lnTo>
                    <a:pt x="102181" y="46138"/>
                  </a:lnTo>
                  <a:lnTo>
                    <a:pt x="104038" y="42048"/>
                  </a:lnTo>
                  <a:lnTo>
                    <a:pt x="103865" y="37910"/>
                  </a:lnTo>
                  <a:lnTo>
                    <a:pt x="102338" y="33740"/>
                  </a:lnTo>
                  <a:lnTo>
                    <a:pt x="97792" y="30960"/>
                  </a:lnTo>
                  <a:lnTo>
                    <a:pt x="67031" y="26498"/>
                  </a:lnTo>
                  <a:lnTo>
                    <a:pt x="51083" y="27299"/>
                  </a:lnTo>
                  <a:lnTo>
                    <a:pt x="11319" y="42741"/>
                  </a:lnTo>
                  <a:lnTo>
                    <a:pt x="1157" y="49805"/>
                  </a:lnTo>
                  <a:lnTo>
                    <a:pt x="0" y="52959"/>
                  </a:lnTo>
                  <a:lnTo>
                    <a:pt x="1345" y="55767"/>
                  </a:lnTo>
                  <a:lnTo>
                    <a:pt x="4358" y="58345"/>
                  </a:lnTo>
                  <a:lnTo>
                    <a:pt x="15233" y="61209"/>
                  </a:lnTo>
                  <a:lnTo>
                    <a:pt x="28767" y="61776"/>
                  </a:lnTo>
                  <a:lnTo>
                    <a:pt x="85677" y="54001"/>
                  </a:lnTo>
                  <a:lnTo>
                    <a:pt x="105366" y="45006"/>
                  </a:lnTo>
                  <a:lnTo>
                    <a:pt x="108278" y="41293"/>
                  </a:lnTo>
                  <a:lnTo>
                    <a:pt x="108808" y="37406"/>
                  </a:lnTo>
                  <a:lnTo>
                    <a:pt x="107750" y="33404"/>
                  </a:lnTo>
                  <a:lnTo>
                    <a:pt x="104928" y="31442"/>
                  </a:lnTo>
                  <a:lnTo>
                    <a:pt x="96149" y="31143"/>
                  </a:lnTo>
                  <a:lnTo>
                    <a:pt x="35965" y="46661"/>
                  </a:lnTo>
                  <a:lnTo>
                    <a:pt x="20159" y="56316"/>
                  </a:lnTo>
                  <a:lnTo>
                    <a:pt x="17607" y="60827"/>
                  </a:lnTo>
                  <a:lnTo>
                    <a:pt x="16652" y="71484"/>
                  </a:lnTo>
                  <a:lnTo>
                    <a:pt x="18797" y="75878"/>
                  </a:lnTo>
                  <a:lnTo>
                    <a:pt x="26824" y="82642"/>
                  </a:lnTo>
                  <a:lnTo>
                    <a:pt x="73885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17859" y="1644650"/>
              <a:ext cx="128842" cy="67975"/>
            </a:xfrm>
            <a:custGeom>
              <a:avLst/>
              <a:gdLst/>
              <a:ahLst/>
              <a:cxnLst/>
              <a:rect l="0" t="0" r="0" b="0"/>
              <a:pathLst>
                <a:path w="128842" h="67975">
                  <a:moveTo>
                    <a:pt x="27241" y="0"/>
                  </a:moveTo>
                  <a:lnTo>
                    <a:pt x="17128" y="3371"/>
                  </a:lnTo>
                  <a:lnTo>
                    <a:pt x="10282" y="10670"/>
                  </a:lnTo>
                  <a:lnTo>
                    <a:pt x="137" y="32603"/>
                  </a:lnTo>
                  <a:lnTo>
                    <a:pt x="0" y="37963"/>
                  </a:lnTo>
                  <a:lnTo>
                    <a:pt x="3610" y="47682"/>
                  </a:lnTo>
                  <a:lnTo>
                    <a:pt x="11799" y="54823"/>
                  </a:lnTo>
                  <a:lnTo>
                    <a:pt x="16947" y="57716"/>
                  </a:lnTo>
                  <a:lnTo>
                    <a:pt x="30192" y="59048"/>
                  </a:lnTo>
                  <a:lnTo>
                    <a:pt x="58319" y="54154"/>
                  </a:lnTo>
                  <a:lnTo>
                    <a:pt x="74471" y="45052"/>
                  </a:lnTo>
                  <a:lnTo>
                    <a:pt x="88194" y="33418"/>
                  </a:lnTo>
                  <a:lnTo>
                    <a:pt x="90454" y="28628"/>
                  </a:lnTo>
                  <a:lnTo>
                    <a:pt x="91084" y="17663"/>
                  </a:lnTo>
                  <a:lnTo>
                    <a:pt x="88147" y="13892"/>
                  </a:lnTo>
                  <a:lnTo>
                    <a:pt x="77358" y="9702"/>
                  </a:lnTo>
                  <a:lnTo>
                    <a:pt x="65038" y="9721"/>
                  </a:lnTo>
                  <a:lnTo>
                    <a:pt x="39881" y="15483"/>
                  </a:lnTo>
                  <a:lnTo>
                    <a:pt x="24244" y="24735"/>
                  </a:lnTo>
                  <a:lnTo>
                    <a:pt x="10674" y="36413"/>
                  </a:lnTo>
                  <a:lnTo>
                    <a:pt x="8435" y="41209"/>
                  </a:lnTo>
                  <a:lnTo>
                    <a:pt x="7829" y="52182"/>
                  </a:lnTo>
                  <a:lnTo>
                    <a:pt x="10066" y="56660"/>
                  </a:lnTo>
                  <a:lnTo>
                    <a:pt x="18197" y="63517"/>
                  </a:lnTo>
                  <a:lnTo>
                    <a:pt x="38045" y="67974"/>
                  </a:lnTo>
                  <a:lnTo>
                    <a:pt x="92180" y="60847"/>
                  </a:lnTo>
                  <a:lnTo>
                    <a:pt x="114686" y="51503"/>
                  </a:lnTo>
                  <a:lnTo>
                    <a:pt x="117993" y="47741"/>
                  </a:lnTo>
                  <a:lnTo>
                    <a:pt x="118787" y="43822"/>
                  </a:lnTo>
                  <a:lnTo>
                    <a:pt x="117905" y="39798"/>
                  </a:lnTo>
                  <a:lnTo>
                    <a:pt x="114495" y="37115"/>
                  </a:lnTo>
                  <a:lnTo>
                    <a:pt x="103180" y="34135"/>
                  </a:lnTo>
                  <a:lnTo>
                    <a:pt x="73625" y="37291"/>
                  </a:lnTo>
                  <a:lnTo>
                    <a:pt x="53920" y="43426"/>
                  </a:lnTo>
                  <a:lnTo>
                    <a:pt x="43567" y="50110"/>
                  </a:lnTo>
                  <a:lnTo>
                    <a:pt x="41653" y="53868"/>
                  </a:lnTo>
                  <a:lnTo>
                    <a:pt x="41787" y="57784"/>
                  </a:lnTo>
                  <a:lnTo>
                    <a:pt x="43289" y="61806"/>
                  </a:lnTo>
                  <a:lnTo>
                    <a:pt x="47112" y="64487"/>
                  </a:lnTo>
                  <a:lnTo>
                    <a:pt x="58885" y="67467"/>
                  </a:lnTo>
                  <a:lnTo>
                    <a:pt x="88734" y="64310"/>
                  </a:lnTo>
                  <a:lnTo>
                    <a:pt x="128841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371480" y="1279329"/>
              <a:ext cx="108849" cy="73222"/>
            </a:xfrm>
            <a:custGeom>
              <a:avLst/>
              <a:gdLst/>
              <a:ahLst/>
              <a:cxnLst/>
              <a:rect l="0" t="0" r="0" b="0"/>
              <a:pathLst>
                <a:path w="108849" h="73222">
                  <a:moveTo>
                    <a:pt x="51420" y="3371"/>
                  </a:moveTo>
                  <a:lnTo>
                    <a:pt x="41307" y="0"/>
                  </a:lnTo>
                  <a:lnTo>
                    <a:pt x="36917" y="418"/>
                  </a:lnTo>
                  <a:lnTo>
                    <a:pt x="28276" y="4646"/>
                  </a:lnTo>
                  <a:lnTo>
                    <a:pt x="11231" y="19563"/>
                  </a:lnTo>
                  <a:lnTo>
                    <a:pt x="2749" y="30323"/>
                  </a:lnTo>
                  <a:lnTo>
                    <a:pt x="628" y="36156"/>
                  </a:lnTo>
                  <a:lnTo>
                    <a:pt x="153" y="48281"/>
                  </a:lnTo>
                  <a:lnTo>
                    <a:pt x="2426" y="53066"/>
                  </a:lnTo>
                  <a:lnTo>
                    <a:pt x="10595" y="60265"/>
                  </a:lnTo>
                  <a:lnTo>
                    <a:pt x="23162" y="63935"/>
                  </a:lnTo>
                  <a:lnTo>
                    <a:pt x="30465" y="64914"/>
                  </a:lnTo>
                  <a:lnTo>
                    <a:pt x="44223" y="62238"/>
                  </a:lnTo>
                  <a:lnTo>
                    <a:pt x="91567" y="42434"/>
                  </a:lnTo>
                  <a:lnTo>
                    <a:pt x="105805" y="30546"/>
                  </a:lnTo>
                  <a:lnTo>
                    <a:pt x="108138" y="25015"/>
                  </a:lnTo>
                  <a:lnTo>
                    <a:pt x="108848" y="11344"/>
                  </a:lnTo>
                  <a:lnTo>
                    <a:pt x="105933" y="6570"/>
                  </a:lnTo>
                  <a:lnTo>
                    <a:pt x="101168" y="3387"/>
                  </a:lnTo>
                  <a:lnTo>
                    <a:pt x="95168" y="1265"/>
                  </a:lnTo>
                  <a:lnTo>
                    <a:pt x="69870" y="1649"/>
                  </a:lnTo>
                  <a:lnTo>
                    <a:pt x="26525" y="12058"/>
                  </a:lnTo>
                  <a:lnTo>
                    <a:pt x="7120" y="21624"/>
                  </a:lnTo>
                  <a:lnTo>
                    <a:pt x="3542" y="26123"/>
                  </a:lnTo>
                  <a:lnTo>
                    <a:pt x="1862" y="31239"/>
                  </a:lnTo>
                  <a:lnTo>
                    <a:pt x="1448" y="36766"/>
                  </a:lnTo>
                  <a:lnTo>
                    <a:pt x="3289" y="41157"/>
                  </a:lnTo>
                  <a:lnTo>
                    <a:pt x="10978" y="47916"/>
                  </a:lnTo>
                  <a:lnTo>
                    <a:pt x="23333" y="49510"/>
                  </a:lnTo>
                  <a:lnTo>
                    <a:pt x="70313" y="39081"/>
                  </a:lnTo>
                  <a:lnTo>
                    <a:pt x="89473" y="29552"/>
                  </a:lnTo>
                  <a:lnTo>
                    <a:pt x="93017" y="25059"/>
                  </a:lnTo>
                  <a:lnTo>
                    <a:pt x="94674" y="19946"/>
                  </a:lnTo>
                  <a:lnTo>
                    <a:pt x="95072" y="14421"/>
                  </a:lnTo>
                  <a:lnTo>
                    <a:pt x="92516" y="10738"/>
                  </a:lnTo>
                  <a:lnTo>
                    <a:pt x="82150" y="6645"/>
                  </a:lnTo>
                  <a:lnTo>
                    <a:pt x="70017" y="6708"/>
                  </a:lnTo>
                  <a:lnTo>
                    <a:pt x="44980" y="12497"/>
                  </a:lnTo>
                  <a:lnTo>
                    <a:pt x="12430" y="30063"/>
                  </a:lnTo>
                  <a:lnTo>
                    <a:pt x="3987" y="38517"/>
                  </a:lnTo>
                  <a:lnTo>
                    <a:pt x="748" y="43735"/>
                  </a:lnTo>
                  <a:lnTo>
                    <a:pt x="0" y="49330"/>
                  </a:lnTo>
                  <a:lnTo>
                    <a:pt x="6970" y="73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768529" y="1327150"/>
            <a:ext cx="506484" cy="241748"/>
            <a:chOff x="3768529" y="1327150"/>
            <a:chExt cx="506484" cy="241748"/>
          </a:xfrm>
        </p:grpSpPr>
        <p:sp>
          <p:nvSpPr>
            <p:cNvPr id="76" name="Freeform 75"/>
            <p:cNvSpPr/>
            <p:nvPr/>
          </p:nvSpPr>
          <p:spPr>
            <a:xfrm>
              <a:off x="3768529" y="1346200"/>
              <a:ext cx="41472" cy="196851"/>
            </a:xfrm>
            <a:custGeom>
              <a:avLst/>
              <a:gdLst/>
              <a:ahLst/>
              <a:cxnLst/>
              <a:rect l="0" t="0" r="0" b="0"/>
              <a:pathLst>
                <a:path w="41472" h="196851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8315" y="84083"/>
                  </a:lnTo>
                  <a:lnTo>
                    <a:pt x="16505" y="126577"/>
                  </a:lnTo>
                  <a:lnTo>
                    <a:pt x="35132" y="182258"/>
                  </a:lnTo>
                  <a:lnTo>
                    <a:pt x="41471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867150" y="1327150"/>
              <a:ext cx="50801" cy="196851"/>
            </a:xfrm>
            <a:custGeom>
              <a:avLst/>
              <a:gdLst/>
              <a:ahLst/>
              <a:cxnLst/>
              <a:rect l="0" t="0" r="0" b="0"/>
              <a:pathLst>
                <a:path w="50801" h="196851">
                  <a:moveTo>
                    <a:pt x="0" y="0"/>
                  </a:moveTo>
                  <a:lnTo>
                    <a:pt x="14927" y="63078"/>
                  </a:lnTo>
                  <a:lnTo>
                    <a:pt x="29640" y="126132"/>
                  </a:lnTo>
                  <a:lnTo>
                    <a:pt x="47978" y="188168"/>
                  </a:lnTo>
                  <a:lnTo>
                    <a:pt x="50800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810000" y="14541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60440" y="8982"/>
                  </a:lnTo>
                  <a:lnTo>
                    <a:pt x="825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001249" y="1447800"/>
              <a:ext cx="75452" cy="121098"/>
            </a:xfrm>
            <a:custGeom>
              <a:avLst/>
              <a:gdLst/>
              <a:ahLst/>
              <a:cxnLst/>
              <a:rect l="0" t="0" r="0" b="0"/>
              <a:pathLst>
                <a:path w="75452" h="121098">
                  <a:moveTo>
                    <a:pt x="24651" y="0"/>
                  </a:moveTo>
                  <a:lnTo>
                    <a:pt x="56439" y="11537"/>
                  </a:lnTo>
                  <a:lnTo>
                    <a:pt x="66060" y="18298"/>
                  </a:lnTo>
                  <a:lnTo>
                    <a:pt x="67779" y="22782"/>
                  </a:lnTo>
                  <a:lnTo>
                    <a:pt x="67515" y="27888"/>
                  </a:lnTo>
                  <a:lnTo>
                    <a:pt x="63457" y="38500"/>
                  </a:lnTo>
                  <a:lnTo>
                    <a:pt x="52534" y="52408"/>
                  </a:lnTo>
                  <a:lnTo>
                    <a:pt x="1433" y="105566"/>
                  </a:lnTo>
                  <a:lnTo>
                    <a:pt x="0" y="109888"/>
                  </a:lnTo>
                  <a:lnTo>
                    <a:pt x="456" y="114181"/>
                  </a:lnTo>
                  <a:lnTo>
                    <a:pt x="2171" y="118454"/>
                  </a:lnTo>
                  <a:lnTo>
                    <a:pt x="5431" y="120597"/>
                  </a:lnTo>
                  <a:lnTo>
                    <a:pt x="14698" y="121097"/>
                  </a:lnTo>
                  <a:lnTo>
                    <a:pt x="75451" y="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125471" y="1349179"/>
              <a:ext cx="149542" cy="113570"/>
            </a:xfrm>
            <a:custGeom>
              <a:avLst/>
              <a:gdLst/>
              <a:ahLst/>
              <a:cxnLst/>
              <a:rect l="0" t="0" r="0" b="0"/>
              <a:pathLst>
                <a:path w="149542" h="113570">
                  <a:moveTo>
                    <a:pt x="71879" y="3371"/>
                  </a:moveTo>
                  <a:lnTo>
                    <a:pt x="61766" y="0"/>
                  </a:lnTo>
                  <a:lnTo>
                    <a:pt x="57376" y="418"/>
                  </a:lnTo>
                  <a:lnTo>
                    <a:pt x="48735" y="4646"/>
                  </a:lnTo>
                  <a:lnTo>
                    <a:pt x="31690" y="19563"/>
                  </a:lnTo>
                  <a:lnTo>
                    <a:pt x="10499" y="51652"/>
                  </a:lnTo>
                  <a:lnTo>
                    <a:pt x="1168" y="72475"/>
                  </a:lnTo>
                  <a:lnTo>
                    <a:pt x="0" y="85589"/>
                  </a:lnTo>
                  <a:lnTo>
                    <a:pt x="676" y="92050"/>
                  </a:lnTo>
                  <a:lnTo>
                    <a:pt x="3244" y="97062"/>
                  </a:lnTo>
                  <a:lnTo>
                    <a:pt x="11741" y="104513"/>
                  </a:lnTo>
                  <a:lnTo>
                    <a:pt x="31796" y="112675"/>
                  </a:lnTo>
                  <a:lnTo>
                    <a:pt x="45598" y="113569"/>
                  </a:lnTo>
                  <a:lnTo>
                    <a:pt x="96345" y="102614"/>
                  </a:lnTo>
                  <a:lnTo>
                    <a:pt x="135297" y="81295"/>
                  </a:lnTo>
                  <a:lnTo>
                    <a:pt x="144280" y="71165"/>
                  </a:lnTo>
                  <a:lnTo>
                    <a:pt x="147663" y="65500"/>
                  </a:lnTo>
                  <a:lnTo>
                    <a:pt x="149541" y="51680"/>
                  </a:lnTo>
                  <a:lnTo>
                    <a:pt x="147317" y="37542"/>
                  </a:lnTo>
                  <a:lnTo>
                    <a:pt x="141626" y="26554"/>
                  </a:lnTo>
                  <a:lnTo>
                    <a:pt x="132511" y="18849"/>
                  </a:lnTo>
                  <a:lnTo>
                    <a:pt x="109412" y="8153"/>
                  </a:lnTo>
                  <a:lnTo>
                    <a:pt x="47860" y="3558"/>
                  </a:lnTo>
                  <a:lnTo>
                    <a:pt x="40129" y="33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68750" y="2800350"/>
            <a:ext cx="630452" cy="290080"/>
            <a:chOff x="3968750" y="2800350"/>
            <a:chExt cx="630452" cy="290080"/>
          </a:xfrm>
        </p:grpSpPr>
        <p:sp>
          <p:nvSpPr>
            <p:cNvPr id="82" name="Freeform 81"/>
            <p:cNvSpPr/>
            <p:nvPr/>
          </p:nvSpPr>
          <p:spPr>
            <a:xfrm>
              <a:off x="3968750" y="291465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0" y="0"/>
                  </a:moveTo>
                  <a:lnTo>
                    <a:pt x="1881" y="57418"/>
                  </a:lnTo>
                  <a:lnTo>
                    <a:pt x="11556" y="116432"/>
                  </a:lnTo>
                  <a:lnTo>
                    <a:pt x="18249" y="145217"/>
                  </a:lnTo>
                  <a:lnTo>
                    <a:pt x="31750" y="171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073329" y="2832100"/>
              <a:ext cx="16072" cy="228601"/>
            </a:xfrm>
            <a:custGeom>
              <a:avLst/>
              <a:gdLst/>
              <a:ahLst/>
              <a:cxnLst/>
              <a:rect l="0" t="0" r="0" b="0"/>
              <a:pathLst>
                <a:path w="16072" h="228601">
                  <a:moveTo>
                    <a:pt x="3371" y="0"/>
                  </a:moveTo>
                  <a:lnTo>
                    <a:pt x="0" y="10113"/>
                  </a:lnTo>
                  <a:lnTo>
                    <a:pt x="3095" y="70162"/>
                  </a:lnTo>
                  <a:lnTo>
                    <a:pt x="8822" y="129135"/>
                  </a:lnTo>
                  <a:lnTo>
                    <a:pt x="14712" y="191825"/>
                  </a:lnTo>
                  <a:lnTo>
                    <a:pt x="16071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994150" y="29908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22604" y="7674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197350" y="2978150"/>
              <a:ext cx="146051" cy="112280"/>
            </a:xfrm>
            <a:custGeom>
              <a:avLst/>
              <a:gdLst/>
              <a:ahLst/>
              <a:cxnLst/>
              <a:rect l="0" t="0" r="0" b="0"/>
              <a:pathLst>
                <a:path w="146051" h="112280">
                  <a:moveTo>
                    <a:pt x="0" y="0"/>
                  </a:moveTo>
                  <a:lnTo>
                    <a:pt x="22604" y="5026"/>
                  </a:lnTo>
                  <a:lnTo>
                    <a:pt x="36857" y="7173"/>
                  </a:lnTo>
                  <a:lnTo>
                    <a:pt x="50248" y="12830"/>
                  </a:lnTo>
                  <a:lnTo>
                    <a:pt x="59492" y="21930"/>
                  </a:lnTo>
                  <a:lnTo>
                    <a:pt x="62945" y="27320"/>
                  </a:lnTo>
                  <a:lnTo>
                    <a:pt x="64900" y="38953"/>
                  </a:lnTo>
                  <a:lnTo>
                    <a:pt x="64433" y="45019"/>
                  </a:lnTo>
                  <a:lnTo>
                    <a:pt x="60152" y="55521"/>
                  </a:lnTo>
                  <a:lnTo>
                    <a:pt x="37042" y="95526"/>
                  </a:lnTo>
                  <a:lnTo>
                    <a:pt x="37395" y="100373"/>
                  </a:lnTo>
                  <a:lnTo>
                    <a:pt x="39746" y="104310"/>
                  </a:lnTo>
                  <a:lnTo>
                    <a:pt x="43431" y="107640"/>
                  </a:lnTo>
                  <a:lnTo>
                    <a:pt x="55051" y="111340"/>
                  </a:lnTo>
                  <a:lnTo>
                    <a:pt x="69622" y="112279"/>
                  </a:lnTo>
                  <a:lnTo>
                    <a:pt x="93693" y="108135"/>
                  </a:lnTo>
                  <a:lnTo>
                    <a:pt x="14605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379133" y="2800350"/>
              <a:ext cx="220069" cy="163363"/>
            </a:xfrm>
            <a:custGeom>
              <a:avLst/>
              <a:gdLst/>
              <a:ahLst/>
              <a:cxnLst/>
              <a:rect l="0" t="0" r="0" b="0"/>
              <a:pathLst>
                <a:path w="220069" h="163363">
                  <a:moveTo>
                    <a:pt x="84917" y="38100"/>
                  </a:moveTo>
                  <a:lnTo>
                    <a:pt x="62313" y="33074"/>
                  </a:lnTo>
                  <a:lnTo>
                    <a:pt x="48060" y="33749"/>
                  </a:lnTo>
                  <a:lnTo>
                    <a:pt x="34669" y="38753"/>
                  </a:lnTo>
                  <a:lnTo>
                    <a:pt x="18602" y="52875"/>
                  </a:lnTo>
                  <a:lnTo>
                    <a:pt x="747" y="94549"/>
                  </a:lnTo>
                  <a:lnTo>
                    <a:pt x="0" y="107639"/>
                  </a:lnTo>
                  <a:lnTo>
                    <a:pt x="2726" y="120512"/>
                  </a:lnTo>
                  <a:lnTo>
                    <a:pt x="8641" y="133288"/>
                  </a:lnTo>
                  <a:lnTo>
                    <a:pt x="23276" y="149011"/>
                  </a:lnTo>
                  <a:lnTo>
                    <a:pt x="41018" y="159235"/>
                  </a:lnTo>
                  <a:lnTo>
                    <a:pt x="66422" y="163362"/>
                  </a:lnTo>
                  <a:lnTo>
                    <a:pt x="120743" y="150642"/>
                  </a:lnTo>
                  <a:lnTo>
                    <a:pt x="162638" y="132840"/>
                  </a:lnTo>
                  <a:lnTo>
                    <a:pt x="202285" y="98219"/>
                  </a:lnTo>
                  <a:lnTo>
                    <a:pt x="212434" y="81548"/>
                  </a:lnTo>
                  <a:lnTo>
                    <a:pt x="219910" y="63203"/>
                  </a:lnTo>
                  <a:lnTo>
                    <a:pt x="220068" y="56952"/>
                  </a:lnTo>
                  <a:lnTo>
                    <a:pt x="216480" y="44362"/>
                  </a:lnTo>
                  <a:lnTo>
                    <a:pt x="206527" y="28745"/>
                  </a:lnTo>
                  <a:lnTo>
                    <a:pt x="191270" y="15181"/>
                  </a:lnTo>
                  <a:lnTo>
                    <a:pt x="173344" y="5596"/>
                  </a:lnTo>
                  <a:lnTo>
                    <a:pt x="1420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97676" y="685800"/>
            <a:ext cx="649145" cy="247651"/>
            <a:chOff x="5797676" y="685800"/>
            <a:chExt cx="649145" cy="247651"/>
          </a:xfrm>
        </p:grpSpPr>
        <p:sp>
          <p:nvSpPr>
            <p:cNvPr id="88" name="Freeform 87"/>
            <p:cNvSpPr/>
            <p:nvPr/>
          </p:nvSpPr>
          <p:spPr>
            <a:xfrm>
              <a:off x="5797676" y="711200"/>
              <a:ext cx="12575" cy="222251"/>
            </a:xfrm>
            <a:custGeom>
              <a:avLst/>
              <a:gdLst/>
              <a:ahLst/>
              <a:cxnLst/>
              <a:rect l="0" t="0" r="0" b="0"/>
              <a:pathLst>
                <a:path w="12575" h="222251">
                  <a:moveTo>
                    <a:pt x="12574" y="0"/>
                  </a:moveTo>
                  <a:lnTo>
                    <a:pt x="10692" y="25748"/>
                  </a:lnTo>
                  <a:lnTo>
                    <a:pt x="2034" y="82681"/>
                  </a:lnTo>
                  <a:lnTo>
                    <a:pt x="0" y="141713"/>
                  </a:lnTo>
                  <a:lnTo>
                    <a:pt x="4960" y="183448"/>
                  </a:lnTo>
                  <a:lnTo>
                    <a:pt x="12574" y="222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931860" y="685800"/>
              <a:ext cx="24441" cy="203201"/>
            </a:xfrm>
            <a:custGeom>
              <a:avLst/>
              <a:gdLst/>
              <a:ahLst/>
              <a:cxnLst/>
              <a:rect l="0" t="0" r="0" b="0"/>
              <a:pathLst>
                <a:path w="24441" h="203201">
                  <a:moveTo>
                    <a:pt x="11740" y="0"/>
                  </a:moveTo>
                  <a:lnTo>
                    <a:pt x="6714" y="22604"/>
                  </a:lnTo>
                  <a:lnTo>
                    <a:pt x="0" y="78525"/>
                  </a:lnTo>
                  <a:lnTo>
                    <a:pt x="1048" y="123822"/>
                  </a:lnTo>
                  <a:lnTo>
                    <a:pt x="8772" y="169847"/>
                  </a:lnTo>
                  <a:lnTo>
                    <a:pt x="2444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03900" y="8382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54292" y="6185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019800" y="850900"/>
              <a:ext cx="127001" cy="80875"/>
            </a:xfrm>
            <a:custGeom>
              <a:avLst/>
              <a:gdLst/>
              <a:ahLst/>
              <a:cxnLst/>
              <a:rect l="0" t="0" r="0" b="0"/>
              <a:pathLst>
                <a:path w="127001" h="80875">
                  <a:moveTo>
                    <a:pt x="0" y="0"/>
                  </a:moveTo>
                  <a:lnTo>
                    <a:pt x="47675" y="1411"/>
                  </a:lnTo>
                  <a:lnTo>
                    <a:pt x="59053" y="6742"/>
                  </a:lnTo>
                  <a:lnTo>
                    <a:pt x="61241" y="10845"/>
                  </a:lnTo>
                  <a:lnTo>
                    <a:pt x="61289" y="15696"/>
                  </a:lnTo>
                  <a:lnTo>
                    <a:pt x="57578" y="26026"/>
                  </a:lnTo>
                  <a:lnTo>
                    <a:pt x="27368" y="61325"/>
                  </a:lnTo>
                  <a:lnTo>
                    <a:pt x="26007" y="65578"/>
                  </a:lnTo>
                  <a:lnTo>
                    <a:pt x="26510" y="69824"/>
                  </a:lnTo>
                  <a:lnTo>
                    <a:pt x="28257" y="74066"/>
                  </a:lnTo>
                  <a:lnTo>
                    <a:pt x="32243" y="76894"/>
                  </a:lnTo>
                  <a:lnTo>
                    <a:pt x="51338" y="80874"/>
                  </a:lnTo>
                  <a:lnTo>
                    <a:pt x="94737" y="78958"/>
                  </a:lnTo>
                  <a:lnTo>
                    <a:pt x="127000" y="69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220589" y="698500"/>
              <a:ext cx="226232" cy="160639"/>
            </a:xfrm>
            <a:custGeom>
              <a:avLst/>
              <a:gdLst/>
              <a:ahLst/>
              <a:cxnLst/>
              <a:rect l="0" t="0" r="0" b="0"/>
              <a:pathLst>
                <a:path w="226232" h="160639">
                  <a:moveTo>
                    <a:pt x="72261" y="0"/>
                  </a:moveTo>
                  <a:lnTo>
                    <a:pt x="45746" y="12209"/>
                  </a:lnTo>
                  <a:lnTo>
                    <a:pt x="26310" y="32907"/>
                  </a:lnTo>
                  <a:lnTo>
                    <a:pt x="13882" y="51848"/>
                  </a:lnTo>
                  <a:lnTo>
                    <a:pt x="690" y="91433"/>
                  </a:lnTo>
                  <a:lnTo>
                    <a:pt x="0" y="106254"/>
                  </a:lnTo>
                  <a:lnTo>
                    <a:pt x="2750" y="119896"/>
                  </a:lnTo>
                  <a:lnTo>
                    <a:pt x="8677" y="133015"/>
                  </a:lnTo>
                  <a:lnTo>
                    <a:pt x="17895" y="142138"/>
                  </a:lnTo>
                  <a:lnTo>
                    <a:pt x="36867" y="151241"/>
                  </a:lnTo>
                  <a:lnTo>
                    <a:pt x="71934" y="160638"/>
                  </a:lnTo>
                  <a:lnTo>
                    <a:pt x="108467" y="159149"/>
                  </a:lnTo>
                  <a:lnTo>
                    <a:pt x="155981" y="146686"/>
                  </a:lnTo>
                  <a:lnTo>
                    <a:pt x="190347" y="126805"/>
                  </a:lnTo>
                  <a:lnTo>
                    <a:pt x="217398" y="100738"/>
                  </a:lnTo>
                  <a:lnTo>
                    <a:pt x="224490" y="88517"/>
                  </a:lnTo>
                  <a:lnTo>
                    <a:pt x="226231" y="76030"/>
                  </a:lnTo>
                  <a:lnTo>
                    <a:pt x="223948" y="64130"/>
                  </a:lnTo>
                  <a:lnTo>
                    <a:pt x="218229" y="54137"/>
                  </a:lnTo>
                  <a:lnTo>
                    <a:pt x="207221" y="46874"/>
                  </a:lnTo>
                  <a:lnTo>
                    <a:pt x="169534" y="33844"/>
                  </a:lnTo>
                  <a:lnTo>
                    <a:pt x="154811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797050" y="635000"/>
            <a:ext cx="549913" cy="279401"/>
            <a:chOff x="1797050" y="635000"/>
            <a:chExt cx="549913" cy="279401"/>
          </a:xfrm>
        </p:grpSpPr>
        <p:sp>
          <p:nvSpPr>
            <p:cNvPr id="94" name="Freeform 93"/>
            <p:cNvSpPr/>
            <p:nvPr/>
          </p:nvSpPr>
          <p:spPr>
            <a:xfrm>
              <a:off x="1797050" y="749300"/>
              <a:ext cx="57151" cy="165101"/>
            </a:xfrm>
            <a:custGeom>
              <a:avLst/>
              <a:gdLst/>
              <a:ahLst/>
              <a:cxnLst/>
              <a:rect l="0" t="0" r="0" b="0"/>
              <a:pathLst>
                <a:path w="57151" h="165101">
                  <a:moveTo>
                    <a:pt x="0" y="0"/>
                  </a:moveTo>
                  <a:lnTo>
                    <a:pt x="10984" y="40477"/>
                  </a:lnTo>
                  <a:lnTo>
                    <a:pt x="23464" y="100165"/>
                  </a:lnTo>
                  <a:lnTo>
                    <a:pt x="36705" y="144568"/>
                  </a:lnTo>
                  <a:lnTo>
                    <a:pt x="46702" y="158389"/>
                  </a:lnTo>
                  <a:lnTo>
                    <a:pt x="5715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920679" y="654050"/>
              <a:ext cx="35122" cy="215901"/>
            </a:xfrm>
            <a:custGeom>
              <a:avLst/>
              <a:gdLst/>
              <a:ahLst/>
              <a:cxnLst/>
              <a:rect l="0" t="0" r="0" b="0"/>
              <a:pathLst>
                <a:path w="35122" h="215901">
                  <a:moveTo>
                    <a:pt x="3371" y="0"/>
                  </a:moveTo>
                  <a:lnTo>
                    <a:pt x="0" y="10113"/>
                  </a:lnTo>
                  <a:lnTo>
                    <a:pt x="3662" y="68318"/>
                  </a:lnTo>
                  <a:lnTo>
                    <a:pt x="9802" y="128648"/>
                  </a:lnTo>
                  <a:lnTo>
                    <a:pt x="24623" y="190028"/>
                  </a:lnTo>
                  <a:lnTo>
                    <a:pt x="35121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809750" y="8128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11550" y="27961"/>
                  </a:lnTo>
                  <a:lnTo>
                    <a:pt x="571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038350" y="795515"/>
              <a:ext cx="101601" cy="102666"/>
            </a:xfrm>
            <a:custGeom>
              <a:avLst/>
              <a:gdLst/>
              <a:ahLst/>
              <a:cxnLst/>
              <a:rect l="0" t="0" r="0" b="0"/>
              <a:pathLst>
                <a:path w="101601" h="102666">
                  <a:moveTo>
                    <a:pt x="0" y="10935"/>
                  </a:moveTo>
                  <a:lnTo>
                    <a:pt x="20278" y="2207"/>
                  </a:lnTo>
                  <a:lnTo>
                    <a:pt x="35353" y="0"/>
                  </a:lnTo>
                  <a:lnTo>
                    <a:pt x="47698" y="2783"/>
                  </a:lnTo>
                  <a:lnTo>
                    <a:pt x="52965" y="5500"/>
                  </a:lnTo>
                  <a:lnTo>
                    <a:pt x="55771" y="10134"/>
                  </a:lnTo>
                  <a:lnTo>
                    <a:pt x="57008" y="22809"/>
                  </a:lnTo>
                  <a:lnTo>
                    <a:pt x="53324" y="35968"/>
                  </a:lnTo>
                  <a:lnTo>
                    <a:pt x="43316" y="53395"/>
                  </a:lnTo>
                  <a:lnTo>
                    <a:pt x="20832" y="87518"/>
                  </a:lnTo>
                  <a:lnTo>
                    <a:pt x="18121" y="93740"/>
                  </a:lnTo>
                  <a:lnTo>
                    <a:pt x="19136" y="97888"/>
                  </a:lnTo>
                  <a:lnTo>
                    <a:pt x="22635" y="100654"/>
                  </a:lnTo>
                  <a:lnTo>
                    <a:pt x="27790" y="102498"/>
                  </a:lnTo>
                  <a:lnTo>
                    <a:pt x="39162" y="102665"/>
                  </a:lnTo>
                  <a:lnTo>
                    <a:pt x="50566" y="99682"/>
                  </a:lnTo>
                  <a:lnTo>
                    <a:pt x="101600" y="744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156997" y="635000"/>
              <a:ext cx="189966" cy="163162"/>
            </a:xfrm>
            <a:custGeom>
              <a:avLst/>
              <a:gdLst/>
              <a:ahLst/>
              <a:cxnLst/>
              <a:rect l="0" t="0" r="0" b="0"/>
              <a:pathLst>
                <a:path w="189966" h="163162">
                  <a:moveTo>
                    <a:pt x="46453" y="0"/>
                  </a:moveTo>
                  <a:lnTo>
                    <a:pt x="31950" y="5775"/>
                  </a:lnTo>
                  <a:lnTo>
                    <a:pt x="23309" y="12209"/>
                  </a:lnTo>
                  <a:lnTo>
                    <a:pt x="16646" y="23536"/>
                  </a:lnTo>
                  <a:lnTo>
                    <a:pt x="0" y="76483"/>
                  </a:lnTo>
                  <a:lnTo>
                    <a:pt x="312" y="103173"/>
                  </a:lnTo>
                  <a:lnTo>
                    <a:pt x="7444" y="136065"/>
                  </a:lnTo>
                  <a:lnTo>
                    <a:pt x="14064" y="147727"/>
                  </a:lnTo>
                  <a:lnTo>
                    <a:pt x="23591" y="155732"/>
                  </a:lnTo>
                  <a:lnTo>
                    <a:pt x="35587" y="160937"/>
                  </a:lnTo>
                  <a:lnTo>
                    <a:pt x="58912" y="163161"/>
                  </a:lnTo>
                  <a:lnTo>
                    <a:pt x="87147" y="158959"/>
                  </a:lnTo>
                  <a:lnTo>
                    <a:pt x="112289" y="149091"/>
                  </a:lnTo>
                  <a:lnTo>
                    <a:pt x="157514" y="116370"/>
                  </a:lnTo>
                  <a:lnTo>
                    <a:pt x="183938" y="76707"/>
                  </a:lnTo>
                  <a:lnTo>
                    <a:pt x="189965" y="53929"/>
                  </a:lnTo>
                  <a:lnTo>
                    <a:pt x="187612" y="39491"/>
                  </a:lnTo>
                  <a:lnTo>
                    <a:pt x="185009" y="32677"/>
                  </a:lnTo>
                  <a:lnTo>
                    <a:pt x="176472" y="23225"/>
                  </a:lnTo>
                  <a:lnTo>
                    <a:pt x="171233" y="19717"/>
                  </a:lnTo>
                  <a:lnTo>
                    <a:pt x="154122" y="17700"/>
                  </a:lnTo>
                  <a:lnTo>
                    <a:pt x="103603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575592" y="1060450"/>
            <a:ext cx="786859" cy="736601"/>
            <a:chOff x="3575592" y="1060450"/>
            <a:chExt cx="786859" cy="736601"/>
          </a:xfrm>
        </p:grpSpPr>
        <p:sp>
          <p:nvSpPr>
            <p:cNvPr id="100" name="Freeform 99"/>
            <p:cNvSpPr/>
            <p:nvPr/>
          </p:nvSpPr>
          <p:spPr>
            <a:xfrm>
              <a:off x="3748050" y="1660110"/>
              <a:ext cx="75702" cy="61466"/>
            </a:xfrm>
            <a:custGeom>
              <a:avLst/>
              <a:gdLst/>
              <a:ahLst/>
              <a:cxnLst/>
              <a:rect l="0" t="0" r="0" b="0"/>
              <a:pathLst>
                <a:path w="75702" h="61466">
                  <a:moveTo>
                    <a:pt x="42900" y="16290"/>
                  </a:moveTo>
                  <a:lnTo>
                    <a:pt x="32787" y="23032"/>
                  </a:lnTo>
                  <a:lnTo>
                    <a:pt x="25941" y="31986"/>
                  </a:lnTo>
                  <a:lnTo>
                    <a:pt x="23127" y="37338"/>
                  </a:lnTo>
                  <a:lnTo>
                    <a:pt x="22662" y="42316"/>
                  </a:lnTo>
                  <a:lnTo>
                    <a:pt x="25909" y="51611"/>
                  </a:lnTo>
                  <a:lnTo>
                    <a:pt x="29456" y="53948"/>
                  </a:lnTo>
                  <a:lnTo>
                    <a:pt x="39042" y="54664"/>
                  </a:lnTo>
                  <a:lnTo>
                    <a:pt x="48476" y="50749"/>
                  </a:lnTo>
                  <a:lnTo>
                    <a:pt x="66030" y="36737"/>
                  </a:lnTo>
                  <a:lnTo>
                    <a:pt x="68198" y="32038"/>
                  </a:lnTo>
                  <a:lnTo>
                    <a:pt x="68725" y="21173"/>
                  </a:lnTo>
                  <a:lnTo>
                    <a:pt x="65761" y="17428"/>
                  </a:lnTo>
                  <a:lnTo>
                    <a:pt x="54942" y="13268"/>
                  </a:lnTo>
                  <a:lnTo>
                    <a:pt x="36355" y="14297"/>
                  </a:lnTo>
                  <a:lnTo>
                    <a:pt x="25645" y="19167"/>
                  </a:lnTo>
                  <a:lnTo>
                    <a:pt x="7271" y="33792"/>
                  </a:lnTo>
                  <a:lnTo>
                    <a:pt x="5036" y="38541"/>
                  </a:lnTo>
                  <a:lnTo>
                    <a:pt x="4435" y="49463"/>
                  </a:lnTo>
                  <a:lnTo>
                    <a:pt x="6673" y="53927"/>
                  </a:lnTo>
                  <a:lnTo>
                    <a:pt x="14805" y="60769"/>
                  </a:lnTo>
                  <a:lnTo>
                    <a:pt x="19937" y="61465"/>
                  </a:lnTo>
                  <a:lnTo>
                    <a:pt x="31283" y="58475"/>
                  </a:lnTo>
                  <a:lnTo>
                    <a:pt x="55108" y="45058"/>
                  </a:lnTo>
                  <a:lnTo>
                    <a:pt x="65024" y="37072"/>
                  </a:lnTo>
                  <a:lnTo>
                    <a:pt x="75169" y="21272"/>
                  </a:lnTo>
                  <a:lnTo>
                    <a:pt x="75701" y="16083"/>
                  </a:lnTo>
                  <a:lnTo>
                    <a:pt x="72530" y="6556"/>
                  </a:lnTo>
                  <a:lnTo>
                    <a:pt x="68298" y="3450"/>
                  </a:lnTo>
                  <a:lnTo>
                    <a:pt x="56069" y="0"/>
                  </a:lnTo>
                  <a:lnTo>
                    <a:pt x="36689" y="1429"/>
                  </a:lnTo>
                  <a:lnTo>
                    <a:pt x="17541" y="9692"/>
                  </a:lnTo>
                  <a:lnTo>
                    <a:pt x="1833" y="21077"/>
                  </a:lnTo>
                  <a:lnTo>
                    <a:pt x="0" y="25831"/>
                  </a:lnTo>
                  <a:lnTo>
                    <a:pt x="189" y="31118"/>
                  </a:lnTo>
                  <a:lnTo>
                    <a:pt x="4800" y="480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575592" y="1447322"/>
              <a:ext cx="81061" cy="54281"/>
            </a:xfrm>
            <a:custGeom>
              <a:avLst/>
              <a:gdLst/>
              <a:ahLst/>
              <a:cxnLst/>
              <a:rect l="0" t="0" r="0" b="0"/>
              <a:pathLst>
                <a:path w="81061" h="54281">
                  <a:moveTo>
                    <a:pt x="31208" y="478"/>
                  </a:moveTo>
                  <a:lnTo>
                    <a:pt x="24466" y="7220"/>
                  </a:lnTo>
                  <a:lnTo>
                    <a:pt x="23186" y="12028"/>
                  </a:lnTo>
                  <a:lnTo>
                    <a:pt x="23645" y="24897"/>
                  </a:lnTo>
                  <a:lnTo>
                    <a:pt x="28081" y="36260"/>
                  </a:lnTo>
                  <a:lnTo>
                    <a:pt x="31241" y="41266"/>
                  </a:lnTo>
                  <a:lnTo>
                    <a:pt x="36169" y="44604"/>
                  </a:lnTo>
                  <a:lnTo>
                    <a:pt x="49170" y="48312"/>
                  </a:lnTo>
                  <a:lnTo>
                    <a:pt x="55177" y="47889"/>
                  </a:lnTo>
                  <a:lnTo>
                    <a:pt x="65615" y="43657"/>
                  </a:lnTo>
                  <a:lnTo>
                    <a:pt x="73076" y="35191"/>
                  </a:lnTo>
                  <a:lnTo>
                    <a:pt x="76053" y="29970"/>
                  </a:lnTo>
                  <a:lnTo>
                    <a:pt x="77480" y="18524"/>
                  </a:lnTo>
                  <a:lnTo>
                    <a:pt x="76873" y="12509"/>
                  </a:lnTo>
                  <a:lnTo>
                    <a:pt x="72940" y="9204"/>
                  </a:lnTo>
                  <a:lnTo>
                    <a:pt x="59163" y="7414"/>
                  </a:lnTo>
                  <a:lnTo>
                    <a:pt x="38315" y="10373"/>
                  </a:lnTo>
                  <a:lnTo>
                    <a:pt x="4992" y="30608"/>
                  </a:lnTo>
                  <a:lnTo>
                    <a:pt x="1736" y="35382"/>
                  </a:lnTo>
                  <a:lnTo>
                    <a:pt x="0" y="46330"/>
                  </a:lnTo>
                  <a:lnTo>
                    <a:pt x="2642" y="50096"/>
                  </a:lnTo>
                  <a:lnTo>
                    <a:pt x="13103" y="54280"/>
                  </a:lnTo>
                  <a:lnTo>
                    <a:pt x="25278" y="52377"/>
                  </a:lnTo>
                  <a:lnTo>
                    <a:pt x="50341" y="39657"/>
                  </a:lnTo>
                  <a:lnTo>
                    <a:pt x="79527" y="15204"/>
                  </a:lnTo>
                  <a:lnTo>
                    <a:pt x="81060" y="11001"/>
                  </a:lnTo>
                  <a:lnTo>
                    <a:pt x="80670" y="6787"/>
                  </a:lnTo>
                  <a:lnTo>
                    <a:pt x="79000" y="2568"/>
                  </a:lnTo>
                  <a:lnTo>
                    <a:pt x="75769" y="460"/>
                  </a:lnTo>
                  <a:lnTo>
                    <a:pt x="66535" y="0"/>
                  </a:lnTo>
                  <a:lnTo>
                    <a:pt x="57257" y="4028"/>
                  </a:lnTo>
                  <a:lnTo>
                    <a:pt x="39803" y="18113"/>
                  </a:lnTo>
                  <a:lnTo>
                    <a:pt x="39054" y="21407"/>
                  </a:lnTo>
                  <a:lnTo>
                    <a:pt x="40673" y="24308"/>
                  </a:lnTo>
                  <a:lnTo>
                    <a:pt x="50258" y="322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702050" y="1162050"/>
              <a:ext cx="81713" cy="66140"/>
            </a:xfrm>
            <a:custGeom>
              <a:avLst/>
              <a:gdLst/>
              <a:ahLst/>
              <a:cxnLst/>
              <a:rect l="0" t="0" r="0" b="0"/>
              <a:pathLst>
                <a:path w="81713" h="66140">
                  <a:moveTo>
                    <a:pt x="25400" y="0"/>
                  </a:moveTo>
                  <a:lnTo>
                    <a:pt x="15966" y="10845"/>
                  </a:lnTo>
                  <a:lnTo>
                    <a:pt x="4385" y="38692"/>
                  </a:lnTo>
                  <a:lnTo>
                    <a:pt x="3830" y="51063"/>
                  </a:lnTo>
                  <a:lnTo>
                    <a:pt x="4670" y="57325"/>
                  </a:lnTo>
                  <a:lnTo>
                    <a:pt x="8758" y="61500"/>
                  </a:lnTo>
                  <a:lnTo>
                    <a:pt x="22707" y="66139"/>
                  </a:lnTo>
                  <a:lnTo>
                    <a:pt x="36903" y="64438"/>
                  </a:lnTo>
                  <a:lnTo>
                    <a:pt x="49562" y="58978"/>
                  </a:lnTo>
                  <a:lnTo>
                    <a:pt x="73642" y="39900"/>
                  </a:lnTo>
                  <a:lnTo>
                    <a:pt x="75905" y="35067"/>
                  </a:lnTo>
                  <a:lnTo>
                    <a:pt x="76540" y="24052"/>
                  </a:lnTo>
                  <a:lnTo>
                    <a:pt x="74310" y="19562"/>
                  </a:lnTo>
                  <a:lnTo>
                    <a:pt x="66188" y="12693"/>
                  </a:lnTo>
                  <a:lnTo>
                    <a:pt x="53641" y="11050"/>
                  </a:lnTo>
                  <a:lnTo>
                    <a:pt x="39363" y="13378"/>
                  </a:lnTo>
                  <a:lnTo>
                    <a:pt x="6516" y="30280"/>
                  </a:lnTo>
                  <a:lnTo>
                    <a:pt x="3639" y="34298"/>
                  </a:lnTo>
                  <a:lnTo>
                    <a:pt x="3131" y="38387"/>
                  </a:lnTo>
                  <a:lnTo>
                    <a:pt x="4204" y="42525"/>
                  </a:lnTo>
                  <a:lnTo>
                    <a:pt x="7036" y="44578"/>
                  </a:lnTo>
                  <a:lnTo>
                    <a:pt x="15827" y="44977"/>
                  </a:lnTo>
                  <a:lnTo>
                    <a:pt x="56542" y="35658"/>
                  </a:lnTo>
                  <a:lnTo>
                    <a:pt x="76020" y="26166"/>
                  </a:lnTo>
                  <a:lnTo>
                    <a:pt x="79608" y="20972"/>
                  </a:lnTo>
                  <a:lnTo>
                    <a:pt x="81712" y="7674"/>
                  </a:lnTo>
                  <a:lnTo>
                    <a:pt x="78464" y="3705"/>
                  </a:lnTo>
                  <a:lnTo>
                    <a:pt x="72770" y="1765"/>
                  </a:lnTo>
                  <a:lnTo>
                    <a:pt x="49784" y="2404"/>
                  </a:lnTo>
                  <a:lnTo>
                    <a:pt x="34826" y="6007"/>
                  </a:lnTo>
                  <a:lnTo>
                    <a:pt x="13726" y="19819"/>
                  </a:lnTo>
                  <a:lnTo>
                    <a:pt x="6100" y="27858"/>
                  </a:lnTo>
                  <a:lnTo>
                    <a:pt x="0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085571" y="1060450"/>
              <a:ext cx="93754" cy="64164"/>
            </a:xfrm>
            <a:custGeom>
              <a:avLst/>
              <a:gdLst/>
              <a:ahLst/>
              <a:cxnLst/>
              <a:rect l="0" t="0" r="0" b="0"/>
              <a:pathLst>
                <a:path w="93754" h="64164">
                  <a:moveTo>
                    <a:pt x="41929" y="0"/>
                  </a:moveTo>
                  <a:lnTo>
                    <a:pt x="27426" y="5775"/>
                  </a:lnTo>
                  <a:lnTo>
                    <a:pt x="14505" y="16606"/>
                  </a:lnTo>
                  <a:lnTo>
                    <a:pt x="5987" y="27136"/>
                  </a:lnTo>
                  <a:lnTo>
                    <a:pt x="1260" y="40753"/>
                  </a:lnTo>
                  <a:lnTo>
                    <a:pt x="0" y="48335"/>
                  </a:lnTo>
                  <a:lnTo>
                    <a:pt x="1276" y="54096"/>
                  </a:lnTo>
                  <a:lnTo>
                    <a:pt x="4244" y="58642"/>
                  </a:lnTo>
                  <a:lnTo>
                    <a:pt x="8339" y="62378"/>
                  </a:lnTo>
                  <a:lnTo>
                    <a:pt x="13891" y="64163"/>
                  </a:lnTo>
                  <a:lnTo>
                    <a:pt x="34484" y="63304"/>
                  </a:lnTo>
                  <a:lnTo>
                    <a:pt x="54305" y="57876"/>
                  </a:lnTo>
                  <a:lnTo>
                    <a:pt x="78083" y="43757"/>
                  </a:lnTo>
                  <a:lnTo>
                    <a:pt x="86925" y="34970"/>
                  </a:lnTo>
                  <a:lnTo>
                    <a:pt x="93207" y="24009"/>
                  </a:lnTo>
                  <a:lnTo>
                    <a:pt x="93753" y="18828"/>
                  </a:lnTo>
                  <a:lnTo>
                    <a:pt x="90597" y="9309"/>
                  </a:lnTo>
                  <a:lnTo>
                    <a:pt x="86369" y="6911"/>
                  </a:lnTo>
                  <a:lnTo>
                    <a:pt x="74145" y="6129"/>
                  </a:lnTo>
                  <a:lnTo>
                    <a:pt x="35620" y="15169"/>
                  </a:lnTo>
                  <a:lnTo>
                    <a:pt x="19912" y="24642"/>
                  </a:lnTo>
                  <a:lnTo>
                    <a:pt x="6321" y="36386"/>
                  </a:lnTo>
                  <a:lnTo>
                    <a:pt x="4079" y="41191"/>
                  </a:lnTo>
                  <a:lnTo>
                    <a:pt x="3470" y="52174"/>
                  </a:lnTo>
                  <a:lnTo>
                    <a:pt x="6412" y="55244"/>
                  </a:lnTo>
                  <a:lnTo>
                    <a:pt x="11195" y="56585"/>
                  </a:lnTo>
                  <a:lnTo>
                    <a:pt x="29530" y="55101"/>
                  </a:lnTo>
                  <a:lnTo>
                    <a:pt x="73697" y="42213"/>
                  </a:lnTo>
                  <a:lnTo>
                    <a:pt x="89363" y="32577"/>
                  </a:lnTo>
                  <a:lnTo>
                    <a:pt x="90485" y="30890"/>
                  </a:lnTo>
                  <a:lnTo>
                    <a:pt x="89116" y="30471"/>
                  </a:lnTo>
                  <a:lnTo>
                    <a:pt x="86087" y="30897"/>
                  </a:lnTo>
                  <a:lnTo>
                    <a:pt x="54629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275046" y="1187450"/>
              <a:ext cx="87405" cy="41985"/>
            </a:xfrm>
            <a:custGeom>
              <a:avLst/>
              <a:gdLst/>
              <a:ahLst/>
              <a:cxnLst/>
              <a:rect l="0" t="0" r="0" b="0"/>
              <a:pathLst>
                <a:path w="87405" h="41985">
                  <a:moveTo>
                    <a:pt x="49304" y="0"/>
                  </a:moveTo>
                  <a:lnTo>
                    <a:pt x="23556" y="8789"/>
                  </a:lnTo>
                  <a:lnTo>
                    <a:pt x="1806" y="23765"/>
                  </a:lnTo>
                  <a:lnTo>
                    <a:pt x="0" y="27838"/>
                  </a:lnTo>
                  <a:lnTo>
                    <a:pt x="207" y="31964"/>
                  </a:lnTo>
                  <a:lnTo>
                    <a:pt x="1756" y="36126"/>
                  </a:lnTo>
                  <a:lnTo>
                    <a:pt x="5611" y="38901"/>
                  </a:lnTo>
                  <a:lnTo>
                    <a:pt x="17420" y="41984"/>
                  </a:lnTo>
                  <a:lnTo>
                    <a:pt x="36564" y="40348"/>
                  </a:lnTo>
                  <a:lnTo>
                    <a:pt x="61996" y="32769"/>
                  </a:lnTo>
                  <a:lnTo>
                    <a:pt x="74701" y="26088"/>
                  </a:lnTo>
                  <a:lnTo>
                    <a:pt x="78935" y="21625"/>
                  </a:lnTo>
                  <a:lnTo>
                    <a:pt x="8740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032154" y="1663700"/>
              <a:ext cx="114397" cy="67422"/>
            </a:xfrm>
            <a:custGeom>
              <a:avLst/>
              <a:gdLst/>
              <a:ahLst/>
              <a:cxnLst/>
              <a:rect l="0" t="0" r="0" b="0"/>
              <a:pathLst>
                <a:path w="114397" h="67422">
                  <a:moveTo>
                    <a:pt x="69946" y="0"/>
                  </a:moveTo>
                  <a:lnTo>
                    <a:pt x="60512" y="10845"/>
                  </a:lnTo>
                  <a:lnTo>
                    <a:pt x="43811" y="40480"/>
                  </a:lnTo>
                  <a:lnTo>
                    <a:pt x="43749" y="51858"/>
                  </a:lnTo>
                  <a:lnTo>
                    <a:pt x="46837" y="55739"/>
                  </a:lnTo>
                  <a:lnTo>
                    <a:pt x="57794" y="60051"/>
                  </a:lnTo>
                  <a:lnTo>
                    <a:pt x="70189" y="58204"/>
                  </a:lnTo>
                  <a:lnTo>
                    <a:pt x="87187" y="49231"/>
                  </a:lnTo>
                  <a:lnTo>
                    <a:pt x="95953" y="40930"/>
                  </a:lnTo>
                  <a:lnTo>
                    <a:pt x="102201" y="30186"/>
                  </a:lnTo>
                  <a:lnTo>
                    <a:pt x="102033" y="25768"/>
                  </a:lnTo>
                  <a:lnTo>
                    <a:pt x="99804" y="22118"/>
                  </a:lnTo>
                  <a:lnTo>
                    <a:pt x="96201" y="18978"/>
                  </a:lnTo>
                  <a:lnTo>
                    <a:pt x="84672" y="15490"/>
                  </a:lnTo>
                  <a:lnTo>
                    <a:pt x="70847" y="14646"/>
                  </a:lnTo>
                  <a:lnTo>
                    <a:pt x="19181" y="27675"/>
                  </a:lnTo>
                  <a:lnTo>
                    <a:pt x="3478" y="37285"/>
                  </a:lnTo>
                  <a:lnTo>
                    <a:pt x="939" y="42495"/>
                  </a:lnTo>
                  <a:lnTo>
                    <a:pt x="0" y="55811"/>
                  </a:lnTo>
                  <a:lnTo>
                    <a:pt x="2854" y="60491"/>
                  </a:lnTo>
                  <a:lnTo>
                    <a:pt x="7579" y="63610"/>
                  </a:lnTo>
                  <a:lnTo>
                    <a:pt x="21061" y="67077"/>
                  </a:lnTo>
                  <a:lnTo>
                    <a:pt x="56579" y="67421"/>
                  </a:lnTo>
                  <a:lnTo>
                    <a:pt x="73177" y="63831"/>
                  </a:lnTo>
                  <a:lnTo>
                    <a:pt x="107635" y="46053"/>
                  </a:lnTo>
                  <a:lnTo>
                    <a:pt x="111300" y="40580"/>
                  </a:lnTo>
                  <a:lnTo>
                    <a:pt x="113490" y="26972"/>
                  </a:lnTo>
                  <a:lnTo>
                    <a:pt x="111676" y="21509"/>
                  </a:lnTo>
                  <a:lnTo>
                    <a:pt x="104015" y="13558"/>
                  </a:lnTo>
                  <a:lnTo>
                    <a:pt x="98303" y="11861"/>
                  </a:lnTo>
                  <a:lnTo>
                    <a:pt x="60754" y="12450"/>
                  </a:lnTo>
                  <a:lnTo>
                    <a:pt x="39235" y="19368"/>
                  </a:lnTo>
                  <a:lnTo>
                    <a:pt x="36067" y="22790"/>
                  </a:lnTo>
                  <a:lnTo>
                    <a:pt x="35365" y="26482"/>
                  </a:lnTo>
                  <a:lnTo>
                    <a:pt x="36309" y="30355"/>
                  </a:lnTo>
                  <a:lnTo>
                    <a:pt x="39760" y="32937"/>
                  </a:lnTo>
                  <a:lnTo>
                    <a:pt x="51121" y="35805"/>
                  </a:lnTo>
                  <a:lnTo>
                    <a:pt x="89583" y="30890"/>
                  </a:lnTo>
                  <a:lnTo>
                    <a:pt x="114396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70350" y="1771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2648" y="16959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069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2618760" y="398645"/>
            <a:ext cx="2861569" cy="1986180"/>
            <a:chOff x="2618760" y="398645"/>
            <a:chExt cx="2861569" cy="1986180"/>
          </a:xfrm>
        </p:grpSpPr>
        <p:sp>
          <p:nvSpPr>
            <p:cNvPr id="2" name="Freeform 1"/>
            <p:cNvSpPr/>
            <p:nvPr/>
          </p:nvSpPr>
          <p:spPr>
            <a:xfrm>
              <a:off x="4270532" y="1155700"/>
              <a:ext cx="3019" cy="4527"/>
            </a:xfrm>
            <a:custGeom>
              <a:avLst/>
              <a:gdLst/>
              <a:ahLst/>
              <a:cxnLst/>
              <a:rect l="0" t="0" r="0" b="0"/>
              <a:pathLst>
                <a:path w="3019" h="4527">
                  <a:moveTo>
                    <a:pt x="3018" y="0"/>
                  </a:moveTo>
                  <a:lnTo>
                    <a:pt x="0" y="45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4286194" y="1161815"/>
              <a:ext cx="39350" cy="44749"/>
            </a:xfrm>
            <a:custGeom>
              <a:avLst/>
              <a:gdLst/>
              <a:ahLst/>
              <a:cxnLst/>
              <a:rect l="0" t="0" r="0" b="0"/>
              <a:pathLst>
                <a:path w="39350" h="44749">
                  <a:moveTo>
                    <a:pt x="12151" y="44748"/>
                  </a:moveTo>
                  <a:lnTo>
                    <a:pt x="15490" y="43391"/>
                  </a:lnTo>
                  <a:lnTo>
                    <a:pt x="29245" y="33091"/>
                  </a:lnTo>
                  <a:lnTo>
                    <a:pt x="38887" y="17731"/>
                  </a:lnTo>
                  <a:lnTo>
                    <a:pt x="39349" y="12605"/>
                  </a:lnTo>
                  <a:lnTo>
                    <a:pt x="36099" y="3146"/>
                  </a:lnTo>
                  <a:lnTo>
                    <a:pt x="31846" y="764"/>
                  </a:lnTo>
                  <a:lnTo>
                    <a:pt x="19594" y="0"/>
                  </a:lnTo>
                  <a:lnTo>
                    <a:pt x="8504" y="3893"/>
                  </a:lnTo>
                  <a:lnTo>
                    <a:pt x="3572" y="6907"/>
                  </a:lnTo>
                  <a:lnTo>
                    <a:pt x="989" y="11033"/>
                  </a:lnTo>
                  <a:lnTo>
                    <a:pt x="0" y="21262"/>
                  </a:lnTo>
                  <a:lnTo>
                    <a:pt x="1600" y="249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277290" y="1160685"/>
              <a:ext cx="53607" cy="39738"/>
            </a:xfrm>
            <a:custGeom>
              <a:avLst/>
              <a:gdLst/>
              <a:ahLst/>
              <a:cxnLst/>
              <a:rect l="0" t="0" r="0" b="0"/>
              <a:pathLst>
                <a:path w="53607" h="39738">
                  <a:moveTo>
                    <a:pt x="11595" y="28022"/>
                  </a:moveTo>
                  <a:lnTo>
                    <a:pt x="19056" y="36680"/>
                  </a:lnTo>
                  <a:lnTo>
                    <a:pt x="24158" y="39019"/>
                  </a:lnTo>
                  <a:lnTo>
                    <a:pt x="35470" y="39737"/>
                  </a:lnTo>
                  <a:lnTo>
                    <a:pt x="40744" y="37530"/>
                  </a:lnTo>
                  <a:lnTo>
                    <a:pt x="50368" y="29433"/>
                  </a:lnTo>
                  <a:lnTo>
                    <a:pt x="52793" y="24310"/>
                  </a:lnTo>
                  <a:lnTo>
                    <a:pt x="53606" y="12974"/>
                  </a:lnTo>
                  <a:lnTo>
                    <a:pt x="51424" y="8399"/>
                  </a:lnTo>
                  <a:lnTo>
                    <a:pt x="43355" y="1434"/>
                  </a:lnTo>
                  <a:lnTo>
                    <a:pt x="38240" y="0"/>
                  </a:lnTo>
                  <a:lnTo>
                    <a:pt x="20928" y="1352"/>
                  </a:lnTo>
                  <a:lnTo>
                    <a:pt x="3099" y="6927"/>
                  </a:lnTo>
                  <a:lnTo>
                    <a:pt x="0" y="92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300682" y="1206500"/>
              <a:ext cx="23669" cy="4940"/>
            </a:xfrm>
            <a:custGeom>
              <a:avLst/>
              <a:gdLst/>
              <a:ahLst/>
              <a:cxnLst/>
              <a:rect l="0" t="0" r="0" b="0"/>
              <a:pathLst>
                <a:path w="23669" h="4940">
                  <a:moveTo>
                    <a:pt x="0" y="4939"/>
                  </a:moveTo>
                  <a:lnTo>
                    <a:pt x="236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11192" y="1606550"/>
              <a:ext cx="70828" cy="52227"/>
            </a:xfrm>
            <a:custGeom>
              <a:avLst/>
              <a:gdLst/>
              <a:ahLst/>
              <a:cxnLst/>
              <a:rect l="0" t="0" r="0" b="0"/>
              <a:pathLst>
                <a:path w="70828" h="52227">
                  <a:moveTo>
                    <a:pt x="38558" y="0"/>
                  </a:moveTo>
                  <a:lnTo>
                    <a:pt x="24055" y="5775"/>
                  </a:lnTo>
                  <a:lnTo>
                    <a:pt x="2616" y="23765"/>
                  </a:lnTo>
                  <a:lnTo>
                    <a:pt x="486" y="28543"/>
                  </a:lnTo>
                  <a:lnTo>
                    <a:pt x="0" y="39497"/>
                  </a:lnTo>
                  <a:lnTo>
                    <a:pt x="2269" y="43970"/>
                  </a:lnTo>
                  <a:lnTo>
                    <a:pt x="10435" y="50822"/>
                  </a:lnTo>
                  <a:lnTo>
                    <a:pt x="15576" y="52226"/>
                  </a:lnTo>
                  <a:lnTo>
                    <a:pt x="32924" y="50830"/>
                  </a:lnTo>
                  <a:lnTo>
                    <a:pt x="50765" y="45243"/>
                  </a:lnTo>
                  <a:lnTo>
                    <a:pt x="60681" y="38688"/>
                  </a:lnTo>
                  <a:lnTo>
                    <a:pt x="67911" y="29189"/>
                  </a:lnTo>
                  <a:lnTo>
                    <a:pt x="70827" y="23693"/>
                  </a:lnTo>
                  <a:lnTo>
                    <a:pt x="70654" y="19323"/>
                  </a:lnTo>
                  <a:lnTo>
                    <a:pt x="68422" y="15704"/>
                  </a:lnTo>
                  <a:lnTo>
                    <a:pt x="64817" y="12586"/>
                  </a:lnTo>
                  <a:lnTo>
                    <a:pt x="60297" y="11213"/>
                  </a:lnTo>
                  <a:lnTo>
                    <a:pt x="49631" y="11569"/>
                  </a:lnTo>
                  <a:lnTo>
                    <a:pt x="13015" y="21439"/>
                  </a:lnTo>
                  <a:lnTo>
                    <a:pt x="10946" y="23465"/>
                  </a:lnTo>
                  <a:lnTo>
                    <a:pt x="11684" y="25521"/>
                  </a:lnTo>
                  <a:lnTo>
                    <a:pt x="14292" y="27597"/>
                  </a:lnTo>
                  <a:lnTo>
                    <a:pt x="17441" y="28276"/>
                  </a:lnTo>
                  <a:lnTo>
                    <a:pt x="32208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393535" y="1441450"/>
              <a:ext cx="89116" cy="46418"/>
            </a:xfrm>
            <a:custGeom>
              <a:avLst/>
              <a:gdLst/>
              <a:ahLst/>
              <a:cxnLst/>
              <a:rect l="0" t="0" r="0" b="0"/>
              <a:pathLst>
                <a:path w="89116" h="46418">
                  <a:moveTo>
                    <a:pt x="38765" y="0"/>
                  </a:moveTo>
                  <a:lnTo>
                    <a:pt x="12250" y="8838"/>
                  </a:lnTo>
                  <a:lnTo>
                    <a:pt x="3932" y="16628"/>
                  </a:lnTo>
                  <a:lnTo>
                    <a:pt x="727" y="21669"/>
                  </a:lnTo>
                  <a:lnTo>
                    <a:pt x="0" y="26440"/>
                  </a:lnTo>
                  <a:lnTo>
                    <a:pt x="927" y="31032"/>
                  </a:lnTo>
                  <a:lnTo>
                    <a:pt x="2957" y="35505"/>
                  </a:lnTo>
                  <a:lnTo>
                    <a:pt x="10855" y="42356"/>
                  </a:lnTo>
                  <a:lnTo>
                    <a:pt x="15925" y="45171"/>
                  </a:lnTo>
                  <a:lnTo>
                    <a:pt x="29084" y="46417"/>
                  </a:lnTo>
                  <a:lnTo>
                    <a:pt x="76670" y="35727"/>
                  </a:lnTo>
                  <a:lnTo>
                    <a:pt x="81674" y="32285"/>
                  </a:lnTo>
                  <a:lnTo>
                    <a:pt x="89115" y="22815"/>
                  </a:lnTo>
                  <a:lnTo>
                    <a:pt x="88560" y="19444"/>
                  </a:lnTo>
                  <a:lnTo>
                    <a:pt x="85367" y="17196"/>
                  </a:lnTo>
                  <a:lnTo>
                    <a:pt x="80416" y="15697"/>
                  </a:lnTo>
                  <a:lnTo>
                    <a:pt x="55721" y="17656"/>
                  </a:lnTo>
                  <a:lnTo>
                    <a:pt x="51465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8583" y="1308100"/>
              <a:ext cx="92233" cy="44828"/>
            </a:xfrm>
            <a:custGeom>
              <a:avLst/>
              <a:gdLst/>
              <a:ahLst/>
              <a:cxnLst/>
              <a:rect l="0" t="0" r="0" b="0"/>
              <a:pathLst>
                <a:path w="92233" h="44828">
                  <a:moveTo>
                    <a:pt x="37367" y="0"/>
                  </a:moveTo>
                  <a:lnTo>
                    <a:pt x="22864" y="5775"/>
                  </a:lnTo>
                  <a:lnTo>
                    <a:pt x="9943" y="16606"/>
                  </a:lnTo>
                  <a:lnTo>
                    <a:pt x="1425" y="27136"/>
                  </a:lnTo>
                  <a:lnTo>
                    <a:pt x="0" y="32202"/>
                  </a:lnTo>
                  <a:lnTo>
                    <a:pt x="462" y="36990"/>
                  </a:lnTo>
                  <a:lnTo>
                    <a:pt x="2180" y="41593"/>
                  </a:lnTo>
                  <a:lnTo>
                    <a:pt x="5442" y="43957"/>
                  </a:lnTo>
                  <a:lnTo>
                    <a:pt x="9734" y="44827"/>
                  </a:lnTo>
                  <a:lnTo>
                    <a:pt x="35201" y="41153"/>
                  </a:lnTo>
                  <a:lnTo>
                    <a:pt x="80984" y="20981"/>
                  </a:lnTo>
                  <a:lnTo>
                    <a:pt x="91090" y="13793"/>
                  </a:lnTo>
                  <a:lnTo>
                    <a:pt x="92232" y="10607"/>
                  </a:lnTo>
                  <a:lnTo>
                    <a:pt x="90877" y="7777"/>
                  </a:lnTo>
                  <a:lnTo>
                    <a:pt x="87857" y="5184"/>
                  </a:lnTo>
                  <a:lnTo>
                    <a:pt x="76975" y="4186"/>
                  </a:lnTo>
                  <a:lnTo>
                    <a:pt x="50365" y="9294"/>
                  </a:lnTo>
                  <a:lnTo>
                    <a:pt x="34476" y="18433"/>
                  </a:lnTo>
                  <a:lnTo>
                    <a:pt x="32618" y="21461"/>
                  </a:lnTo>
                  <a:lnTo>
                    <a:pt x="32789" y="24185"/>
                  </a:lnTo>
                  <a:lnTo>
                    <a:pt x="37367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37050" y="1016000"/>
              <a:ext cx="158751" cy="146051"/>
            </a:xfrm>
            <a:custGeom>
              <a:avLst/>
              <a:gdLst/>
              <a:ahLst/>
              <a:cxnLst/>
              <a:rect l="0" t="0" r="0" b="0"/>
              <a:pathLst>
                <a:path w="158751" h="146051">
                  <a:moveTo>
                    <a:pt x="0" y="146050"/>
                  </a:moveTo>
                  <a:lnTo>
                    <a:pt x="12209" y="119535"/>
                  </a:lnTo>
                  <a:lnTo>
                    <a:pt x="36126" y="91290"/>
                  </a:lnTo>
                  <a:lnTo>
                    <a:pt x="98021" y="35985"/>
                  </a:lnTo>
                  <a:lnTo>
                    <a:pt x="134836" y="8232"/>
                  </a:lnTo>
                  <a:lnTo>
                    <a:pt x="1587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75150" y="1098550"/>
              <a:ext cx="234951" cy="82551"/>
            </a:xfrm>
            <a:custGeom>
              <a:avLst/>
              <a:gdLst/>
              <a:ahLst/>
              <a:cxnLst/>
              <a:rect l="0" t="0" r="0" b="0"/>
              <a:pathLst>
                <a:path w="234951" h="82551">
                  <a:moveTo>
                    <a:pt x="0" y="82550"/>
                  </a:moveTo>
                  <a:lnTo>
                    <a:pt x="15914" y="73116"/>
                  </a:lnTo>
                  <a:lnTo>
                    <a:pt x="75154" y="49611"/>
                  </a:lnTo>
                  <a:lnTo>
                    <a:pt x="131885" y="27226"/>
                  </a:lnTo>
                  <a:lnTo>
                    <a:pt x="189323" y="10929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14850" y="1212850"/>
              <a:ext cx="234951" cy="114301"/>
            </a:xfrm>
            <a:custGeom>
              <a:avLst/>
              <a:gdLst/>
              <a:ahLst/>
              <a:cxnLst/>
              <a:rect l="0" t="0" r="0" b="0"/>
              <a:pathLst>
                <a:path w="234951" h="114301">
                  <a:moveTo>
                    <a:pt x="0" y="114300"/>
                  </a:moveTo>
                  <a:lnTo>
                    <a:pt x="10845" y="99797"/>
                  </a:lnTo>
                  <a:lnTo>
                    <a:pt x="26732" y="87582"/>
                  </a:lnTo>
                  <a:lnTo>
                    <a:pt x="87042" y="55711"/>
                  </a:lnTo>
                  <a:lnTo>
                    <a:pt x="97952" y="48749"/>
                  </a:lnTo>
                  <a:lnTo>
                    <a:pt x="161055" y="20880"/>
                  </a:lnTo>
                  <a:lnTo>
                    <a:pt x="219818" y="2035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546600" y="1322124"/>
              <a:ext cx="190501" cy="5027"/>
            </a:xfrm>
            <a:custGeom>
              <a:avLst/>
              <a:gdLst/>
              <a:ahLst/>
              <a:cxnLst/>
              <a:rect l="0" t="0" r="0" b="0"/>
              <a:pathLst>
                <a:path w="190501" h="5027">
                  <a:moveTo>
                    <a:pt x="0" y="5026"/>
                  </a:moveTo>
                  <a:lnTo>
                    <a:pt x="56487" y="5026"/>
                  </a:lnTo>
                  <a:lnTo>
                    <a:pt x="112918" y="0"/>
                  </a:lnTo>
                  <a:lnTo>
                    <a:pt x="173486" y="4221"/>
                  </a:lnTo>
                  <a:lnTo>
                    <a:pt x="190500" y="50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08500" y="1493574"/>
              <a:ext cx="241301" cy="5027"/>
            </a:xfrm>
            <a:custGeom>
              <a:avLst/>
              <a:gdLst/>
              <a:ahLst/>
              <a:cxnLst/>
              <a:rect l="0" t="0" r="0" b="0"/>
              <a:pathLst>
                <a:path w="241301" h="5027">
                  <a:moveTo>
                    <a:pt x="0" y="5026"/>
                  </a:moveTo>
                  <a:lnTo>
                    <a:pt x="62444" y="5026"/>
                  </a:lnTo>
                  <a:lnTo>
                    <a:pt x="116089" y="0"/>
                  </a:lnTo>
                  <a:lnTo>
                    <a:pt x="176075" y="3818"/>
                  </a:lnTo>
                  <a:lnTo>
                    <a:pt x="230975" y="4920"/>
                  </a:lnTo>
                  <a:lnTo>
                    <a:pt x="241300" y="50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27550" y="1498600"/>
              <a:ext cx="139701" cy="127001"/>
            </a:xfrm>
            <a:custGeom>
              <a:avLst/>
              <a:gdLst/>
              <a:ahLst/>
              <a:cxnLst/>
              <a:rect l="0" t="0" r="0" b="0"/>
              <a:pathLst>
                <a:path w="139701" h="127001">
                  <a:moveTo>
                    <a:pt x="0" y="0"/>
                  </a:moveTo>
                  <a:lnTo>
                    <a:pt x="42399" y="54760"/>
                  </a:lnTo>
                  <a:lnTo>
                    <a:pt x="64349" y="71207"/>
                  </a:lnTo>
                  <a:lnTo>
                    <a:pt x="91991" y="87659"/>
                  </a:lnTo>
                  <a:lnTo>
                    <a:pt x="1397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43507" y="1708150"/>
              <a:ext cx="18944" cy="158751"/>
            </a:xfrm>
            <a:custGeom>
              <a:avLst/>
              <a:gdLst/>
              <a:ahLst/>
              <a:cxnLst/>
              <a:rect l="0" t="0" r="0" b="0"/>
              <a:pathLst>
                <a:path w="18944" h="158751">
                  <a:moveTo>
                    <a:pt x="18943" y="0"/>
                  </a:moveTo>
                  <a:lnTo>
                    <a:pt x="1725" y="59178"/>
                  </a:lnTo>
                  <a:lnTo>
                    <a:pt x="0" y="116535"/>
                  </a:lnTo>
                  <a:lnTo>
                    <a:pt x="4984" y="143826"/>
                  </a:lnTo>
                  <a:lnTo>
                    <a:pt x="12593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81500" y="1670050"/>
              <a:ext cx="88901" cy="184151"/>
            </a:xfrm>
            <a:custGeom>
              <a:avLst/>
              <a:gdLst/>
              <a:ahLst/>
              <a:cxnLst/>
              <a:rect l="0" t="0" r="0" b="0"/>
              <a:pathLst>
                <a:path w="88901" h="184151">
                  <a:moveTo>
                    <a:pt x="0" y="0"/>
                  </a:moveTo>
                  <a:lnTo>
                    <a:pt x="21371" y="61146"/>
                  </a:lnTo>
                  <a:lnTo>
                    <a:pt x="46648" y="120589"/>
                  </a:lnTo>
                  <a:lnTo>
                    <a:pt x="58629" y="144156"/>
                  </a:lnTo>
                  <a:lnTo>
                    <a:pt x="88900" y="184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1786488"/>
              <a:ext cx="64142" cy="118513"/>
            </a:xfrm>
            <a:custGeom>
              <a:avLst/>
              <a:gdLst/>
              <a:ahLst/>
              <a:cxnLst/>
              <a:rect l="0" t="0" r="0" b="0"/>
              <a:pathLst>
                <a:path w="64142" h="118513">
                  <a:moveTo>
                    <a:pt x="64141" y="0"/>
                  </a:moveTo>
                  <a:lnTo>
                    <a:pt x="49549" y="17226"/>
                  </a:lnTo>
                  <a:lnTo>
                    <a:pt x="11166" y="80417"/>
                  </a:lnTo>
                  <a:lnTo>
                    <a:pt x="2415" y="103932"/>
                  </a:lnTo>
                  <a:lnTo>
                    <a:pt x="0" y="118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35153" y="1723276"/>
              <a:ext cx="17748" cy="213475"/>
            </a:xfrm>
            <a:custGeom>
              <a:avLst/>
              <a:gdLst/>
              <a:ahLst/>
              <a:cxnLst/>
              <a:rect l="0" t="0" r="0" b="0"/>
              <a:pathLst>
                <a:path w="17748" h="213475">
                  <a:moveTo>
                    <a:pt x="0" y="0"/>
                  </a:moveTo>
                  <a:lnTo>
                    <a:pt x="3723" y="43242"/>
                  </a:lnTo>
                  <a:lnTo>
                    <a:pt x="4931" y="98724"/>
                  </a:lnTo>
                  <a:lnTo>
                    <a:pt x="8411" y="155043"/>
                  </a:lnTo>
                  <a:lnTo>
                    <a:pt x="17747" y="2134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86150" y="1698445"/>
              <a:ext cx="201685" cy="130356"/>
            </a:xfrm>
            <a:custGeom>
              <a:avLst/>
              <a:gdLst/>
              <a:ahLst/>
              <a:cxnLst/>
              <a:rect l="0" t="0" r="0" b="0"/>
              <a:pathLst>
                <a:path w="201685" h="130356">
                  <a:moveTo>
                    <a:pt x="201684" y="0"/>
                  </a:moveTo>
                  <a:lnTo>
                    <a:pt x="181593" y="11180"/>
                  </a:lnTo>
                  <a:lnTo>
                    <a:pt x="124335" y="49579"/>
                  </a:lnTo>
                  <a:lnTo>
                    <a:pt x="65481" y="83520"/>
                  </a:lnTo>
                  <a:lnTo>
                    <a:pt x="5551" y="123445"/>
                  </a:lnTo>
                  <a:lnTo>
                    <a:pt x="0" y="1303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76650" y="1737360"/>
              <a:ext cx="53811" cy="173991"/>
            </a:xfrm>
            <a:custGeom>
              <a:avLst/>
              <a:gdLst/>
              <a:ahLst/>
              <a:cxnLst/>
              <a:rect l="0" t="0" r="0" b="0"/>
              <a:pathLst>
                <a:path w="53811" h="173991">
                  <a:moveTo>
                    <a:pt x="53810" y="0"/>
                  </a:moveTo>
                  <a:lnTo>
                    <a:pt x="52843" y="3292"/>
                  </a:lnTo>
                  <a:lnTo>
                    <a:pt x="36214" y="59858"/>
                  </a:lnTo>
                  <a:lnTo>
                    <a:pt x="13824" y="118967"/>
                  </a:lnTo>
                  <a:lnTo>
                    <a:pt x="0" y="1739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225800" y="1466850"/>
              <a:ext cx="342901" cy="107951"/>
            </a:xfrm>
            <a:custGeom>
              <a:avLst/>
              <a:gdLst/>
              <a:ahLst/>
              <a:cxnLst/>
              <a:rect l="0" t="0" r="0" b="0"/>
              <a:pathLst>
                <a:path w="342901" h="107951">
                  <a:moveTo>
                    <a:pt x="0" y="107950"/>
                  </a:moveTo>
                  <a:lnTo>
                    <a:pt x="57487" y="90943"/>
                  </a:lnTo>
                  <a:lnTo>
                    <a:pt x="117395" y="70709"/>
                  </a:lnTo>
                  <a:lnTo>
                    <a:pt x="175049" y="48021"/>
                  </a:lnTo>
                  <a:lnTo>
                    <a:pt x="232833" y="23931"/>
                  </a:lnTo>
                  <a:lnTo>
                    <a:pt x="296135" y="6512"/>
                  </a:lnTo>
                  <a:lnTo>
                    <a:pt x="342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32150" y="1441450"/>
              <a:ext cx="362015" cy="25396"/>
            </a:xfrm>
            <a:custGeom>
              <a:avLst/>
              <a:gdLst/>
              <a:ahLst/>
              <a:cxnLst/>
              <a:rect l="0" t="0" r="0" b="0"/>
              <a:pathLst>
                <a:path w="362015" h="25396">
                  <a:moveTo>
                    <a:pt x="0" y="0"/>
                  </a:moveTo>
                  <a:lnTo>
                    <a:pt x="40477" y="10984"/>
                  </a:lnTo>
                  <a:lnTo>
                    <a:pt x="100877" y="18067"/>
                  </a:lnTo>
                  <a:lnTo>
                    <a:pt x="159491" y="20802"/>
                  </a:lnTo>
                  <a:lnTo>
                    <a:pt x="217984" y="24795"/>
                  </a:lnTo>
                  <a:lnTo>
                    <a:pt x="276303" y="25320"/>
                  </a:lnTo>
                  <a:lnTo>
                    <a:pt x="330071" y="25390"/>
                  </a:lnTo>
                  <a:lnTo>
                    <a:pt x="362014" y="253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05200" y="1060450"/>
              <a:ext cx="155014" cy="91815"/>
            </a:xfrm>
            <a:custGeom>
              <a:avLst/>
              <a:gdLst/>
              <a:ahLst/>
              <a:cxnLst/>
              <a:rect l="0" t="0" r="0" b="0"/>
              <a:pathLst>
                <a:path w="155014" h="91815">
                  <a:moveTo>
                    <a:pt x="0" y="0"/>
                  </a:moveTo>
                  <a:lnTo>
                    <a:pt x="10845" y="9434"/>
                  </a:lnTo>
                  <a:lnTo>
                    <a:pt x="73742" y="41140"/>
                  </a:lnTo>
                  <a:lnTo>
                    <a:pt x="132371" y="80180"/>
                  </a:lnTo>
                  <a:lnTo>
                    <a:pt x="155013" y="918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49650" y="933450"/>
              <a:ext cx="130958" cy="194924"/>
            </a:xfrm>
            <a:custGeom>
              <a:avLst/>
              <a:gdLst/>
              <a:ahLst/>
              <a:cxnLst/>
              <a:rect l="0" t="0" r="0" b="0"/>
              <a:pathLst>
                <a:path w="130958" h="194924">
                  <a:moveTo>
                    <a:pt x="0" y="0"/>
                  </a:moveTo>
                  <a:lnTo>
                    <a:pt x="5775" y="14503"/>
                  </a:lnTo>
                  <a:lnTo>
                    <a:pt x="52096" y="74210"/>
                  </a:lnTo>
                  <a:lnTo>
                    <a:pt x="93057" y="131202"/>
                  </a:lnTo>
                  <a:lnTo>
                    <a:pt x="126997" y="189092"/>
                  </a:lnTo>
                  <a:lnTo>
                    <a:pt x="130957" y="1949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84429" y="850900"/>
              <a:ext cx="80685" cy="182074"/>
            </a:xfrm>
            <a:custGeom>
              <a:avLst/>
              <a:gdLst/>
              <a:ahLst/>
              <a:cxnLst/>
              <a:rect l="0" t="0" r="0" b="0"/>
              <a:pathLst>
                <a:path w="80685" h="182074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3385" y="32493"/>
                  </a:lnTo>
                  <a:lnTo>
                    <a:pt x="30881" y="93283"/>
                  </a:lnTo>
                  <a:lnTo>
                    <a:pt x="50587" y="132472"/>
                  </a:lnTo>
                  <a:lnTo>
                    <a:pt x="65118" y="153690"/>
                  </a:lnTo>
                  <a:lnTo>
                    <a:pt x="80684" y="1820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090962" y="793750"/>
              <a:ext cx="55589" cy="244621"/>
            </a:xfrm>
            <a:custGeom>
              <a:avLst/>
              <a:gdLst/>
              <a:ahLst/>
              <a:cxnLst/>
              <a:rect l="0" t="0" r="0" b="0"/>
              <a:pathLst>
                <a:path w="55589" h="244621">
                  <a:moveTo>
                    <a:pt x="55588" y="0"/>
                  </a:moveTo>
                  <a:lnTo>
                    <a:pt x="46128" y="59707"/>
                  </a:lnTo>
                  <a:lnTo>
                    <a:pt x="32246" y="114901"/>
                  </a:lnTo>
                  <a:lnTo>
                    <a:pt x="15235" y="173286"/>
                  </a:lnTo>
                  <a:lnTo>
                    <a:pt x="436" y="236691"/>
                  </a:lnTo>
                  <a:lnTo>
                    <a:pt x="0" y="2446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895850" y="1263650"/>
              <a:ext cx="406401" cy="12701"/>
            </a:xfrm>
            <a:custGeom>
              <a:avLst/>
              <a:gdLst/>
              <a:ahLst/>
              <a:cxnLst/>
              <a:rect l="0" t="0" r="0" b="0"/>
              <a:pathLst>
                <a:path w="406401" h="12701">
                  <a:moveTo>
                    <a:pt x="0" y="0"/>
                  </a:moveTo>
                  <a:lnTo>
                    <a:pt x="22604" y="5026"/>
                  </a:lnTo>
                  <a:lnTo>
                    <a:pt x="78525" y="6272"/>
                  </a:lnTo>
                  <a:lnTo>
                    <a:pt x="137973" y="6343"/>
                  </a:lnTo>
                  <a:lnTo>
                    <a:pt x="197459" y="6349"/>
                  </a:lnTo>
                  <a:lnTo>
                    <a:pt x="251141" y="6350"/>
                  </a:lnTo>
                  <a:lnTo>
                    <a:pt x="310216" y="6350"/>
                  </a:lnTo>
                  <a:lnTo>
                    <a:pt x="367661" y="8231"/>
                  </a:lnTo>
                  <a:lnTo>
                    <a:pt x="4064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33950" y="1289050"/>
              <a:ext cx="400051" cy="76201"/>
            </a:xfrm>
            <a:custGeom>
              <a:avLst/>
              <a:gdLst/>
              <a:ahLst/>
              <a:cxnLst/>
              <a:rect l="0" t="0" r="0" b="0"/>
              <a:pathLst>
                <a:path w="400051" h="76201">
                  <a:moveTo>
                    <a:pt x="0" y="76200"/>
                  </a:moveTo>
                  <a:lnTo>
                    <a:pt x="62557" y="59193"/>
                  </a:lnTo>
                  <a:lnTo>
                    <a:pt x="121645" y="42196"/>
                  </a:lnTo>
                  <a:lnTo>
                    <a:pt x="178427" y="27690"/>
                  </a:lnTo>
                  <a:lnTo>
                    <a:pt x="239826" y="12710"/>
                  </a:lnTo>
                  <a:lnTo>
                    <a:pt x="299645" y="5027"/>
                  </a:lnTo>
                  <a:lnTo>
                    <a:pt x="360173" y="441"/>
                  </a:lnTo>
                  <a:lnTo>
                    <a:pt x="400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70450" y="1504950"/>
              <a:ext cx="273051" cy="139701"/>
            </a:xfrm>
            <a:custGeom>
              <a:avLst/>
              <a:gdLst/>
              <a:ahLst/>
              <a:cxnLst/>
              <a:rect l="0" t="0" r="0" b="0"/>
              <a:pathLst>
                <a:path w="273051" h="139701">
                  <a:moveTo>
                    <a:pt x="0" y="0"/>
                  </a:moveTo>
                  <a:lnTo>
                    <a:pt x="58131" y="36310"/>
                  </a:lnTo>
                  <a:lnTo>
                    <a:pt x="115827" y="69863"/>
                  </a:lnTo>
                  <a:lnTo>
                    <a:pt x="175626" y="98648"/>
                  </a:lnTo>
                  <a:lnTo>
                    <a:pt x="234893" y="124273"/>
                  </a:lnTo>
                  <a:lnTo>
                    <a:pt x="273050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38700" y="1612900"/>
              <a:ext cx="361951" cy="31751"/>
            </a:xfrm>
            <a:custGeom>
              <a:avLst/>
              <a:gdLst/>
              <a:ahLst/>
              <a:cxnLst/>
              <a:rect l="0" t="0" r="0" b="0"/>
              <a:pathLst>
                <a:path w="361951" h="31751">
                  <a:moveTo>
                    <a:pt x="0" y="0"/>
                  </a:moveTo>
                  <a:lnTo>
                    <a:pt x="59707" y="3371"/>
                  </a:lnTo>
                  <a:lnTo>
                    <a:pt x="115573" y="9459"/>
                  </a:lnTo>
                  <a:lnTo>
                    <a:pt x="175981" y="15786"/>
                  </a:lnTo>
                  <a:lnTo>
                    <a:pt x="233665" y="18620"/>
                  </a:lnTo>
                  <a:lnTo>
                    <a:pt x="296456" y="24038"/>
                  </a:lnTo>
                  <a:lnTo>
                    <a:pt x="342167" y="30306"/>
                  </a:lnTo>
                  <a:lnTo>
                    <a:pt x="36195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635500" y="175895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0" y="0"/>
                  </a:moveTo>
                  <a:lnTo>
                    <a:pt x="50829" y="58668"/>
                  </a:lnTo>
                  <a:lnTo>
                    <a:pt x="90782" y="112458"/>
                  </a:lnTo>
                  <a:lnTo>
                    <a:pt x="147527" y="171385"/>
                  </a:lnTo>
                  <a:lnTo>
                    <a:pt x="19050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16450" y="1854200"/>
              <a:ext cx="254001" cy="127001"/>
            </a:xfrm>
            <a:custGeom>
              <a:avLst/>
              <a:gdLst/>
              <a:ahLst/>
              <a:cxnLst/>
              <a:rect l="0" t="0" r="0" b="0"/>
              <a:pathLst>
                <a:path w="254001" h="127001">
                  <a:moveTo>
                    <a:pt x="0" y="0"/>
                  </a:moveTo>
                  <a:lnTo>
                    <a:pt x="14503" y="5775"/>
                  </a:lnTo>
                  <a:lnTo>
                    <a:pt x="76307" y="43258"/>
                  </a:lnTo>
                  <a:lnTo>
                    <a:pt x="138820" y="77086"/>
                  </a:lnTo>
                  <a:lnTo>
                    <a:pt x="196827" y="103423"/>
                  </a:lnTo>
                  <a:lnTo>
                    <a:pt x="2540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13250" y="1930400"/>
              <a:ext cx="76201" cy="241301"/>
            </a:xfrm>
            <a:custGeom>
              <a:avLst/>
              <a:gdLst/>
              <a:ahLst/>
              <a:cxnLst/>
              <a:rect l="0" t="0" r="0" b="0"/>
              <a:pathLst>
                <a:path w="76201" h="241301">
                  <a:moveTo>
                    <a:pt x="0" y="0"/>
                  </a:moveTo>
                  <a:lnTo>
                    <a:pt x="19099" y="59178"/>
                  </a:lnTo>
                  <a:lnTo>
                    <a:pt x="36219" y="122419"/>
                  </a:lnTo>
                  <a:lnTo>
                    <a:pt x="46828" y="171182"/>
                  </a:lnTo>
                  <a:lnTo>
                    <a:pt x="62104" y="215179"/>
                  </a:lnTo>
                  <a:lnTo>
                    <a:pt x="7620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330700" y="198120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0" y="0"/>
                  </a:moveTo>
                  <a:lnTo>
                    <a:pt x="12209" y="26515"/>
                  </a:lnTo>
                  <a:lnTo>
                    <a:pt x="57169" y="89029"/>
                  </a:lnTo>
                  <a:lnTo>
                    <a:pt x="84433" y="125130"/>
                  </a:lnTo>
                  <a:lnTo>
                    <a:pt x="143910" y="188296"/>
                  </a:lnTo>
                  <a:lnTo>
                    <a:pt x="15875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108450" y="2012950"/>
              <a:ext cx="76201" cy="209551"/>
            </a:xfrm>
            <a:custGeom>
              <a:avLst/>
              <a:gdLst/>
              <a:ahLst/>
              <a:cxnLst/>
              <a:rect l="0" t="0" r="0" b="0"/>
              <a:pathLst>
                <a:path w="76201" h="209551">
                  <a:moveTo>
                    <a:pt x="76200" y="0"/>
                  </a:moveTo>
                  <a:lnTo>
                    <a:pt x="57101" y="57297"/>
                  </a:lnTo>
                  <a:lnTo>
                    <a:pt x="33072" y="120262"/>
                  </a:lnTo>
                  <a:lnTo>
                    <a:pt x="12734" y="177790"/>
                  </a:lnTo>
                  <a:lnTo>
                    <a:pt x="0" y="209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108528" y="2006600"/>
              <a:ext cx="18973" cy="254001"/>
            </a:xfrm>
            <a:custGeom>
              <a:avLst/>
              <a:gdLst/>
              <a:ahLst/>
              <a:cxnLst/>
              <a:rect l="0" t="0" r="0" b="0"/>
              <a:pathLst>
                <a:path w="18973" h="254001">
                  <a:moveTo>
                    <a:pt x="6272" y="0"/>
                  </a:moveTo>
                  <a:lnTo>
                    <a:pt x="1246" y="22604"/>
                  </a:lnTo>
                  <a:lnTo>
                    <a:pt x="0" y="78525"/>
                  </a:lnTo>
                  <a:lnTo>
                    <a:pt x="6394" y="141960"/>
                  </a:lnTo>
                  <a:lnTo>
                    <a:pt x="12688" y="198219"/>
                  </a:lnTo>
                  <a:lnTo>
                    <a:pt x="18972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27450" y="2012950"/>
              <a:ext cx="133351" cy="222251"/>
            </a:xfrm>
            <a:custGeom>
              <a:avLst/>
              <a:gdLst/>
              <a:ahLst/>
              <a:cxnLst/>
              <a:rect l="0" t="0" r="0" b="0"/>
              <a:pathLst>
                <a:path w="133351" h="222251">
                  <a:moveTo>
                    <a:pt x="133350" y="0"/>
                  </a:moveTo>
                  <a:lnTo>
                    <a:pt x="123211" y="11550"/>
                  </a:lnTo>
                  <a:lnTo>
                    <a:pt x="90951" y="68881"/>
                  </a:lnTo>
                  <a:lnTo>
                    <a:pt x="57148" y="125638"/>
                  </a:lnTo>
                  <a:lnTo>
                    <a:pt x="20284" y="187105"/>
                  </a:lnTo>
                  <a:lnTo>
                    <a:pt x="3647" y="212526"/>
                  </a:lnTo>
                  <a:lnTo>
                    <a:pt x="0" y="222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65550" y="1993900"/>
              <a:ext cx="1" cy="279401"/>
            </a:xfrm>
            <a:custGeom>
              <a:avLst/>
              <a:gdLst/>
              <a:ahLst/>
              <a:cxnLst/>
              <a:rect l="0" t="0" r="0" b="0"/>
              <a:pathLst>
                <a:path w="1" h="279401">
                  <a:moveTo>
                    <a:pt x="0" y="0"/>
                  </a:moveTo>
                  <a:lnTo>
                    <a:pt x="0" y="63078"/>
                  </a:lnTo>
                  <a:lnTo>
                    <a:pt x="0" y="124735"/>
                  </a:lnTo>
                  <a:lnTo>
                    <a:pt x="0" y="186023"/>
                  </a:lnTo>
                  <a:lnTo>
                    <a:pt x="0" y="249505"/>
                  </a:lnTo>
                  <a:lnTo>
                    <a:pt x="0" y="279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327400" y="1955800"/>
              <a:ext cx="254001" cy="177801"/>
            </a:xfrm>
            <a:custGeom>
              <a:avLst/>
              <a:gdLst/>
              <a:ahLst/>
              <a:cxnLst/>
              <a:rect l="0" t="0" r="0" b="0"/>
              <a:pathLst>
                <a:path w="254001" h="177801">
                  <a:moveTo>
                    <a:pt x="254000" y="0"/>
                  </a:moveTo>
                  <a:lnTo>
                    <a:pt x="192498" y="45769"/>
                  </a:lnTo>
                  <a:lnTo>
                    <a:pt x="159013" y="72611"/>
                  </a:lnTo>
                  <a:lnTo>
                    <a:pt x="95876" y="117699"/>
                  </a:lnTo>
                  <a:lnTo>
                    <a:pt x="38737" y="156612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71850" y="192405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127000" y="0"/>
                  </a:moveTo>
                  <a:lnTo>
                    <a:pt x="100062" y="63254"/>
                  </a:lnTo>
                  <a:lnTo>
                    <a:pt x="67673" y="119360"/>
                  </a:lnTo>
                  <a:lnTo>
                    <a:pt x="33864" y="177460"/>
                  </a:lnTo>
                  <a:lnTo>
                    <a:pt x="7839" y="226705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38506" y="1822450"/>
              <a:ext cx="301595" cy="147937"/>
            </a:xfrm>
            <a:custGeom>
              <a:avLst/>
              <a:gdLst/>
              <a:ahLst/>
              <a:cxnLst/>
              <a:rect l="0" t="0" r="0" b="0"/>
              <a:pathLst>
                <a:path w="301595" h="147937">
                  <a:moveTo>
                    <a:pt x="301594" y="0"/>
                  </a:moveTo>
                  <a:lnTo>
                    <a:pt x="287091" y="5775"/>
                  </a:lnTo>
                  <a:lnTo>
                    <a:pt x="228435" y="40312"/>
                  </a:lnTo>
                  <a:lnTo>
                    <a:pt x="182012" y="67974"/>
                  </a:lnTo>
                  <a:lnTo>
                    <a:pt x="119368" y="93177"/>
                  </a:lnTo>
                  <a:lnTo>
                    <a:pt x="61432" y="123411"/>
                  </a:lnTo>
                  <a:lnTo>
                    <a:pt x="3478" y="147820"/>
                  </a:lnTo>
                  <a:lnTo>
                    <a:pt x="544" y="147936"/>
                  </a:lnTo>
                  <a:lnTo>
                    <a:pt x="0" y="146602"/>
                  </a:lnTo>
                  <a:lnTo>
                    <a:pt x="1048" y="144301"/>
                  </a:lnTo>
                  <a:lnTo>
                    <a:pt x="2452" y="142767"/>
                  </a:lnTo>
                  <a:lnTo>
                    <a:pt x="9494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060700" y="175895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203200"/>
                  </a:moveTo>
                  <a:lnTo>
                    <a:pt x="46610" y="143410"/>
                  </a:lnTo>
                  <a:lnTo>
                    <a:pt x="95499" y="83070"/>
                  </a:lnTo>
                  <a:lnTo>
                    <a:pt x="155643" y="21544"/>
                  </a:lnTo>
                  <a:lnTo>
                    <a:pt x="177030" y="5719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74950" y="1641279"/>
              <a:ext cx="368301" cy="16072"/>
            </a:xfrm>
            <a:custGeom>
              <a:avLst/>
              <a:gdLst/>
              <a:ahLst/>
              <a:cxnLst/>
              <a:rect l="0" t="0" r="0" b="0"/>
              <a:pathLst>
                <a:path w="368301" h="16072">
                  <a:moveTo>
                    <a:pt x="368300" y="3371"/>
                  </a:moveTo>
                  <a:lnTo>
                    <a:pt x="358187" y="0"/>
                  </a:lnTo>
                  <a:lnTo>
                    <a:pt x="302085" y="3662"/>
                  </a:lnTo>
                  <a:lnTo>
                    <a:pt x="244830" y="9096"/>
                  </a:lnTo>
                  <a:lnTo>
                    <a:pt x="181972" y="14030"/>
                  </a:lnTo>
                  <a:lnTo>
                    <a:pt x="123597" y="15892"/>
                  </a:lnTo>
                  <a:lnTo>
                    <a:pt x="63549" y="16061"/>
                  </a:lnTo>
                  <a:lnTo>
                    <a:pt x="16467" y="16070"/>
                  </a:lnTo>
                  <a:lnTo>
                    <a:pt x="0" y="160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30500" y="1574800"/>
              <a:ext cx="381001" cy="76201"/>
            </a:xfrm>
            <a:custGeom>
              <a:avLst/>
              <a:gdLst/>
              <a:ahLst/>
              <a:cxnLst/>
              <a:rect l="0" t="0" r="0" b="0"/>
              <a:pathLst>
                <a:path w="381001" h="76201">
                  <a:moveTo>
                    <a:pt x="0" y="76200"/>
                  </a:moveTo>
                  <a:lnTo>
                    <a:pt x="63078" y="61273"/>
                  </a:lnTo>
                  <a:lnTo>
                    <a:pt x="119565" y="54141"/>
                  </a:lnTo>
                  <a:lnTo>
                    <a:pt x="181154" y="40164"/>
                  </a:lnTo>
                  <a:lnTo>
                    <a:pt x="243525" y="27512"/>
                  </a:lnTo>
                  <a:lnTo>
                    <a:pt x="301151" y="14816"/>
                  </a:lnTo>
                  <a:lnTo>
                    <a:pt x="358828" y="1254"/>
                  </a:lnTo>
                  <a:lnTo>
                    <a:pt x="3810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13050" y="1270000"/>
              <a:ext cx="298451" cy="158751"/>
            </a:xfrm>
            <a:custGeom>
              <a:avLst/>
              <a:gdLst/>
              <a:ahLst/>
              <a:cxnLst/>
              <a:rect l="0" t="0" r="0" b="0"/>
              <a:pathLst>
                <a:path w="298451" h="158751">
                  <a:moveTo>
                    <a:pt x="298450" y="158750"/>
                  </a:moveTo>
                  <a:lnTo>
                    <a:pt x="236127" y="133693"/>
                  </a:lnTo>
                  <a:lnTo>
                    <a:pt x="179126" y="105599"/>
                  </a:lnTo>
                  <a:lnTo>
                    <a:pt x="122485" y="76186"/>
                  </a:lnTo>
                  <a:lnTo>
                    <a:pt x="64160" y="42333"/>
                  </a:lnTo>
                  <a:lnTo>
                    <a:pt x="5656" y="376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825750" y="1231900"/>
              <a:ext cx="330201" cy="95251"/>
            </a:xfrm>
            <a:custGeom>
              <a:avLst/>
              <a:gdLst/>
              <a:ahLst/>
              <a:cxnLst/>
              <a:rect l="0" t="0" r="0" b="0"/>
              <a:pathLst>
                <a:path w="330201" h="95251">
                  <a:moveTo>
                    <a:pt x="0" y="0"/>
                  </a:moveTo>
                  <a:lnTo>
                    <a:pt x="21048" y="17677"/>
                  </a:lnTo>
                  <a:lnTo>
                    <a:pt x="76252" y="40126"/>
                  </a:lnTo>
                  <a:lnTo>
                    <a:pt x="131484" y="55734"/>
                  </a:lnTo>
                  <a:lnTo>
                    <a:pt x="177691" y="72789"/>
                  </a:lnTo>
                  <a:lnTo>
                    <a:pt x="238028" y="81534"/>
                  </a:lnTo>
                  <a:lnTo>
                    <a:pt x="296998" y="90350"/>
                  </a:lnTo>
                  <a:lnTo>
                    <a:pt x="330200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54350" y="96520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203200" y="228600"/>
                  </a:moveTo>
                  <a:lnTo>
                    <a:pt x="142059" y="173547"/>
                  </a:lnTo>
                  <a:lnTo>
                    <a:pt x="90227" y="112927"/>
                  </a:lnTo>
                  <a:lnTo>
                    <a:pt x="42349" y="50901"/>
                  </a:lnTo>
                  <a:lnTo>
                    <a:pt x="3763" y="827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054350" y="927100"/>
              <a:ext cx="317501" cy="158751"/>
            </a:xfrm>
            <a:custGeom>
              <a:avLst/>
              <a:gdLst/>
              <a:ahLst/>
              <a:cxnLst/>
              <a:rect l="0" t="0" r="0" b="0"/>
              <a:pathLst>
                <a:path w="317501" h="158751">
                  <a:moveTo>
                    <a:pt x="0" y="0"/>
                  </a:moveTo>
                  <a:lnTo>
                    <a:pt x="21048" y="17677"/>
                  </a:lnTo>
                  <a:lnTo>
                    <a:pt x="82965" y="57275"/>
                  </a:lnTo>
                  <a:lnTo>
                    <a:pt x="103605" y="68006"/>
                  </a:lnTo>
                  <a:lnTo>
                    <a:pt x="162945" y="97542"/>
                  </a:lnTo>
                  <a:lnTo>
                    <a:pt x="221283" y="122402"/>
                  </a:lnTo>
                  <a:lnTo>
                    <a:pt x="279375" y="147896"/>
                  </a:lnTo>
                  <a:lnTo>
                    <a:pt x="317500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03600" y="609600"/>
              <a:ext cx="127001" cy="266701"/>
            </a:xfrm>
            <a:custGeom>
              <a:avLst/>
              <a:gdLst/>
              <a:ahLst/>
              <a:cxnLst/>
              <a:rect l="0" t="0" r="0" b="0"/>
              <a:pathLst>
                <a:path w="127001" h="266701">
                  <a:moveTo>
                    <a:pt x="127000" y="266700"/>
                  </a:moveTo>
                  <a:lnTo>
                    <a:pt x="94760" y="206259"/>
                  </a:lnTo>
                  <a:lnTo>
                    <a:pt x="84286" y="189525"/>
                  </a:lnTo>
                  <a:lnTo>
                    <a:pt x="68121" y="154196"/>
                  </a:lnTo>
                  <a:lnTo>
                    <a:pt x="58519" y="138351"/>
                  </a:lnTo>
                  <a:lnTo>
                    <a:pt x="34508" y="78722"/>
                  </a:lnTo>
                  <a:lnTo>
                    <a:pt x="9072" y="1982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448050" y="609600"/>
              <a:ext cx="234951" cy="228601"/>
            </a:xfrm>
            <a:custGeom>
              <a:avLst/>
              <a:gdLst/>
              <a:ahLst/>
              <a:cxnLst/>
              <a:rect l="0" t="0" r="0" b="0"/>
              <a:pathLst>
                <a:path w="234951" h="228601">
                  <a:moveTo>
                    <a:pt x="0" y="0"/>
                  </a:moveTo>
                  <a:lnTo>
                    <a:pt x="17676" y="23144"/>
                  </a:lnTo>
                  <a:lnTo>
                    <a:pt x="78269" y="84077"/>
                  </a:lnTo>
                  <a:lnTo>
                    <a:pt x="134878" y="146002"/>
                  </a:lnTo>
                  <a:lnTo>
                    <a:pt x="195523" y="203189"/>
                  </a:lnTo>
                  <a:lnTo>
                    <a:pt x="217842" y="222954"/>
                  </a:lnTo>
                  <a:lnTo>
                    <a:pt x="23495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42559" y="501650"/>
              <a:ext cx="56342" cy="273051"/>
            </a:xfrm>
            <a:custGeom>
              <a:avLst/>
              <a:gdLst/>
              <a:ahLst/>
              <a:cxnLst/>
              <a:rect l="0" t="0" r="0" b="0"/>
              <a:pathLst>
                <a:path w="56342" h="273051">
                  <a:moveTo>
                    <a:pt x="11891" y="273050"/>
                  </a:moveTo>
                  <a:lnTo>
                    <a:pt x="5149" y="266308"/>
                  </a:lnTo>
                  <a:lnTo>
                    <a:pt x="1839" y="255472"/>
                  </a:lnTo>
                  <a:lnTo>
                    <a:pt x="0" y="193132"/>
                  </a:lnTo>
                  <a:lnTo>
                    <a:pt x="12062" y="132389"/>
                  </a:lnTo>
                  <a:lnTo>
                    <a:pt x="28831" y="70308"/>
                  </a:lnTo>
                  <a:lnTo>
                    <a:pt x="49991" y="10121"/>
                  </a:lnTo>
                  <a:lnTo>
                    <a:pt x="5634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30751" y="488950"/>
              <a:ext cx="25300" cy="298451"/>
            </a:xfrm>
            <a:custGeom>
              <a:avLst/>
              <a:gdLst/>
              <a:ahLst/>
              <a:cxnLst/>
              <a:rect l="0" t="0" r="0" b="0"/>
              <a:pathLst>
                <a:path w="25300" h="298451">
                  <a:moveTo>
                    <a:pt x="25299" y="0"/>
                  </a:moveTo>
                  <a:lnTo>
                    <a:pt x="20273" y="22604"/>
                  </a:lnTo>
                  <a:lnTo>
                    <a:pt x="13559" y="78525"/>
                  </a:lnTo>
                  <a:lnTo>
                    <a:pt x="11950" y="137596"/>
                  </a:lnTo>
                  <a:lnTo>
                    <a:pt x="1618" y="196851"/>
                  </a:lnTo>
                  <a:lnTo>
                    <a:pt x="0" y="256117"/>
                  </a:lnTo>
                  <a:lnTo>
                    <a:pt x="625" y="287161"/>
                  </a:lnTo>
                  <a:lnTo>
                    <a:pt x="1794" y="290924"/>
                  </a:lnTo>
                  <a:lnTo>
                    <a:pt x="6249" y="298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91000" y="495300"/>
              <a:ext cx="234951" cy="241301"/>
            </a:xfrm>
            <a:custGeom>
              <a:avLst/>
              <a:gdLst/>
              <a:ahLst/>
              <a:cxnLst/>
              <a:rect l="0" t="0" r="0" b="0"/>
              <a:pathLst>
                <a:path w="234951" h="241301">
                  <a:moveTo>
                    <a:pt x="0" y="241300"/>
                  </a:moveTo>
                  <a:lnTo>
                    <a:pt x="5775" y="226797"/>
                  </a:lnTo>
                  <a:lnTo>
                    <a:pt x="59050" y="164544"/>
                  </a:lnTo>
                  <a:lnTo>
                    <a:pt x="114595" y="104961"/>
                  </a:lnTo>
                  <a:lnTo>
                    <a:pt x="175575" y="46654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43400" y="495300"/>
              <a:ext cx="133351" cy="273051"/>
            </a:xfrm>
            <a:custGeom>
              <a:avLst/>
              <a:gdLst/>
              <a:ahLst/>
              <a:cxnLst/>
              <a:rect l="0" t="0" r="0" b="0"/>
              <a:pathLst>
                <a:path w="133351" h="273051">
                  <a:moveTo>
                    <a:pt x="133350" y="0"/>
                  </a:moveTo>
                  <a:lnTo>
                    <a:pt x="123237" y="6742"/>
                  </a:lnTo>
                  <a:lnTo>
                    <a:pt x="116391" y="15696"/>
                  </a:lnTo>
                  <a:lnTo>
                    <a:pt x="89799" y="76252"/>
                  </a:lnTo>
                  <a:lnTo>
                    <a:pt x="58974" y="138819"/>
                  </a:lnTo>
                  <a:lnTo>
                    <a:pt x="30415" y="198305"/>
                  </a:lnTo>
                  <a:lnTo>
                    <a:pt x="6481" y="258341"/>
                  </a:lnTo>
                  <a:lnTo>
                    <a:pt x="0" y="273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508500" y="641350"/>
              <a:ext cx="387351" cy="190501"/>
            </a:xfrm>
            <a:custGeom>
              <a:avLst/>
              <a:gdLst/>
              <a:ahLst/>
              <a:cxnLst/>
              <a:rect l="0" t="0" r="0" b="0"/>
              <a:pathLst>
                <a:path w="387351" h="190501">
                  <a:moveTo>
                    <a:pt x="0" y="190500"/>
                  </a:moveTo>
                  <a:lnTo>
                    <a:pt x="40480" y="157192"/>
                  </a:lnTo>
                  <a:lnTo>
                    <a:pt x="100381" y="124000"/>
                  </a:lnTo>
                  <a:lnTo>
                    <a:pt x="158803" y="92426"/>
                  </a:lnTo>
                  <a:lnTo>
                    <a:pt x="221391" y="59473"/>
                  </a:lnTo>
                  <a:lnTo>
                    <a:pt x="278276" y="37256"/>
                  </a:lnTo>
                  <a:lnTo>
                    <a:pt x="335524" y="15480"/>
                  </a:lnTo>
                  <a:lnTo>
                    <a:pt x="387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654550" y="654050"/>
              <a:ext cx="228601" cy="234951"/>
            </a:xfrm>
            <a:custGeom>
              <a:avLst/>
              <a:gdLst/>
              <a:ahLst/>
              <a:cxnLst/>
              <a:rect l="0" t="0" r="0" b="0"/>
              <a:pathLst>
                <a:path w="228601" h="234951">
                  <a:moveTo>
                    <a:pt x="228600" y="0"/>
                  </a:moveTo>
                  <a:lnTo>
                    <a:pt x="186201" y="57509"/>
                  </a:lnTo>
                  <a:lnTo>
                    <a:pt x="155218" y="97257"/>
                  </a:lnTo>
                  <a:lnTo>
                    <a:pt x="92054" y="155664"/>
                  </a:lnTo>
                  <a:lnTo>
                    <a:pt x="31928" y="206264"/>
                  </a:lnTo>
                  <a:lnTo>
                    <a:pt x="0" y="234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819650" y="885591"/>
              <a:ext cx="349251" cy="85960"/>
            </a:xfrm>
            <a:custGeom>
              <a:avLst/>
              <a:gdLst/>
              <a:ahLst/>
              <a:cxnLst/>
              <a:rect l="0" t="0" r="0" b="0"/>
              <a:pathLst>
                <a:path w="349251" h="85960">
                  <a:moveTo>
                    <a:pt x="0" y="85959"/>
                  </a:moveTo>
                  <a:lnTo>
                    <a:pt x="32493" y="69366"/>
                  </a:lnTo>
                  <a:lnTo>
                    <a:pt x="91417" y="52106"/>
                  </a:lnTo>
                  <a:lnTo>
                    <a:pt x="145223" y="36023"/>
                  </a:lnTo>
                  <a:lnTo>
                    <a:pt x="207547" y="20604"/>
                  </a:lnTo>
                  <a:lnTo>
                    <a:pt x="265476" y="7665"/>
                  </a:lnTo>
                  <a:lnTo>
                    <a:pt x="322818" y="0"/>
                  </a:lnTo>
                  <a:lnTo>
                    <a:pt x="349250" y="34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14900" y="901700"/>
              <a:ext cx="292101" cy="209551"/>
            </a:xfrm>
            <a:custGeom>
              <a:avLst/>
              <a:gdLst/>
              <a:ahLst/>
              <a:cxnLst/>
              <a:rect l="0" t="0" r="0" b="0"/>
              <a:pathLst>
                <a:path w="292101" h="209551">
                  <a:moveTo>
                    <a:pt x="292100" y="0"/>
                  </a:moveTo>
                  <a:lnTo>
                    <a:pt x="271052" y="17677"/>
                  </a:lnTo>
                  <a:lnTo>
                    <a:pt x="207927" y="63509"/>
                  </a:lnTo>
                  <a:lnTo>
                    <a:pt x="151408" y="108508"/>
                  </a:lnTo>
                  <a:lnTo>
                    <a:pt x="93356" y="147941"/>
                  </a:lnTo>
                  <a:lnTo>
                    <a:pt x="30521" y="190496"/>
                  </a:lnTo>
                  <a:lnTo>
                    <a:pt x="0" y="209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210933" y="838200"/>
              <a:ext cx="98925" cy="86034"/>
            </a:xfrm>
            <a:custGeom>
              <a:avLst/>
              <a:gdLst/>
              <a:ahLst/>
              <a:cxnLst/>
              <a:rect l="0" t="0" r="0" b="0"/>
              <a:pathLst>
                <a:path w="98925" h="86034">
                  <a:moveTo>
                    <a:pt x="40517" y="0"/>
                  </a:moveTo>
                  <a:lnTo>
                    <a:pt x="26014" y="5775"/>
                  </a:lnTo>
                  <a:lnTo>
                    <a:pt x="17373" y="12209"/>
                  </a:lnTo>
                  <a:lnTo>
                    <a:pt x="7946" y="27136"/>
                  </a:lnTo>
                  <a:lnTo>
                    <a:pt x="684" y="44964"/>
                  </a:lnTo>
                  <a:lnTo>
                    <a:pt x="0" y="57379"/>
                  </a:lnTo>
                  <a:lnTo>
                    <a:pt x="2754" y="69246"/>
                  </a:lnTo>
                  <a:lnTo>
                    <a:pt x="8682" y="79224"/>
                  </a:lnTo>
                  <a:lnTo>
                    <a:pt x="13649" y="82449"/>
                  </a:lnTo>
                  <a:lnTo>
                    <a:pt x="26694" y="86033"/>
                  </a:lnTo>
                  <a:lnTo>
                    <a:pt x="46534" y="84680"/>
                  </a:lnTo>
                  <a:lnTo>
                    <a:pt x="57538" y="79734"/>
                  </a:lnTo>
                  <a:lnTo>
                    <a:pt x="89081" y="52752"/>
                  </a:lnTo>
                  <a:lnTo>
                    <a:pt x="98494" y="36797"/>
                  </a:lnTo>
                  <a:lnTo>
                    <a:pt x="98924" y="31587"/>
                  </a:lnTo>
                  <a:lnTo>
                    <a:pt x="95638" y="22035"/>
                  </a:lnTo>
                  <a:lnTo>
                    <a:pt x="91376" y="18923"/>
                  </a:lnTo>
                  <a:lnTo>
                    <a:pt x="79113" y="15466"/>
                  </a:lnTo>
                  <a:lnTo>
                    <a:pt x="56343" y="16891"/>
                  </a:lnTo>
                  <a:lnTo>
                    <a:pt x="35093" y="25152"/>
                  </a:lnTo>
                  <a:lnTo>
                    <a:pt x="18763" y="36537"/>
                  </a:lnTo>
                  <a:lnTo>
                    <a:pt x="16136" y="40586"/>
                  </a:lnTo>
                  <a:lnTo>
                    <a:pt x="15091" y="44696"/>
                  </a:lnTo>
                  <a:lnTo>
                    <a:pt x="15117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913294" y="593310"/>
              <a:ext cx="104401" cy="67365"/>
            </a:xfrm>
            <a:custGeom>
              <a:avLst/>
              <a:gdLst/>
              <a:ahLst/>
              <a:cxnLst/>
              <a:rect l="0" t="0" r="0" b="0"/>
              <a:pathLst>
                <a:path w="104401" h="67365">
                  <a:moveTo>
                    <a:pt x="14306" y="28990"/>
                  </a:moveTo>
                  <a:lnTo>
                    <a:pt x="4872" y="39835"/>
                  </a:lnTo>
                  <a:lnTo>
                    <a:pt x="0" y="50038"/>
                  </a:lnTo>
                  <a:lnTo>
                    <a:pt x="536" y="55016"/>
                  </a:lnTo>
                  <a:lnTo>
                    <a:pt x="6775" y="64311"/>
                  </a:lnTo>
                  <a:lnTo>
                    <a:pt x="11402" y="66648"/>
                  </a:lnTo>
                  <a:lnTo>
                    <a:pt x="22187" y="67364"/>
                  </a:lnTo>
                  <a:lnTo>
                    <a:pt x="64358" y="58276"/>
                  </a:lnTo>
                  <a:lnTo>
                    <a:pt x="80563" y="48799"/>
                  </a:lnTo>
                  <a:lnTo>
                    <a:pt x="94302" y="37055"/>
                  </a:lnTo>
                  <a:lnTo>
                    <a:pt x="103939" y="21267"/>
                  </a:lnTo>
                  <a:lnTo>
                    <a:pt x="104400" y="16080"/>
                  </a:lnTo>
                  <a:lnTo>
                    <a:pt x="101150" y="6554"/>
                  </a:lnTo>
                  <a:lnTo>
                    <a:pt x="96896" y="3449"/>
                  </a:lnTo>
                  <a:lnTo>
                    <a:pt x="84644" y="0"/>
                  </a:lnTo>
                  <a:lnTo>
                    <a:pt x="69792" y="2229"/>
                  </a:lnTo>
                  <a:lnTo>
                    <a:pt x="33973" y="19064"/>
                  </a:lnTo>
                  <a:lnTo>
                    <a:pt x="20930" y="27165"/>
                  </a:lnTo>
                  <a:lnTo>
                    <a:pt x="17311" y="32007"/>
                  </a:lnTo>
                  <a:lnTo>
                    <a:pt x="15604" y="37351"/>
                  </a:lnTo>
                  <a:lnTo>
                    <a:pt x="15171" y="43031"/>
                  </a:lnTo>
                  <a:lnTo>
                    <a:pt x="17705" y="46817"/>
                  </a:lnTo>
                  <a:lnTo>
                    <a:pt x="22216" y="49342"/>
                  </a:lnTo>
                  <a:lnTo>
                    <a:pt x="34049" y="51441"/>
                  </a:lnTo>
                  <a:lnTo>
                    <a:pt x="46364" y="50022"/>
                  </a:lnTo>
                  <a:lnTo>
                    <a:pt x="77806" y="353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476004" y="430272"/>
              <a:ext cx="114601" cy="67768"/>
            </a:xfrm>
            <a:custGeom>
              <a:avLst/>
              <a:gdLst/>
              <a:ahLst/>
              <a:cxnLst/>
              <a:rect l="0" t="0" r="0" b="0"/>
              <a:pathLst>
                <a:path w="114601" h="67768">
                  <a:moveTo>
                    <a:pt x="57896" y="14228"/>
                  </a:moveTo>
                  <a:lnTo>
                    <a:pt x="43393" y="20003"/>
                  </a:lnTo>
                  <a:lnTo>
                    <a:pt x="34752" y="26437"/>
                  </a:lnTo>
                  <a:lnTo>
                    <a:pt x="25325" y="41364"/>
                  </a:lnTo>
                  <a:lnTo>
                    <a:pt x="24893" y="47135"/>
                  </a:lnTo>
                  <a:lnTo>
                    <a:pt x="28176" y="59192"/>
                  </a:lnTo>
                  <a:lnTo>
                    <a:pt x="32438" y="63254"/>
                  </a:lnTo>
                  <a:lnTo>
                    <a:pt x="44700" y="67767"/>
                  </a:lnTo>
                  <a:lnTo>
                    <a:pt x="64099" y="66937"/>
                  </a:lnTo>
                  <a:lnTo>
                    <a:pt x="74999" y="62114"/>
                  </a:lnTo>
                  <a:lnTo>
                    <a:pt x="109836" y="31853"/>
                  </a:lnTo>
                  <a:lnTo>
                    <a:pt x="112984" y="25978"/>
                  </a:lnTo>
                  <a:lnTo>
                    <a:pt x="114600" y="13806"/>
                  </a:lnTo>
                  <a:lnTo>
                    <a:pt x="111926" y="9008"/>
                  </a:lnTo>
                  <a:lnTo>
                    <a:pt x="101430" y="1795"/>
                  </a:lnTo>
                  <a:lnTo>
                    <a:pt x="87357" y="0"/>
                  </a:lnTo>
                  <a:lnTo>
                    <a:pt x="58698" y="4597"/>
                  </a:lnTo>
                  <a:lnTo>
                    <a:pt x="33360" y="17369"/>
                  </a:lnTo>
                  <a:lnTo>
                    <a:pt x="9605" y="37646"/>
                  </a:lnTo>
                  <a:lnTo>
                    <a:pt x="0" y="53622"/>
                  </a:lnTo>
                  <a:lnTo>
                    <a:pt x="954" y="56719"/>
                  </a:lnTo>
                  <a:lnTo>
                    <a:pt x="4412" y="58077"/>
                  </a:lnTo>
                  <a:lnTo>
                    <a:pt x="15076" y="57705"/>
                  </a:lnTo>
                  <a:lnTo>
                    <a:pt x="32979" y="52824"/>
                  </a:lnTo>
                  <a:lnTo>
                    <a:pt x="69933" y="30833"/>
                  </a:lnTo>
                  <a:lnTo>
                    <a:pt x="79944" y="22549"/>
                  </a:lnTo>
                  <a:lnTo>
                    <a:pt x="81061" y="20481"/>
                  </a:lnTo>
                  <a:lnTo>
                    <a:pt x="79690" y="19808"/>
                  </a:lnTo>
                  <a:lnTo>
                    <a:pt x="57896" y="205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36642" y="398645"/>
              <a:ext cx="113711" cy="80323"/>
            </a:xfrm>
            <a:custGeom>
              <a:avLst/>
              <a:gdLst/>
              <a:ahLst/>
              <a:cxnLst/>
              <a:rect l="0" t="0" r="0" b="0"/>
              <a:pathLst>
                <a:path w="113711" h="80323">
                  <a:moveTo>
                    <a:pt x="70208" y="20455"/>
                  </a:moveTo>
                  <a:lnTo>
                    <a:pt x="56724" y="20455"/>
                  </a:lnTo>
                  <a:lnTo>
                    <a:pt x="38226" y="27197"/>
                  </a:lnTo>
                  <a:lnTo>
                    <a:pt x="13718" y="42823"/>
                  </a:lnTo>
                  <a:lnTo>
                    <a:pt x="3709" y="53680"/>
                  </a:lnTo>
                  <a:lnTo>
                    <a:pt x="1180" y="59538"/>
                  </a:lnTo>
                  <a:lnTo>
                    <a:pt x="253" y="71692"/>
                  </a:lnTo>
                  <a:lnTo>
                    <a:pt x="3111" y="75780"/>
                  </a:lnTo>
                  <a:lnTo>
                    <a:pt x="7837" y="78505"/>
                  </a:lnTo>
                  <a:lnTo>
                    <a:pt x="13811" y="80322"/>
                  </a:lnTo>
                  <a:lnTo>
                    <a:pt x="19205" y="80122"/>
                  </a:lnTo>
                  <a:lnTo>
                    <a:pt x="57930" y="63109"/>
                  </a:lnTo>
                  <a:lnTo>
                    <a:pt x="98612" y="35167"/>
                  </a:lnTo>
                  <a:lnTo>
                    <a:pt x="112177" y="19170"/>
                  </a:lnTo>
                  <a:lnTo>
                    <a:pt x="113710" y="13954"/>
                  </a:lnTo>
                  <a:lnTo>
                    <a:pt x="113320" y="9065"/>
                  </a:lnTo>
                  <a:lnTo>
                    <a:pt x="111650" y="4395"/>
                  </a:lnTo>
                  <a:lnTo>
                    <a:pt x="107008" y="1987"/>
                  </a:lnTo>
                  <a:lnTo>
                    <a:pt x="92443" y="1193"/>
                  </a:lnTo>
                  <a:lnTo>
                    <a:pt x="51437" y="10225"/>
                  </a:lnTo>
                  <a:lnTo>
                    <a:pt x="26519" y="27842"/>
                  </a:lnTo>
                  <a:lnTo>
                    <a:pt x="2854" y="49946"/>
                  </a:lnTo>
                  <a:lnTo>
                    <a:pt x="611" y="54932"/>
                  </a:lnTo>
                  <a:lnTo>
                    <a:pt x="0" y="66117"/>
                  </a:lnTo>
                  <a:lnTo>
                    <a:pt x="2942" y="69241"/>
                  </a:lnTo>
                  <a:lnTo>
                    <a:pt x="7725" y="70618"/>
                  </a:lnTo>
                  <a:lnTo>
                    <a:pt x="26059" y="69185"/>
                  </a:lnTo>
                  <a:lnTo>
                    <a:pt x="57548" y="59693"/>
                  </a:lnTo>
                  <a:lnTo>
                    <a:pt x="81034" y="45244"/>
                  </a:lnTo>
                  <a:lnTo>
                    <a:pt x="99471" y="28801"/>
                  </a:lnTo>
                  <a:lnTo>
                    <a:pt x="101711" y="23902"/>
                  </a:lnTo>
                  <a:lnTo>
                    <a:pt x="102318" y="12815"/>
                  </a:lnTo>
                  <a:lnTo>
                    <a:pt x="100082" y="8306"/>
                  </a:lnTo>
                  <a:lnTo>
                    <a:pt x="91952" y="1415"/>
                  </a:lnTo>
                  <a:lnTo>
                    <a:pt x="86821" y="0"/>
                  </a:lnTo>
                  <a:lnTo>
                    <a:pt x="69486" y="1381"/>
                  </a:lnTo>
                  <a:lnTo>
                    <a:pt x="51649" y="6964"/>
                  </a:lnTo>
                  <a:lnTo>
                    <a:pt x="32108" y="204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364800" y="525860"/>
              <a:ext cx="103271" cy="86624"/>
            </a:xfrm>
            <a:custGeom>
              <a:avLst/>
              <a:gdLst/>
              <a:ahLst/>
              <a:cxnLst/>
              <a:rect l="0" t="0" r="0" b="0"/>
              <a:pathLst>
                <a:path w="103271" h="86624">
                  <a:moveTo>
                    <a:pt x="45150" y="13890"/>
                  </a:moveTo>
                  <a:lnTo>
                    <a:pt x="35037" y="17261"/>
                  </a:lnTo>
                  <a:lnTo>
                    <a:pt x="28191" y="24560"/>
                  </a:lnTo>
                  <a:lnTo>
                    <a:pt x="18046" y="46493"/>
                  </a:lnTo>
                  <a:lnTo>
                    <a:pt x="17346" y="58719"/>
                  </a:lnTo>
                  <a:lnTo>
                    <a:pt x="18147" y="64943"/>
                  </a:lnTo>
                  <a:lnTo>
                    <a:pt x="20798" y="69797"/>
                  </a:lnTo>
                  <a:lnTo>
                    <a:pt x="29388" y="77073"/>
                  </a:lnTo>
                  <a:lnTo>
                    <a:pt x="34642" y="78590"/>
                  </a:lnTo>
                  <a:lnTo>
                    <a:pt x="46124" y="78394"/>
                  </a:lnTo>
                  <a:lnTo>
                    <a:pt x="56402" y="74073"/>
                  </a:lnTo>
                  <a:lnTo>
                    <a:pt x="82485" y="59445"/>
                  </a:lnTo>
                  <a:lnTo>
                    <a:pt x="100779" y="32249"/>
                  </a:lnTo>
                  <a:lnTo>
                    <a:pt x="103270" y="19933"/>
                  </a:lnTo>
                  <a:lnTo>
                    <a:pt x="102947" y="13685"/>
                  </a:lnTo>
                  <a:lnTo>
                    <a:pt x="100615" y="8815"/>
                  </a:lnTo>
                  <a:lnTo>
                    <a:pt x="92379" y="1521"/>
                  </a:lnTo>
                  <a:lnTo>
                    <a:pt x="87219" y="0"/>
                  </a:lnTo>
                  <a:lnTo>
                    <a:pt x="75842" y="191"/>
                  </a:lnTo>
                  <a:lnTo>
                    <a:pt x="57536" y="7636"/>
                  </a:lnTo>
                  <a:lnTo>
                    <a:pt x="23094" y="31018"/>
                  </a:lnTo>
                  <a:lnTo>
                    <a:pt x="2042" y="61708"/>
                  </a:lnTo>
                  <a:lnTo>
                    <a:pt x="183" y="66935"/>
                  </a:lnTo>
                  <a:lnTo>
                    <a:pt x="0" y="78388"/>
                  </a:lnTo>
                  <a:lnTo>
                    <a:pt x="3056" y="82289"/>
                  </a:lnTo>
                  <a:lnTo>
                    <a:pt x="13976" y="86623"/>
                  </a:lnTo>
                  <a:lnTo>
                    <a:pt x="19429" y="86367"/>
                  </a:lnTo>
                  <a:lnTo>
                    <a:pt x="29250" y="82321"/>
                  </a:lnTo>
                  <a:lnTo>
                    <a:pt x="73872" y="47665"/>
                  </a:lnTo>
                  <a:lnTo>
                    <a:pt x="83843" y="31658"/>
                  </a:lnTo>
                  <a:lnTo>
                    <a:pt x="82234" y="27852"/>
                  </a:lnTo>
                  <a:lnTo>
                    <a:pt x="77634" y="25315"/>
                  </a:lnTo>
                  <a:lnTo>
                    <a:pt x="71039" y="23623"/>
                  </a:lnTo>
                  <a:lnTo>
                    <a:pt x="65937" y="23907"/>
                  </a:lnTo>
                  <a:lnTo>
                    <a:pt x="61830" y="25507"/>
                  </a:lnTo>
                  <a:lnTo>
                    <a:pt x="51500" y="329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60982" y="882650"/>
              <a:ext cx="104436" cy="102316"/>
            </a:xfrm>
            <a:custGeom>
              <a:avLst/>
              <a:gdLst/>
              <a:ahLst/>
              <a:cxnLst/>
              <a:rect l="0" t="0" r="0" b="0"/>
              <a:pathLst>
                <a:path w="104436" h="102316">
                  <a:moveTo>
                    <a:pt x="10818" y="0"/>
                  </a:moveTo>
                  <a:lnTo>
                    <a:pt x="4076" y="6742"/>
                  </a:lnTo>
                  <a:lnTo>
                    <a:pt x="766" y="17578"/>
                  </a:lnTo>
                  <a:lnTo>
                    <a:pt x="0" y="31096"/>
                  </a:lnTo>
                  <a:lnTo>
                    <a:pt x="4242" y="50606"/>
                  </a:lnTo>
                  <a:lnTo>
                    <a:pt x="10482" y="63414"/>
                  </a:lnTo>
                  <a:lnTo>
                    <a:pt x="25300" y="79154"/>
                  </a:lnTo>
                  <a:lnTo>
                    <a:pt x="31056" y="81697"/>
                  </a:lnTo>
                  <a:lnTo>
                    <a:pt x="43096" y="82641"/>
                  </a:lnTo>
                  <a:lnTo>
                    <a:pt x="61774" y="79206"/>
                  </a:lnTo>
                  <a:lnTo>
                    <a:pt x="77343" y="70349"/>
                  </a:lnTo>
                  <a:lnTo>
                    <a:pt x="80568" y="65244"/>
                  </a:lnTo>
                  <a:lnTo>
                    <a:pt x="84152" y="52045"/>
                  </a:lnTo>
                  <a:lnTo>
                    <a:pt x="82798" y="32119"/>
                  </a:lnTo>
                  <a:lnTo>
                    <a:pt x="79266" y="27763"/>
                  </a:lnTo>
                  <a:lnTo>
                    <a:pt x="67815" y="22922"/>
                  </a:lnTo>
                  <a:lnTo>
                    <a:pt x="55200" y="24534"/>
                  </a:lnTo>
                  <a:lnTo>
                    <a:pt x="48873" y="26939"/>
                  </a:lnTo>
                  <a:lnTo>
                    <a:pt x="38079" y="37138"/>
                  </a:lnTo>
                  <a:lnTo>
                    <a:pt x="23023" y="63310"/>
                  </a:lnTo>
                  <a:lnTo>
                    <a:pt x="21652" y="77997"/>
                  </a:lnTo>
                  <a:lnTo>
                    <a:pt x="22274" y="85865"/>
                  </a:lnTo>
                  <a:lnTo>
                    <a:pt x="24805" y="91815"/>
                  </a:lnTo>
                  <a:lnTo>
                    <a:pt x="33262" y="100309"/>
                  </a:lnTo>
                  <a:lnTo>
                    <a:pt x="38481" y="102150"/>
                  </a:lnTo>
                  <a:lnTo>
                    <a:pt x="49924" y="102315"/>
                  </a:lnTo>
                  <a:lnTo>
                    <a:pt x="60183" y="96273"/>
                  </a:lnTo>
                  <a:lnTo>
                    <a:pt x="94723" y="60718"/>
                  </a:lnTo>
                  <a:lnTo>
                    <a:pt x="100555" y="49563"/>
                  </a:lnTo>
                  <a:lnTo>
                    <a:pt x="104435" y="28013"/>
                  </a:lnTo>
                  <a:lnTo>
                    <a:pt x="101579" y="15743"/>
                  </a:lnTo>
                  <a:lnTo>
                    <a:pt x="98842" y="10495"/>
                  </a:lnTo>
                  <a:lnTo>
                    <a:pt x="94901" y="7702"/>
                  </a:lnTo>
                  <a:lnTo>
                    <a:pt x="90157" y="6546"/>
                  </a:lnTo>
                  <a:lnTo>
                    <a:pt x="73367" y="8290"/>
                  </a:lnTo>
                  <a:lnTo>
                    <a:pt x="54986" y="15156"/>
                  </a:lnTo>
                  <a:lnTo>
                    <a:pt x="17168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692125" y="1219352"/>
              <a:ext cx="109191" cy="102857"/>
            </a:xfrm>
            <a:custGeom>
              <a:avLst/>
              <a:gdLst/>
              <a:ahLst/>
              <a:cxnLst/>
              <a:rect l="0" t="0" r="0" b="0"/>
              <a:pathLst>
                <a:path w="109191" h="102857">
                  <a:moveTo>
                    <a:pt x="38375" y="18898"/>
                  </a:moveTo>
                  <a:lnTo>
                    <a:pt x="28941" y="29743"/>
                  </a:lnTo>
                  <a:lnTo>
                    <a:pt x="17360" y="57590"/>
                  </a:lnTo>
                  <a:lnTo>
                    <a:pt x="16805" y="69961"/>
                  </a:lnTo>
                  <a:lnTo>
                    <a:pt x="19616" y="81809"/>
                  </a:lnTo>
                  <a:lnTo>
                    <a:pt x="25569" y="91779"/>
                  </a:lnTo>
                  <a:lnTo>
                    <a:pt x="34800" y="99032"/>
                  </a:lnTo>
                  <a:lnTo>
                    <a:pt x="40225" y="101954"/>
                  </a:lnTo>
                  <a:lnTo>
                    <a:pt x="45253" y="102491"/>
                  </a:lnTo>
                  <a:lnTo>
                    <a:pt x="54602" y="99324"/>
                  </a:lnTo>
                  <a:lnTo>
                    <a:pt x="61580" y="89451"/>
                  </a:lnTo>
                  <a:lnTo>
                    <a:pt x="78463" y="44339"/>
                  </a:lnTo>
                  <a:lnTo>
                    <a:pt x="79005" y="31616"/>
                  </a:lnTo>
                  <a:lnTo>
                    <a:pt x="78162" y="25260"/>
                  </a:lnTo>
                  <a:lnTo>
                    <a:pt x="75483" y="21728"/>
                  </a:lnTo>
                  <a:lnTo>
                    <a:pt x="71580" y="20079"/>
                  </a:lnTo>
                  <a:lnTo>
                    <a:pt x="66862" y="19686"/>
                  </a:lnTo>
                  <a:lnTo>
                    <a:pt x="55975" y="23011"/>
                  </a:lnTo>
                  <a:lnTo>
                    <a:pt x="39827" y="32817"/>
                  </a:lnTo>
                  <a:lnTo>
                    <a:pt x="13035" y="54336"/>
                  </a:lnTo>
                  <a:lnTo>
                    <a:pt x="3359" y="68045"/>
                  </a:lnTo>
                  <a:lnTo>
                    <a:pt x="0" y="81663"/>
                  </a:lnTo>
                  <a:lnTo>
                    <a:pt x="91" y="88258"/>
                  </a:lnTo>
                  <a:lnTo>
                    <a:pt x="2269" y="93360"/>
                  </a:lnTo>
                  <a:lnTo>
                    <a:pt x="10333" y="100911"/>
                  </a:lnTo>
                  <a:lnTo>
                    <a:pt x="22855" y="102856"/>
                  </a:lnTo>
                  <a:lnTo>
                    <a:pt x="50518" y="98355"/>
                  </a:lnTo>
                  <a:lnTo>
                    <a:pt x="83659" y="77707"/>
                  </a:lnTo>
                  <a:lnTo>
                    <a:pt x="92133" y="67613"/>
                  </a:lnTo>
                  <a:lnTo>
                    <a:pt x="106693" y="43886"/>
                  </a:lnTo>
                  <a:lnTo>
                    <a:pt x="109190" y="29533"/>
                  </a:lnTo>
                  <a:lnTo>
                    <a:pt x="108868" y="21755"/>
                  </a:lnTo>
                  <a:lnTo>
                    <a:pt x="102866" y="9349"/>
                  </a:lnTo>
                  <a:lnTo>
                    <a:pt x="98303" y="4065"/>
                  </a:lnTo>
                  <a:lnTo>
                    <a:pt x="93143" y="1249"/>
                  </a:lnTo>
                  <a:lnTo>
                    <a:pt x="81767" y="0"/>
                  </a:lnTo>
                  <a:lnTo>
                    <a:pt x="71536" y="3679"/>
                  </a:lnTo>
                  <a:lnTo>
                    <a:pt x="53470" y="17538"/>
                  </a:lnTo>
                  <a:lnTo>
                    <a:pt x="38375" y="379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618760" y="1651209"/>
              <a:ext cx="94658" cy="89444"/>
            </a:xfrm>
            <a:custGeom>
              <a:avLst/>
              <a:gdLst/>
              <a:ahLst/>
              <a:cxnLst/>
              <a:rect l="0" t="0" r="0" b="0"/>
              <a:pathLst>
                <a:path w="94658" h="89444">
                  <a:moveTo>
                    <a:pt x="54590" y="12491"/>
                  </a:moveTo>
                  <a:lnTo>
                    <a:pt x="40087" y="18266"/>
                  </a:lnTo>
                  <a:lnTo>
                    <a:pt x="31446" y="24700"/>
                  </a:lnTo>
                  <a:lnTo>
                    <a:pt x="26665" y="36027"/>
                  </a:lnTo>
                  <a:lnTo>
                    <a:pt x="25245" y="50468"/>
                  </a:lnTo>
                  <a:lnTo>
                    <a:pt x="26966" y="66294"/>
                  </a:lnTo>
                  <a:lnTo>
                    <a:pt x="31965" y="78972"/>
                  </a:lnTo>
                  <a:lnTo>
                    <a:pt x="35273" y="84328"/>
                  </a:lnTo>
                  <a:lnTo>
                    <a:pt x="40301" y="87194"/>
                  </a:lnTo>
                  <a:lnTo>
                    <a:pt x="53413" y="88496"/>
                  </a:lnTo>
                  <a:lnTo>
                    <a:pt x="59450" y="86444"/>
                  </a:lnTo>
                  <a:lnTo>
                    <a:pt x="83748" y="65530"/>
                  </a:lnTo>
                  <a:lnTo>
                    <a:pt x="93412" y="46002"/>
                  </a:lnTo>
                  <a:lnTo>
                    <a:pt x="94657" y="30442"/>
                  </a:lnTo>
                  <a:lnTo>
                    <a:pt x="92153" y="15530"/>
                  </a:lnTo>
                  <a:lnTo>
                    <a:pt x="86337" y="4199"/>
                  </a:lnTo>
                  <a:lnTo>
                    <a:pt x="82104" y="1319"/>
                  </a:lnTo>
                  <a:lnTo>
                    <a:pt x="71758" y="0"/>
                  </a:lnTo>
                  <a:lnTo>
                    <a:pt x="50661" y="9966"/>
                  </a:lnTo>
                  <a:lnTo>
                    <a:pt x="19191" y="35738"/>
                  </a:lnTo>
                  <a:lnTo>
                    <a:pt x="6080" y="51835"/>
                  </a:lnTo>
                  <a:lnTo>
                    <a:pt x="1280" y="65725"/>
                  </a:lnTo>
                  <a:lnTo>
                    <a:pt x="0" y="73381"/>
                  </a:lnTo>
                  <a:lnTo>
                    <a:pt x="1263" y="79190"/>
                  </a:lnTo>
                  <a:lnTo>
                    <a:pt x="4222" y="83768"/>
                  </a:lnTo>
                  <a:lnTo>
                    <a:pt x="8311" y="87526"/>
                  </a:lnTo>
                  <a:lnTo>
                    <a:pt x="13154" y="89325"/>
                  </a:lnTo>
                  <a:lnTo>
                    <a:pt x="24180" y="89443"/>
                  </a:lnTo>
                  <a:lnTo>
                    <a:pt x="42287" y="82172"/>
                  </a:lnTo>
                  <a:lnTo>
                    <a:pt x="61058" y="71080"/>
                  </a:lnTo>
                  <a:lnTo>
                    <a:pt x="76654" y="52115"/>
                  </a:lnTo>
                  <a:lnTo>
                    <a:pt x="82035" y="36687"/>
                  </a:lnTo>
                  <a:lnTo>
                    <a:pt x="83470" y="28622"/>
                  </a:lnTo>
                  <a:lnTo>
                    <a:pt x="82310" y="22539"/>
                  </a:lnTo>
                  <a:lnTo>
                    <a:pt x="79420" y="17779"/>
                  </a:lnTo>
                  <a:lnTo>
                    <a:pt x="75377" y="13899"/>
                  </a:lnTo>
                  <a:lnTo>
                    <a:pt x="71270" y="12725"/>
                  </a:lnTo>
                  <a:lnTo>
                    <a:pt x="67121" y="13352"/>
                  </a:lnTo>
                  <a:lnTo>
                    <a:pt x="56421" y="19096"/>
                  </a:lnTo>
                  <a:lnTo>
                    <a:pt x="48240" y="251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45603" y="1999019"/>
              <a:ext cx="122465" cy="72577"/>
            </a:xfrm>
            <a:custGeom>
              <a:avLst/>
              <a:gdLst/>
              <a:ahLst/>
              <a:cxnLst/>
              <a:rect l="0" t="0" r="0" b="0"/>
              <a:pathLst>
                <a:path w="122465" h="72577">
                  <a:moveTo>
                    <a:pt x="26197" y="1231"/>
                  </a:moveTo>
                  <a:lnTo>
                    <a:pt x="16763" y="12076"/>
                  </a:lnTo>
                  <a:lnTo>
                    <a:pt x="62" y="46076"/>
                  </a:lnTo>
                  <a:lnTo>
                    <a:pt x="0" y="58556"/>
                  </a:lnTo>
                  <a:lnTo>
                    <a:pt x="2382" y="63437"/>
                  </a:lnTo>
                  <a:lnTo>
                    <a:pt x="10674" y="70741"/>
                  </a:lnTo>
                  <a:lnTo>
                    <a:pt x="25178" y="72576"/>
                  </a:lnTo>
                  <a:lnTo>
                    <a:pt x="56491" y="68005"/>
                  </a:lnTo>
                  <a:lnTo>
                    <a:pt x="90452" y="47342"/>
                  </a:lnTo>
                  <a:lnTo>
                    <a:pt x="105600" y="31592"/>
                  </a:lnTo>
                  <a:lnTo>
                    <a:pt x="108060" y="25705"/>
                  </a:lnTo>
                  <a:lnTo>
                    <a:pt x="108912" y="13519"/>
                  </a:lnTo>
                  <a:lnTo>
                    <a:pt x="106740" y="8718"/>
                  </a:lnTo>
                  <a:lnTo>
                    <a:pt x="98683" y="1501"/>
                  </a:lnTo>
                  <a:lnTo>
                    <a:pt x="93571" y="0"/>
                  </a:lnTo>
                  <a:lnTo>
                    <a:pt x="82247" y="213"/>
                  </a:lnTo>
                  <a:lnTo>
                    <a:pt x="57730" y="6805"/>
                  </a:lnTo>
                  <a:lnTo>
                    <a:pt x="34386" y="20964"/>
                  </a:lnTo>
                  <a:lnTo>
                    <a:pt x="15977" y="40720"/>
                  </a:lnTo>
                  <a:lnTo>
                    <a:pt x="14445" y="46607"/>
                  </a:lnTo>
                  <a:lnTo>
                    <a:pt x="16505" y="58793"/>
                  </a:lnTo>
                  <a:lnTo>
                    <a:pt x="20441" y="62889"/>
                  </a:lnTo>
                  <a:lnTo>
                    <a:pt x="32341" y="67440"/>
                  </a:lnTo>
                  <a:lnTo>
                    <a:pt x="54907" y="66631"/>
                  </a:lnTo>
                  <a:lnTo>
                    <a:pt x="82746" y="59331"/>
                  </a:lnTo>
                  <a:lnTo>
                    <a:pt x="106747" y="45032"/>
                  </a:lnTo>
                  <a:lnTo>
                    <a:pt x="115619" y="36221"/>
                  </a:lnTo>
                  <a:lnTo>
                    <a:pt x="121914" y="25249"/>
                  </a:lnTo>
                  <a:lnTo>
                    <a:pt x="122464" y="20065"/>
                  </a:lnTo>
                  <a:lnTo>
                    <a:pt x="119312" y="10542"/>
                  </a:lnTo>
                  <a:lnTo>
                    <a:pt x="115085" y="7439"/>
                  </a:lnTo>
                  <a:lnTo>
                    <a:pt x="102862" y="3990"/>
                  </a:lnTo>
                  <a:lnTo>
                    <a:pt x="89904" y="6220"/>
                  </a:lnTo>
                  <a:lnTo>
                    <a:pt x="58680" y="23055"/>
                  </a:lnTo>
                  <a:lnTo>
                    <a:pt x="19847" y="583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64871" y="2199115"/>
              <a:ext cx="121329" cy="89508"/>
            </a:xfrm>
            <a:custGeom>
              <a:avLst/>
              <a:gdLst/>
              <a:ahLst/>
              <a:cxnLst/>
              <a:rect l="0" t="0" r="0" b="0"/>
              <a:pathLst>
                <a:path w="121329" h="89508">
                  <a:moveTo>
                    <a:pt x="87929" y="4335"/>
                  </a:moveTo>
                  <a:lnTo>
                    <a:pt x="77816" y="964"/>
                  </a:lnTo>
                  <a:lnTo>
                    <a:pt x="67206" y="3072"/>
                  </a:lnTo>
                  <a:lnTo>
                    <a:pt x="37614" y="19821"/>
                  </a:lnTo>
                  <a:lnTo>
                    <a:pt x="27702" y="27916"/>
                  </a:lnTo>
                  <a:lnTo>
                    <a:pt x="17559" y="43778"/>
                  </a:lnTo>
                  <a:lnTo>
                    <a:pt x="10085" y="61883"/>
                  </a:lnTo>
                  <a:lnTo>
                    <a:pt x="9352" y="74362"/>
                  </a:lnTo>
                  <a:lnTo>
                    <a:pt x="10145" y="80653"/>
                  </a:lnTo>
                  <a:lnTo>
                    <a:pt x="14201" y="84847"/>
                  </a:lnTo>
                  <a:lnTo>
                    <a:pt x="28114" y="89507"/>
                  </a:lnTo>
                  <a:lnTo>
                    <a:pt x="44176" y="87815"/>
                  </a:lnTo>
                  <a:lnTo>
                    <a:pt x="59311" y="82360"/>
                  </a:lnTo>
                  <a:lnTo>
                    <a:pt x="103771" y="50808"/>
                  </a:lnTo>
                  <a:lnTo>
                    <a:pt x="113868" y="34803"/>
                  </a:lnTo>
                  <a:lnTo>
                    <a:pt x="121328" y="16655"/>
                  </a:lnTo>
                  <a:lnTo>
                    <a:pt x="120779" y="11843"/>
                  </a:lnTo>
                  <a:lnTo>
                    <a:pt x="118295" y="7929"/>
                  </a:lnTo>
                  <a:lnTo>
                    <a:pt x="114523" y="4614"/>
                  </a:lnTo>
                  <a:lnTo>
                    <a:pt x="102806" y="931"/>
                  </a:lnTo>
                  <a:lnTo>
                    <a:pt x="88191" y="0"/>
                  </a:lnTo>
                  <a:lnTo>
                    <a:pt x="64802" y="4148"/>
                  </a:lnTo>
                  <a:lnTo>
                    <a:pt x="31078" y="21801"/>
                  </a:lnTo>
                  <a:lnTo>
                    <a:pt x="1544" y="46715"/>
                  </a:lnTo>
                  <a:lnTo>
                    <a:pt x="0" y="50933"/>
                  </a:lnTo>
                  <a:lnTo>
                    <a:pt x="382" y="55156"/>
                  </a:lnTo>
                  <a:lnTo>
                    <a:pt x="2047" y="59382"/>
                  </a:lnTo>
                  <a:lnTo>
                    <a:pt x="5980" y="62200"/>
                  </a:lnTo>
                  <a:lnTo>
                    <a:pt x="17876" y="65331"/>
                  </a:lnTo>
                  <a:lnTo>
                    <a:pt x="44144" y="62271"/>
                  </a:lnTo>
                  <a:lnTo>
                    <a:pt x="103936" y="48707"/>
                  </a:lnTo>
                  <a:lnTo>
                    <a:pt x="111300" y="46616"/>
                  </a:lnTo>
                  <a:lnTo>
                    <a:pt x="114799" y="46634"/>
                  </a:lnTo>
                  <a:lnTo>
                    <a:pt x="115720" y="48056"/>
                  </a:lnTo>
                  <a:lnTo>
                    <a:pt x="114923" y="50416"/>
                  </a:lnTo>
                  <a:lnTo>
                    <a:pt x="100629" y="678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673101" y="2298700"/>
              <a:ext cx="138596" cy="86125"/>
            </a:xfrm>
            <a:custGeom>
              <a:avLst/>
              <a:gdLst/>
              <a:ahLst/>
              <a:cxnLst/>
              <a:rect l="0" t="0" r="0" b="0"/>
              <a:pathLst>
                <a:path w="138596" h="86125">
                  <a:moveTo>
                    <a:pt x="86099" y="0"/>
                  </a:moveTo>
                  <a:lnTo>
                    <a:pt x="60351" y="1881"/>
                  </a:lnTo>
                  <a:lnTo>
                    <a:pt x="48550" y="5775"/>
                  </a:lnTo>
                  <a:lnTo>
                    <a:pt x="16352" y="28543"/>
                  </a:lnTo>
                  <a:lnTo>
                    <a:pt x="6652" y="39497"/>
                  </a:lnTo>
                  <a:lnTo>
                    <a:pt x="1401" y="53302"/>
                  </a:lnTo>
                  <a:lnTo>
                    <a:pt x="0" y="60935"/>
                  </a:lnTo>
                  <a:lnTo>
                    <a:pt x="1183" y="67434"/>
                  </a:lnTo>
                  <a:lnTo>
                    <a:pt x="8142" y="78419"/>
                  </a:lnTo>
                  <a:lnTo>
                    <a:pt x="22053" y="84242"/>
                  </a:lnTo>
                  <a:lnTo>
                    <a:pt x="38584" y="86124"/>
                  </a:lnTo>
                  <a:lnTo>
                    <a:pt x="76366" y="79789"/>
                  </a:lnTo>
                  <a:lnTo>
                    <a:pt x="112085" y="58838"/>
                  </a:lnTo>
                  <a:lnTo>
                    <a:pt x="120697" y="48728"/>
                  </a:lnTo>
                  <a:lnTo>
                    <a:pt x="123980" y="43069"/>
                  </a:lnTo>
                  <a:lnTo>
                    <a:pt x="124053" y="38590"/>
                  </a:lnTo>
                  <a:lnTo>
                    <a:pt x="121985" y="34899"/>
                  </a:lnTo>
                  <a:lnTo>
                    <a:pt x="118490" y="31733"/>
                  </a:lnTo>
                  <a:lnTo>
                    <a:pt x="105199" y="28215"/>
                  </a:lnTo>
                  <a:lnTo>
                    <a:pt x="79764" y="28115"/>
                  </a:lnTo>
                  <a:lnTo>
                    <a:pt x="29321" y="40376"/>
                  </a:lnTo>
                  <a:lnTo>
                    <a:pt x="13381" y="49985"/>
                  </a:lnTo>
                  <a:lnTo>
                    <a:pt x="12220" y="53079"/>
                  </a:lnTo>
                  <a:lnTo>
                    <a:pt x="13563" y="55847"/>
                  </a:lnTo>
                  <a:lnTo>
                    <a:pt x="16575" y="58398"/>
                  </a:lnTo>
                  <a:lnTo>
                    <a:pt x="37669" y="61988"/>
                  </a:lnTo>
                  <a:lnTo>
                    <a:pt x="100355" y="52581"/>
                  </a:lnTo>
                  <a:lnTo>
                    <a:pt x="129602" y="42502"/>
                  </a:lnTo>
                  <a:lnTo>
                    <a:pt x="136268" y="38918"/>
                  </a:lnTo>
                  <a:lnTo>
                    <a:pt x="138595" y="35823"/>
                  </a:lnTo>
                  <a:lnTo>
                    <a:pt x="138030" y="33054"/>
                  </a:lnTo>
                  <a:lnTo>
                    <a:pt x="135536" y="30503"/>
                  </a:lnTo>
                  <a:lnTo>
                    <a:pt x="131052" y="30213"/>
                  </a:lnTo>
                  <a:lnTo>
                    <a:pt x="92586" y="42997"/>
                  </a:lnTo>
                  <a:lnTo>
                    <a:pt x="74851" y="53741"/>
                  </a:lnTo>
                  <a:lnTo>
                    <a:pt x="60699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082998" y="2260600"/>
              <a:ext cx="146564" cy="92423"/>
            </a:xfrm>
            <a:custGeom>
              <a:avLst/>
              <a:gdLst/>
              <a:ahLst/>
              <a:cxnLst/>
              <a:rect l="0" t="0" r="0" b="0"/>
              <a:pathLst>
                <a:path w="146564" h="92423">
                  <a:moveTo>
                    <a:pt x="50852" y="0"/>
                  </a:moveTo>
                  <a:lnTo>
                    <a:pt x="36349" y="5775"/>
                  </a:lnTo>
                  <a:lnTo>
                    <a:pt x="14910" y="23765"/>
                  </a:lnTo>
                  <a:lnTo>
                    <a:pt x="5552" y="42868"/>
                  </a:lnTo>
                  <a:lnTo>
                    <a:pt x="4378" y="58328"/>
                  </a:lnTo>
                  <a:lnTo>
                    <a:pt x="5053" y="66402"/>
                  </a:lnTo>
                  <a:lnTo>
                    <a:pt x="11447" y="79136"/>
                  </a:lnTo>
                  <a:lnTo>
                    <a:pt x="16115" y="84507"/>
                  </a:lnTo>
                  <a:lnTo>
                    <a:pt x="28828" y="90476"/>
                  </a:lnTo>
                  <a:lnTo>
                    <a:pt x="43180" y="92422"/>
                  </a:lnTo>
                  <a:lnTo>
                    <a:pt x="56614" y="90936"/>
                  </a:lnTo>
                  <a:lnTo>
                    <a:pt x="67759" y="86042"/>
                  </a:lnTo>
                  <a:lnTo>
                    <a:pt x="95150" y="66651"/>
                  </a:lnTo>
                  <a:lnTo>
                    <a:pt x="104877" y="55728"/>
                  </a:lnTo>
                  <a:lnTo>
                    <a:pt x="106625" y="50558"/>
                  </a:lnTo>
                  <a:lnTo>
                    <a:pt x="106378" y="45700"/>
                  </a:lnTo>
                  <a:lnTo>
                    <a:pt x="104803" y="41050"/>
                  </a:lnTo>
                  <a:lnTo>
                    <a:pt x="100930" y="37244"/>
                  </a:lnTo>
                  <a:lnTo>
                    <a:pt x="89102" y="31135"/>
                  </a:lnTo>
                  <a:lnTo>
                    <a:pt x="63204" y="30470"/>
                  </a:lnTo>
                  <a:lnTo>
                    <a:pt x="19629" y="40476"/>
                  </a:lnTo>
                  <a:lnTo>
                    <a:pt x="3579" y="50015"/>
                  </a:lnTo>
                  <a:lnTo>
                    <a:pt x="992" y="55215"/>
                  </a:lnTo>
                  <a:lnTo>
                    <a:pt x="0" y="68520"/>
                  </a:lnTo>
                  <a:lnTo>
                    <a:pt x="2839" y="73902"/>
                  </a:lnTo>
                  <a:lnTo>
                    <a:pt x="13521" y="81764"/>
                  </a:lnTo>
                  <a:lnTo>
                    <a:pt x="32030" y="90157"/>
                  </a:lnTo>
                  <a:lnTo>
                    <a:pt x="46485" y="91105"/>
                  </a:lnTo>
                  <a:lnTo>
                    <a:pt x="100514" y="80191"/>
                  </a:lnTo>
                  <a:lnTo>
                    <a:pt x="126122" y="66849"/>
                  </a:lnTo>
                  <a:lnTo>
                    <a:pt x="136281" y="58874"/>
                  </a:lnTo>
                  <a:lnTo>
                    <a:pt x="146563" y="43079"/>
                  </a:lnTo>
                  <a:lnTo>
                    <a:pt x="145704" y="38597"/>
                  </a:lnTo>
                  <a:lnTo>
                    <a:pt x="142309" y="34904"/>
                  </a:lnTo>
                  <a:lnTo>
                    <a:pt x="137223" y="31736"/>
                  </a:lnTo>
                  <a:lnTo>
                    <a:pt x="113211" y="27277"/>
                  </a:lnTo>
                  <a:lnTo>
                    <a:pt x="83631" y="30840"/>
                  </a:lnTo>
                  <a:lnTo>
                    <a:pt x="57405" y="40220"/>
                  </a:lnTo>
                  <a:lnTo>
                    <a:pt x="46003" y="47509"/>
                  </a:lnTo>
                  <a:lnTo>
                    <a:pt x="31802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478529" y="2209800"/>
              <a:ext cx="141190" cy="76201"/>
            </a:xfrm>
            <a:custGeom>
              <a:avLst/>
              <a:gdLst/>
              <a:ahLst/>
              <a:cxnLst/>
              <a:rect l="0" t="0" r="0" b="0"/>
              <a:pathLst>
                <a:path w="141190" h="76201">
                  <a:moveTo>
                    <a:pt x="61721" y="0"/>
                  </a:moveTo>
                  <a:lnTo>
                    <a:pt x="35206" y="12209"/>
                  </a:lnTo>
                  <a:lnTo>
                    <a:pt x="26888" y="21654"/>
                  </a:lnTo>
                  <a:lnTo>
                    <a:pt x="23683" y="27136"/>
                  </a:lnTo>
                  <a:lnTo>
                    <a:pt x="22956" y="32202"/>
                  </a:lnTo>
                  <a:lnTo>
                    <a:pt x="25913" y="41593"/>
                  </a:lnTo>
                  <a:lnTo>
                    <a:pt x="33811" y="48590"/>
                  </a:lnTo>
                  <a:lnTo>
                    <a:pt x="38881" y="51443"/>
                  </a:lnTo>
                  <a:lnTo>
                    <a:pt x="52040" y="52732"/>
                  </a:lnTo>
                  <a:lnTo>
                    <a:pt x="80113" y="47811"/>
                  </a:lnTo>
                  <a:lnTo>
                    <a:pt x="118813" y="30439"/>
                  </a:lnTo>
                  <a:lnTo>
                    <a:pt x="121655" y="27349"/>
                  </a:lnTo>
                  <a:lnTo>
                    <a:pt x="122138" y="23877"/>
                  </a:lnTo>
                  <a:lnTo>
                    <a:pt x="121049" y="20151"/>
                  </a:lnTo>
                  <a:lnTo>
                    <a:pt x="118206" y="16962"/>
                  </a:lnTo>
                  <a:lnTo>
                    <a:pt x="109403" y="11537"/>
                  </a:lnTo>
                  <a:lnTo>
                    <a:pt x="96554" y="10537"/>
                  </a:lnTo>
                  <a:lnTo>
                    <a:pt x="40363" y="15944"/>
                  </a:lnTo>
                  <a:lnTo>
                    <a:pt x="18469" y="24872"/>
                  </a:lnTo>
                  <a:lnTo>
                    <a:pt x="1947" y="36454"/>
                  </a:lnTo>
                  <a:lnTo>
                    <a:pt x="0" y="40530"/>
                  </a:lnTo>
                  <a:lnTo>
                    <a:pt x="112" y="44659"/>
                  </a:lnTo>
                  <a:lnTo>
                    <a:pt x="1598" y="48823"/>
                  </a:lnTo>
                  <a:lnTo>
                    <a:pt x="6117" y="51598"/>
                  </a:lnTo>
                  <a:lnTo>
                    <a:pt x="36835" y="56053"/>
                  </a:lnTo>
                  <a:lnTo>
                    <a:pt x="95618" y="53715"/>
                  </a:lnTo>
                  <a:lnTo>
                    <a:pt x="128049" y="45601"/>
                  </a:lnTo>
                  <a:lnTo>
                    <a:pt x="139648" y="38846"/>
                  </a:lnTo>
                  <a:lnTo>
                    <a:pt x="141189" y="35776"/>
                  </a:lnTo>
                  <a:lnTo>
                    <a:pt x="140100" y="33023"/>
                  </a:lnTo>
                  <a:lnTo>
                    <a:pt x="137257" y="30482"/>
                  </a:lnTo>
                  <a:lnTo>
                    <a:pt x="133245" y="29493"/>
                  </a:lnTo>
                  <a:lnTo>
                    <a:pt x="117485" y="31473"/>
                  </a:lnTo>
                  <a:lnTo>
                    <a:pt x="93197" y="40345"/>
                  </a:lnTo>
                  <a:lnTo>
                    <a:pt x="68017" y="55477"/>
                  </a:lnTo>
                  <a:lnTo>
                    <a:pt x="66624" y="59562"/>
                  </a:lnTo>
                  <a:lnTo>
                    <a:pt x="68517" y="63697"/>
                  </a:lnTo>
                  <a:lnTo>
                    <a:pt x="80771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891815" y="1987550"/>
              <a:ext cx="108809" cy="88901"/>
            </a:xfrm>
            <a:custGeom>
              <a:avLst/>
              <a:gdLst/>
              <a:ahLst/>
              <a:cxnLst/>
              <a:rect l="0" t="0" r="0" b="0"/>
              <a:pathLst>
                <a:path w="108809" h="88901">
                  <a:moveTo>
                    <a:pt x="48485" y="0"/>
                  </a:moveTo>
                  <a:lnTo>
                    <a:pt x="21970" y="12209"/>
                  </a:lnTo>
                  <a:lnTo>
                    <a:pt x="7076" y="27136"/>
                  </a:lnTo>
                  <a:lnTo>
                    <a:pt x="1859" y="40753"/>
                  </a:lnTo>
                  <a:lnTo>
                    <a:pt x="467" y="48335"/>
                  </a:lnTo>
                  <a:lnTo>
                    <a:pt x="2685" y="60523"/>
                  </a:lnTo>
                  <a:lnTo>
                    <a:pt x="5251" y="65749"/>
                  </a:lnTo>
                  <a:lnTo>
                    <a:pt x="9785" y="69232"/>
                  </a:lnTo>
                  <a:lnTo>
                    <a:pt x="22348" y="73103"/>
                  </a:lnTo>
                  <a:lnTo>
                    <a:pt x="45288" y="71912"/>
                  </a:lnTo>
                  <a:lnTo>
                    <a:pt x="73253" y="64482"/>
                  </a:lnTo>
                  <a:lnTo>
                    <a:pt x="97279" y="50158"/>
                  </a:lnTo>
                  <a:lnTo>
                    <a:pt x="102181" y="46138"/>
                  </a:lnTo>
                  <a:lnTo>
                    <a:pt x="104038" y="42048"/>
                  </a:lnTo>
                  <a:lnTo>
                    <a:pt x="103865" y="37910"/>
                  </a:lnTo>
                  <a:lnTo>
                    <a:pt x="102338" y="33740"/>
                  </a:lnTo>
                  <a:lnTo>
                    <a:pt x="97792" y="30960"/>
                  </a:lnTo>
                  <a:lnTo>
                    <a:pt x="67031" y="26498"/>
                  </a:lnTo>
                  <a:lnTo>
                    <a:pt x="51083" y="27299"/>
                  </a:lnTo>
                  <a:lnTo>
                    <a:pt x="11319" y="42741"/>
                  </a:lnTo>
                  <a:lnTo>
                    <a:pt x="1157" y="49805"/>
                  </a:lnTo>
                  <a:lnTo>
                    <a:pt x="0" y="52959"/>
                  </a:lnTo>
                  <a:lnTo>
                    <a:pt x="1345" y="55767"/>
                  </a:lnTo>
                  <a:lnTo>
                    <a:pt x="4358" y="58345"/>
                  </a:lnTo>
                  <a:lnTo>
                    <a:pt x="15233" y="61209"/>
                  </a:lnTo>
                  <a:lnTo>
                    <a:pt x="28767" y="61776"/>
                  </a:lnTo>
                  <a:lnTo>
                    <a:pt x="85677" y="54001"/>
                  </a:lnTo>
                  <a:lnTo>
                    <a:pt x="105366" y="45006"/>
                  </a:lnTo>
                  <a:lnTo>
                    <a:pt x="108278" y="41293"/>
                  </a:lnTo>
                  <a:lnTo>
                    <a:pt x="108808" y="37406"/>
                  </a:lnTo>
                  <a:lnTo>
                    <a:pt x="107750" y="33404"/>
                  </a:lnTo>
                  <a:lnTo>
                    <a:pt x="104928" y="31442"/>
                  </a:lnTo>
                  <a:lnTo>
                    <a:pt x="96149" y="31143"/>
                  </a:lnTo>
                  <a:lnTo>
                    <a:pt x="35965" y="46661"/>
                  </a:lnTo>
                  <a:lnTo>
                    <a:pt x="20159" y="56316"/>
                  </a:lnTo>
                  <a:lnTo>
                    <a:pt x="17607" y="60827"/>
                  </a:lnTo>
                  <a:lnTo>
                    <a:pt x="16652" y="71484"/>
                  </a:lnTo>
                  <a:lnTo>
                    <a:pt x="18797" y="75878"/>
                  </a:lnTo>
                  <a:lnTo>
                    <a:pt x="26824" y="82642"/>
                  </a:lnTo>
                  <a:lnTo>
                    <a:pt x="73885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17859" y="1644650"/>
              <a:ext cx="128842" cy="67975"/>
            </a:xfrm>
            <a:custGeom>
              <a:avLst/>
              <a:gdLst/>
              <a:ahLst/>
              <a:cxnLst/>
              <a:rect l="0" t="0" r="0" b="0"/>
              <a:pathLst>
                <a:path w="128842" h="67975">
                  <a:moveTo>
                    <a:pt x="27241" y="0"/>
                  </a:moveTo>
                  <a:lnTo>
                    <a:pt x="17128" y="3371"/>
                  </a:lnTo>
                  <a:lnTo>
                    <a:pt x="10282" y="10670"/>
                  </a:lnTo>
                  <a:lnTo>
                    <a:pt x="137" y="32603"/>
                  </a:lnTo>
                  <a:lnTo>
                    <a:pt x="0" y="37963"/>
                  </a:lnTo>
                  <a:lnTo>
                    <a:pt x="3610" y="47682"/>
                  </a:lnTo>
                  <a:lnTo>
                    <a:pt x="11799" y="54823"/>
                  </a:lnTo>
                  <a:lnTo>
                    <a:pt x="16947" y="57716"/>
                  </a:lnTo>
                  <a:lnTo>
                    <a:pt x="30192" y="59048"/>
                  </a:lnTo>
                  <a:lnTo>
                    <a:pt x="58319" y="54154"/>
                  </a:lnTo>
                  <a:lnTo>
                    <a:pt x="74471" y="45052"/>
                  </a:lnTo>
                  <a:lnTo>
                    <a:pt x="88194" y="33418"/>
                  </a:lnTo>
                  <a:lnTo>
                    <a:pt x="90454" y="28628"/>
                  </a:lnTo>
                  <a:lnTo>
                    <a:pt x="91084" y="17663"/>
                  </a:lnTo>
                  <a:lnTo>
                    <a:pt x="88147" y="13892"/>
                  </a:lnTo>
                  <a:lnTo>
                    <a:pt x="77358" y="9702"/>
                  </a:lnTo>
                  <a:lnTo>
                    <a:pt x="65038" y="9721"/>
                  </a:lnTo>
                  <a:lnTo>
                    <a:pt x="39881" y="15483"/>
                  </a:lnTo>
                  <a:lnTo>
                    <a:pt x="24244" y="24735"/>
                  </a:lnTo>
                  <a:lnTo>
                    <a:pt x="10674" y="36413"/>
                  </a:lnTo>
                  <a:lnTo>
                    <a:pt x="8435" y="41209"/>
                  </a:lnTo>
                  <a:lnTo>
                    <a:pt x="7829" y="52182"/>
                  </a:lnTo>
                  <a:lnTo>
                    <a:pt x="10066" y="56660"/>
                  </a:lnTo>
                  <a:lnTo>
                    <a:pt x="18197" y="63517"/>
                  </a:lnTo>
                  <a:lnTo>
                    <a:pt x="38045" y="67974"/>
                  </a:lnTo>
                  <a:lnTo>
                    <a:pt x="92180" y="60847"/>
                  </a:lnTo>
                  <a:lnTo>
                    <a:pt x="114686" y="51503"/>
                  </a:lnTo>
                  <a:lnTo>
                    <a:pt x="117993" y="47741"/>
                  </a:lnTo>
                  <a:lnTo>
                    <a:pt x="118787" y="43822"/>
                  </a:lnTo>
                  <a:lnTo>
                    <a:pt x="117905" y="39798"/>
                  </a:lnTo>
                  <a:lnTo>
                    <a:pt x="114495" y="37115"/>
                  </a:lnTo>
                  <a:lnTo>
                    <a:pt x="103180" y="34135"/>
                  </a:lnTo>
                  <a:lnTo>
                    <a:pt x="73625" y="37291"/>
                  </a:lnTo>
                  <a:lnTo>
                    <a:pt x="53920" y="43426"/>
                  </a:lnTo>
                  <a:lnTo>
                    <a:pt x="43567" y="50110"/>
                  </a:lnTo>
                  <a:lnTo>
                    <a:pt x="41653" y="53868"/>
                  </a:lnTo>
                  <a:lnTo>
                    <a:pt x="41787" y="57784"/>
                  </a:lnTo>
                  <a:lnTo>
                    <a:pt x="43289" y="61806"/>
                  </a:lnTo>
                  <a:lnTo>
                    <a:pt x="47112" y="64487"/>
                  </a:lnTo>
                  <a:lnTo>
                    <a:pt x="58885" y="67467"/>
                  </a:lnTo>
                  <a:lnTo>
                    <a:pt x="88734" y="64310"/>
                  </a:lnTo>
                  <a:lnTo>
                    <a:pt x="128841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371480" y="1279329"/>
              <a:ext cx="108849" cy="73222"/>
            </a:xfrm>
            <a:custGeom>
              <a:avLst/>
              <a:gdLst/>
              <a:ahLst/>
              <a:cxnLst/>
              <a:rect l="0" t="0" r="0" b="0"/>
              <a:pathLst>
                <a:path w="108849" h="73222">
                  <a:moveTo>
                    <a:pt x="51420" y="3371"/>
                  </a:moveTo>
                  <a:lnTo>
                    <a:pt x="41307" y="0"/>
                  </a:lnTo>
                  <a:lnTo>
                    <a:pt x="36917" y="418"/>
                  </a:lnTo>
                  <a:lnTo>
                    <a:pt x="28276" y="4646"/>
                  </a:lnTo>
                  <a:lnTo>
                    <a:pt x="11231" y="19563"/>
                  </a:lnTo>
                  <a:lnTo>
                    <a:pt x="2749" y="30323"/>
                  </a:lnTo>
                  <a:lnTo>
                    <a:pt x="628" y="36156"/>
                  </a:lnTo>
                  <a:lnTo>
                    <a:pt x="153" y="48281"/>
                  </a:lnTo>
                  <a:lnTo>
                    <a:pt x="2426" y="53066"/>
                  </a:lnTo>
                  <a:lnTo>
                    <a:pt x="10595" y="60265"/>
                  </a:lnTo>
                  <a:lnTo>
                    <a:pt x="23162" y="63935"/>
                  </a:lnTo>
                  <a:lnTo>
                    <a:pt x="30465" y="64914"/>
                  </a:lnTo>
                  <a:lnTo>
                    <a:pt x="44223" y="62238"/>
                  </a:lnTo>
                  <a:lnTo>
                    <a:pt x="91567" y="42434"/>
                  </a:lnTo>
                  <a:lnTo>
                    <a:pt x="105805" y="30546"/>
                  </a:lnTo>
                  <a:lnTo>
                    <a:pt x="108138" y="25015"/>
                  </a:lnTo>
                  <a:lnTo>
                    <a:pt x="108848" y="11344"/>
                  </a:lnTo>
                  <a:lnTo>
                    <a:pt x="105933" y="6570"/>
                  </a:lnTo>
                  <a:lnTo>
                    <a:pt x="101168" y="3387"/>
                  </a:lnTo>
                  <a:lnTo>
                    <a:pt x="95168" y="1265"/>
                  </a:lnTo>
                  <a:lnTo>
                    <a:pt x="69870" y="1649"/>
                  </a:lnTo>
                  <a:lnTo>
                    <a:pt x="26525" y="12058"/>
                  </a:lnTo>
                  <a:lnTo>
                    <a:pt x="7120" y="21624"/>
                  </a:lnTo>
                  <a:lnTo>
                    <a:pt x="3542" y="26123"/>
                  </a:lnTo>
                  <a:lnTo>
                    <a:pt x="1862" y="31239"/>
                  </a:lnTo>
                  <a:lnTo>
                    <a:pt x="1448" y="36766"/>
                  </a:lnTo>
                  <a:lnTo>
                    <a:pt x="3289" y="41157"/>
                  </a:lnTo>
                  <a:lnTo>
                    <a:pt x="10978" y="47916"/>
                  </a:lnTo>
                  <a:lnTo>
                    <a:pt x="23333" y="49510"/>
                  </a:lnTo>
                  <a:lnTo>
                    <a:pt x="70313" y="39081"/>
                  </a:lnTo>
                  <a:lnTo>
                    <a:pt x="89473" y="29552"/>
                  </a:lnTo>
                  <a:lnTo>
                    <a:pt x="93017" y="25059"/>
                  </a:lnTo>
                  <a:lnTo>
                    <a:pt x="94674" y="19946"/>
                  </a:lnTo>
                  <a:lnTo>
                    <a:pt x="95072" y="14421"/>
                  </a:lnTo>
                  <a:lnTo>
                    <a:pt x="92516" y="10738"/>
                  </a:lnTo>
                  <a:lnTo>
                    <a:pt x="82150" y="6645"/>
                  </a:lnTo>
                  <a:lnTo>
                    <a:pt x="70017" y="6708"/>
                  </a:lnTo>
                  <a:lnTo>
                    <a:pt x="44980" y="12497"/>
                  </a:lnTo>
                  <a:lnTo>
                    <a:pt x="12430" y="30063"/>
                  </a:lnTo>
                  <a:lnTo>
                    <a:pt x="3987" y="38517"/>
                  </a:lnTo>
                  <a:lnTo>
                    <a:pt x="748" y="43735"/>
                  </a:lnTo>
                  <a:lnTo>
                    <a:pt x="0" y="49330"/>
                  </a:lnTo>
                  <a:lnTo>
                    <a:pt x="6970" y="73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768529" y="1327150"/>
            <a:ext cx="506484" cy="241748"/>
            <a:chOff x="3768529" y="1327150"/>
            <a:chExt cx="506484" cy="241748"/>
          </a:xfrm>
        </p:grpSpPr>
        <p:sp>
          <p:nvSpPr>
            <p:cNvPr id="76" name="Freeform 75"/>
            <p:cNvSpPr/>
            <p:nvPr/>
          </p:nvSpPr>
          <p:spPr>
            <a:xfrm>
              <a:off x="3768529" y="1346200"/>
              <a:ext cx="41472" cy="196851"/>
            </a:xfrm>
            <a:custGeom>
              <a:avLst/>
              <a:gdLst/>
              <a:ahLst/>
              <a:cxnLst/>
              <a:rect l="0" t="0" r="0" b="0"/>
              <a:pathLst>
                <a:path w="41472" h="196851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8315" y="84083"/>
                  </a:lnTo>
                  <a:lnTo>
                    <a:pt x="16505" y="126577"/>
                  </a:lnTo>
                  <a:lnTo>
                    <a:pt x="35132" y="182258"/>
                  </a:lnTo>
                  <a:lnTo>
                    <a:pt x="41471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867150" y="1327150"/>
              <a:ext cx="50801" cy="196851"/>
            </a:xfrm>
            <a:custGeom>
              <a:avLst/>
              <a:gdLst/>
              <a:ahLst/>
              <a:cxnLst/>
              <a:rect l="0" t="0" r="0" b="0"/>
              <a:pathLst>
                <a:path w="50801" h="196851">
                  <a:moveTo>
                    <a:pt x="0" y="0"/>
                  </a:moveTo>
                  <a:lnTo>
                    <a:pt x="14927" y="63078"/>
                  </a:lnTo>
                  <a:lnTo>
                    <a:pt x="29640" y="126132"/>
                  </a:lnTo>
                  <a:lnTo>
                    <a:pt x="47978" y="188168"/>
                  </a:lnTo>
                  <a:lnTo>
                    <a:pt x="50800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810000" y="14541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60440" y="8982"/>
                  </a:lnTo>
                  <a:lnTo>
                    <a:pt x="825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001249" y="1447800"/>
              <a:ext cx="75452" cy="121098"/>
            </a:xfrm>
            <a:custGeom>
              <a:avLst/>
              <a:gdLst/>
              <a:ahLst/>
              <a:cxnLst/>
              <a:rect l="0" t="0" r="0" b="0"/>
              <a:pathLst>
                <a:path w="75452" h="121098">
                  <a:moveTo>
                    <a:pt x="24651" y="0"/>
                  </a:moveTo>
                  <a:lnTo>
                    <a:pt x="56439" y="11537"/>
                  </a:lnTo>
                  <a:lnTo>
                    <a:pt x="66060" y="18298"/>
                  </a:lnTo>
                  <a:lnTo>
                    <a:pt x="67779" y="22782"/>
                  </a:lnTo>
                  <a:lnTo>
                    <a:pt x="67515" y="27888"/>
                  </a:lnTo>
                  <a:lnTo>
                    <a:pt x="63457" y="38500"/>
                  </a:lnTo>
                  <a:lnTo>
                    <a:pt x="52534" y="52408"/>
                  </a:lnTo>
                  <a:lnTo>
                    <a:pt x="1433" y="105566"/>
                  </a:lnTo>
                  <a:lnTo>
                    <a:pt x="0" y="109888"/>
                  </a:lnTo>
                  <a:lnTo>
                    <a:pt x="456" y="114181"/>
                  </a:lnTo>
                  <a:lnTo>
                    <a:pt x="2171" y="118454"/>
                  </a:lnTo>
                  <a:lnTo>
                    <a:pt x="5431" y="120597"/>
                  </a:lnTo>
                  <a:lnTo>
                    <a:pt x="14698" y="121097"/>
                  </a:lnTo>
                  <a:lnTo>
                    <a:pt x="75451" y="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125471" y="1349179"/>
              <a:ext cx="149542" cy="113570"/>
            </a:xfrm>
            <a:custGeom>
              <a:avLst/>
              <a:gdLst/>
              <a:ahLst/>
              <a:cxnLst/>
              <a:rect l="0" t="0" r="0" b="0"/>
              <a:pathLst>
                <a:path w="149542" h="113570">
                  <a:moveTo>
                    <a:pt x="71879" y="3371"/>
                  </a:moveTo>
                  <a:lnTo>
                    <a:pt x="61766" y="0"/>
                  </a:lnTo>
                  <a:lnTo>
                    <a:pt x="57376" y="418"/>
                  </a:lnTo>
                  <a:lnTo>
                    <a:pt x="48735" y="4646"/>
                  </a:lnTo>
                  <a:lnTo>
                    <a:pt x="31690" y="19563"/>
                  </a:lnTo>
                  <a:lnTo>
                    <a:pt x="10499" y="51652"/>
                  </a:lnTo>
                  <a:lnTo>
                    <a:pt x="1168" y="72475"/>
                  </a:lnTo>
                  <a:lnTo>
                    <a:pt x="0" y="85589"/>
                  </a:lnTo>
                  <a:lnTo>
                    <a:pt x="676" y="92050"/>
                  </a:lnTo>
                  <a:lnTo>
                    <a:pt x="3244" y="97062"/>
                  </a:lnTo>
                  <a:lnTo>
                    <a:pt x="11741" y="104513"/>
                  </a:lnTo>
                  <a:lnTo>
                    <a:pt x="31796" y="112675"/>
                  </a:lnTo>
                  <a:lnTo>
                    <a:pt x="45598" y="113569"/>
                  </a:lnTo>
                  <a:lnTo>
                    <a:pt x="96345" y="102614"/>
                  </a:lnTo>
                  <a:lnTo>
                    <a:pt x="135297" y="81295"/>
                  </a:lnTo>
                  <a:lnTo>
                    <a:pt x="144280" y="71165"/>
                  </a:lnTo>
                  <a:lnTo>
                    <a:pt x="147663" y="65500"/>
                  </a:lnTo>
                  <a:lnTo>
                    <a:pt x="149541" y="51680"/>
                  </a:lnTo>
                  <a:lnTo>
                    <a:pt x="147317" y="37542"/>
                  </a:lnTo>
                  <a:lnTo>
                    <a:pt x="141626" y="26554"/>
                  </a:lnTo>
                  <a:lnTo>
                    <a:pt x="132511" y="18849"/>
                  </a:lnTo>
                  <a:lnTo>
                    <a:pt x="109412" y="8153"/>
                  </a:lnTo>
                  <a:lnTo>
                    <a:pt x="47860" y="3558"/>
                  </a:lnTo>
                  <a:lnTo>
                    <a:pt x="40129" y="33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68750" y="2800350"/>
            <a:ext cx="630452" cy="290080"/>
            <a:chOff x="3968750" y="2800350"/>
            <a:chExt cx="630452" cy="290080"/>
          </a:xfrm>
        </p:grpSpPr>
        <p:sp>
          <p:nvSpPr>
            <p:cNvPr id="82" name="Freeform 81"/>
            <p:cNvSpPr/>
            <p:nvPr/>
          </p:nvSpPr>
          <p:spPr>
            <a:xfrm>
              <a:off x="3968750" y="291465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0" y="0"/>
                  </a:moveTo>
                  <a:lnTo>
                    <a:pt x="1881" y="57418"/>
                  </a:lnTo>
                  <a:lnTo>
                    <a:pt x="11556" y="116432"/>
                  </a:lnTo>
                  <a:lnTo>
                    <a:pt x="18249" y="145217"/>
                  </a:lnTo>
                  <a:lnTo>
                    <a:pt x="31750" y="171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073329" y="2832100"/>
              <a:ext cx="16072" cy="228601"/>
            </a:xfrm>
            <a:custGeom>
              <a:avLst/>
              <a:gdLst/>
              <a:ahLst/>
              <a:cxnLst/>
              <a:rect l="0" t="0" r="0" b="0"/>
              <a:pathLst>
                <a:path w="16072" h="228601">
                  <a:moveTo>
                    <a:pt x="3371" y="0"/>
                  </a:moveTo>
                  <a:lnTo>
                    <a:pt x="0" y="10113"/>
                  </a:lnTo>
                  <a:lnTo>
                    <a:pt x="3095" y="70162"/>
                  </a:lnTo>
                  <a:lnTo>
                    <a:pt x="8822" y="129135"/>
                  </a:lnTo>
                  <a:lnTo>
                    <a:pt x="14712" y="191825"/>
                  </a:lnTo>
                  <a:lnTo>
                    <a:pt x="16071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994150" y="29908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22604" y="7674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197350" y="2978150"/>
              <a:ext cx="146051" cy="112280"/>
            </a:xfrm>
            <a:custGeom>
              <a:avLst/>
              <a:gdLst/>
              <a:ahLst/>
              <a:cxnLst/>
              <a:rect l="0" t="0" r="0" b="0"/>
              <a:pathLst>
                <a:path w="146051" h="112280">
                  <a:moveTo>
                    <a:pt x="0" y="0"/>
                  </a:moveTo>
                  <a:lnTo>
                    <a:pt x="22604" y="5026"/>
                  </a:lnTo>
                  <a:lnTo>
                    <a:pt x="36857" y="7173"/>
                  </a:lnTo>
                  <a:lnTo>
                    <a:pt x="50248" y="12830"/>
                  </a:lnTo>
                  <a:lnTo>
                    <a:pt x="59492" y="21930"/>
                  </a:lnTo>
                  <a:lnTo>
                    <a:pt x="62945" y="27320"/>
                  </a:lnTo>
                  <a:lnTo>
                    <a:pt x="64900" y="38953"/>
                  </a:lnTo>
                  <a:lnTo>
                    <a:pt x="64433" y="45019"/>
                  </a:lnTo>
                  <a:lnTo>
                    <a:pt x="60152" y="55521"/>
                  </a:lnTo>
                  <a:lnTo>
                    <a:pt x="37042" y="95526"/>
                  </a:lnTo>
                  <a:lnTo>
                    <a:pt x="37395" y="100373"/>
                  </a:lnTo>
                  <a:lnTo>
                    <a:pt x="39746" y="104310"/>
                  </a:lnTo>
                  <a:lnTo>
                    <a:pt x="43431" y="107640"/>
                  </a:lnTo>
                  <a:lnTo>
                    <a:pt x="55051" y="111340"/>
                  </a:lnTo>
                  <a:lnTo>
                    <a:pt x="69622" y="112279"/>
                  </a:lnTo>
                  <a:lnTo>
                    <a:pt x="93693" y="108135"/>
                  </a:lnTo>
                  <a:lnTo>
                    <a:pt x="14605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379133" y="2800350"/>
              <a:ext cx="220069" cy="163363"/>
            </a:xfrm>
            <a:custGeom>
              <a:avLst/>
              <a:gdLst/>
              <a:ahLst/>
              <a:cxnLst/>
              <a:rect l="0" t="0" r="0" b="0"/>
              <a:pathLst>
                <a:path w="220069" h="163363">
                  <a:moveTo>
                    <a:pt x="84917" y="38100"/>
                  </a:moveTo>
                  <a:lnTo>
                    <a:pt x="62313" y="33074"/>
                  </a:lnTo>
                  <a:lnTo>
                    <a:pt x="48060" y="33749"/>
                  </a:lnTo>
                  <a:lnTo>
                    <a:pt x="34669" y="38753"/>
                  </a:lnTo>
                  <a:lnTo>
                    <a:pt x="18602" y="52875"/>
                  </a:lnTo>
                  <a:lnTo>
                    <a:pt x="747" y="94549"/>
                  </a:lnTo>
                  <a:lnTo>
                    <a:pt x="0" y="107639"/>
                  </a:lnTo>
                  <a:lnTo>
                    <a:pt x="2726" y="120512"/>
                  </a:lnTo>
                  <a:lnTo>
                    <a:pt x="8641" y="133288"/>
                  </a:lnTo>
                  <a:lnTo>
                    <a:pt x="23276" y="149011"/>
                  </a:lnTo>
                  <a:lnTo>
                    <a:pt x="41018" y="159235"/>
                  </a:lnTo>
                  <a:lnTo>
                    <a:pt x="66422" y="163362"/>
                  </a:lnTo>
                  <a:lnTo>
                    <a:pt x="120743" y="150642"/>
                  </a:lnTo>
                  <a:lnTo>
                    <a:pt x="162638" y="132840"/>
                  </a:lnTo>
                  <a:lnTo>
                    <a:pt x="202285" y="98219"/>
                  </a:lnTo>
                  <a:lnTo>
                    <a:pt x="212434" y="81548"/>
                  </a:lnTo>
                  <a:lnTo>
                    <a:pt x="219910" y="63203"/>
                  </a:lnTo>
                  <a:lnTo>
                    <a:pt x="220068" y="56952"/>
                  </a:lnTo>
                  <a:lnTo>
                    <a:pt x="216480" y="44362"/>
                  </a:lnTo>
                  <a:lnTo>
                    <a:pt x="206527" y="28745"/>
                  </a:lnTo>
                  <a:lnTo>
                    <a:pt x="191270" y="15181"/>
                  </a:lnTo>
                  <a:lnTo>
                    <a:pt x="173344" y="5596"/>
                  </a:lnTo>
                  <a:lnTo>
                    <a:pt x="1420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97676" y="685800"/>
            <a:ext cx="649145" cy="247651"/>
            <a:chOff x="5797676" y="685800"/>
            <a:chExt cx="649145" cy="247651"/>
          </a:xfrm>
        </p:grpSpPr>
        <p:sp>
          <p:nvSpPr>
            <p:cNvPr id="88" name="Freeform 87"/>
            <p:cNvSpPr/>
            <p:nvPr/>
          </p:nvSpPr>
          <p:spPr>
            <a:xfrm>
              <a:off x="5797676" y="711200"/>
              <a:ext cx="12575" cy="222251"/>
            </a:xfrm>
            <a:custGeom>
              <a:avLst/>
              <a:gdLst/>
              <a:ahLst/>
              <a:cxnLst/>
              <a:rect l="0" t="0" r="0" b="0"/>
              <a:pathLst>
                <a:path w="12575" h="222251">
                  <a:moveTo>
                    <a:pt x="12574" y="0"/>
                  </a:moveTo>
                  <a:lnTo>
                    <a:pt x="10692" y="25748"/>
                  </a:lnTo>
                  <a:lnTo>
                    <a:pt x="2034" y="82681"/>
                  </a:lnTo>
                  <a:lnTo>
                    <a:pt x="0" y="141713"/>
                  </a:lnTo>
                  <a:lnTo>
                    <a:pt x="4960" y="183448"/>
                  </a:lnTo>
                  <a:lnTo>
                    <a:pt x="12574" y="222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931860" y="685800"/>
              <a:ext cx="24441" cy="203201"/>
            </a:xfrm>
            <a:custGeom>
              <a:avLst/>
              <a:gdLst/>
              <a:ahLst/>
              <a:cxnLst/>
              <a:rect l="0" t="0" r="0" b="0"/>
              <a:pathLst>
                <a:path w="24441" h="203201">
                  <a:moveTo>
                    <a:pt x="11740" y="0"/>
                  </a:moveTo>
                  <a:lnTo>
                    <a:pt x="6714" y="22604"/>
                  </a:lnTo>
                  <a:lnTo>
                    <a:pt x="0" y="78525"/>
                  </a:lnTo>
                  <a:lnTo>
                    <a:pt x="1048" y="123822"/>
                  </a:lnTo>
                  <a:lnTo>
                    <a:pt x="8772" y="169847"/>
                  </a:lnTo>
                  <a:lnTo>
                    <a:pt x="2444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03900" y="8382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54292" y="6185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019800" y="850900"/>
              <a:ext cx="127001" cy="80875"/>
            </a:xfrm>
            <a:custGeom>
              <a:avLst/>
              <a:gdLst/>
              <a:ahLst/>
              <a:cxnLst/>
              <a:rect l="0" t="0" r="0" b="0"/>
              <a:pathLst>
                <a:path w="127001" h="80875">
                  <a:moveTo>
                    <a:pt x="0" y="0"/>
                  </a:moveTo>
                  <a:lnTo>
                    <a:pt x="47675" y="1411"/>
                  </a:lnTo>
                  <a:lnTo>
                    <a:pt x="59053" y="6742"/>
                  </a:lnTo>
                  <a:lnTo>
                    <a:pt x="61241" y="10845"/>
                  </a:lnTo>
                  <a:lnTo>
                    <a:pt x="61289" y="15696"/>
                  </a:lnTo>
                  <a:lnTo>
                    <a:pt x="57578" y="26026"/>
                  </a:lnTo>
                  <a:lnTo>
                    <a:pt x="27368" y="61325"/>
                  </a:lnTo>
                  <a:lnTo>
                    <a:pt x="26007" y="65578"/>
                  </a:lnTo>
                  <a:lnTo>
                    <a:pt x="26510" y="69824"/>
                  </a:lnTo>
                  <a:lnTo>
                    <a:pt x="28257" y="74066"/>
                  </a:lnTo>
                  <a:lnTo>
                    <a:pt x="32243" y="76894"/>
                  </a:lnTo>
                  <a:lnTo>
                    <a:pt x="51338" y="80874"/>
                  </a:lnTo>
                  <a:lnTo>
                    <a:pt x="94737" y="78958"/>
                  </a:lnTo>
                  <a:lnTo>
                    <a:pt x="127000" y="69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220589" y="698500"/>
              <a:ext cx="226232" cy="160639"/>
            </a:xfrm>
            <a:custGeom>
              <a:avLst/>
              <a:gdLst/>
              <a:ahLst/>
              <a:cxnLst/>
              <a:rect l="0" t="0" r="0" b="0"/>
              <a:pathLst>
                <a:path w="226232" h="160639">
                  <a:moveTo>
                    <a:pt x="72261" y="0"/>
                  </a:moveTo>
                  <a:lnTo>
                    <a:pt x="45746" y="12209"/>
                  </a:lnTo>
                  <a:lnTo>
                    <a:pt x="26310" y="32907"/>
                  </a:lnTo>
                  <a:lnTo>
                    <a:pt x="13882" y="51848"/>
                  </a:lnTo>
                  <a:lnTo>
                    <a:pt x="690" y="91433"/>
                  </a:lnTo>
                  <a:lnTo>
                    <a:pt x="0" y="106254"/>
                  </a:lnTo>
                  <a:lnTo>
                    <a:pt x="2750" y="119896"/>
                  </a:lnTo>
                  <a:lnTo>
                    <a:pt x="8677" y="133015"/>
                  </a:lnTo>
                  <a:lnTo>
                    <a:pt x="17895" y="142138"/>
                  </a:lnTo>
                  <a:lnTo>
                    <a:pt x="36867" y="151241"/>
                  </a:lnTo>
                  <a:lnTo>
                    <a:pt x="71934" y="160638"/>
                  </a:lnTo>
                  <a:lnTo>
                    <a:pt x="108467" y="159149"/>
                  </a:lnTo>
                  <a:lnTo>
                    <a:pt x="155981" y="146686"/>
                  </a:lnTo>
                  <a:lnTo>
                    <a:pt x="190347" y="126805"/>
                  </a:lnTo>
                  <a:lnTo>
                    <a:pt x="217398" y="100738"/>
                  </a:lnTo>
                  <a:lnTo>
                    <a:pt x="224490" y="88517"/>
                  </a:lnTo>
                  <a:lnTo>
                    <a:pt x="226231" y="76030"/>
                  </a:lnTo>
                  <a:lnTo>
                    <a:pt x="223948" y="64130"/>
                  </a:lnTo>
                  <a:lnTo>
                    <a:pt x="218229" y="54137"/>
                  </a:lnTo>
                  <a:lnTo>
                    <a:pt x="207221" y="46874"/>
                  </a:lnTo>
                  <a:lnTo>
                    <a:pt x="169534" y="33844"/>
                  </a:lnTo>
                  <a:lnTo>
                    <a:pt x="154811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797050" y="635000"/>
            <a:ext cx="549913" cy="279401"/>
            <a:chOff x="1797050" y="635000"/>
            <a:chExt cx="549913" cy="279401"/>
          </a:xfrm>
        </p:grpSpPr>
        <p:sp>
          <p:nvSpPr>
            <p:cNvPr id="94" name="Freeform 93"/>
            <p:cNvSpPr/>
            <p:nvPr/>
          </p:nvSpPr>
          <p:spPr>
            <a:xfrm>
              <a:off x="1797050" y="749300"/>
              <a:ext cx="57151" cy="165101"/>
            </a:xfrm>
            <a:custGeom>
              <a:avLst/>
              <a:gdLst/>
              <a:ahLst/>
              <a:cxnLst/>
              <a:rect l="0" t="0" r="0" b="0"/>
              <a:pathLst>
                <a:path w="57151" h="165101">
                  <a:moveTo>
                    <a:pt x="0" y="0"/>
                  </a:moveTo>
                  <a:lnTo>
                    <a:pt x="10984" y="40477"/>
                  </a:lnTo>
                  <a:lnTo>
                    <a:pt x="23464" y="100165"/>
                  </a:lnTo>
                  <a:lnTo>
                    <a:pt x="36705" y="144568"/>
                  </a:lnTo>
                  <a:lnTo>
                    <a:pt x="46702" y="158389"/>
                  </a:lnTo>
                  <a:lnTo>
                    <a:pt x="5715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920679" y="654050"/>
              <a:ext cx="35122" cy="215901"/>
            </a:xfrm>
            <a:custGeom>
              <a:avLst/>
              <a:gdLst/>
              <a:ahLst/>
              <a:cxnLst/>
              <a:rect l="0" t="0" r="0" b="0"/>
              <a:pathLst>
                <a:path w="35122" h="215901">
                  <a:moveTo>
                    <a:pt x="3371" y="0"/>
                  </a:moveTo>
                  <a:lnTo>
                    <a:pt x="0" y="10113"/>
                  </a:lnTo>
                  <a:lnTo>
                    <a:pt x="3662" y="68318"/>
                  </a:lnTo>
                  <a:lnTo>
                    <a:pt x="9802" y="128648"/>
                  </a:lnTo>
                  <a:lnTo>
                    <a:pt x="24623" y="190028"/>
                  </a:lnTo>
                  <a:lnTo>
                    <a:pt x="35121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809750" y="8128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11550" y="27961"/>
                  </a:lnTo>
                  <a:lnTo>
                    <a:pt x="571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038350" y="795515"/>
              <a:ext cx="101601" cy="102666"/>
            </a:xfrm>
            <a:custGeom>
              <a:avLst/>
              <a:gdLst/>
              <a:ahLst/>
              <a:cxnLst/>
              <a:rect l="0" t="0" r="0" b="0"/>
              <a:pathLst>
                <a:path w="101601" h="102666">
                  <a:moveTo>
                    <a:pt x="0" y="10935"/>
                  </a:moveTo>
                  <a:lnTo>
                    <a:pt x="20278" y="2207"/>
                  </a:lnTo>
                  <a:lnTo>
                    <a:pt x="35353" y="0"/>
                  </a:lnTo>
                  <a:lnTo>
                    <a:pt x="47698" y="2783"/>
                  </a:lnTo>
                  <a:lnTo>
                    <a:pt x="52965" y="5500"/>
                  </a:lnTo>
                  <a:lnTo>
                    <a:pt x="55771" y="10134"/>
                  </a:lnTo>
                  <a:lnTo>
                    <a:pt x="57008" y="22809"/>
                  </a:lnTo>
                  <a:lnTo>
                    <a:pt x="53324" y="35968"/>
                  </a:lnTo>
                  <a:lnTo>
                    <a:pt x="43316" y="53395"/>
                  </a:lnTo>
                  <a:lnTo>
                    <a:pt x="20832" y="87518"/>
                  </a:lnTo>
                  <a:lnTo>
                    <a:pt x="18121" y="93740"/>
                  </a:lnTo>
                  <a:lnTo>
                    <a:pt x="19136" y="97888"/>
                  </a:lnTo>
                  <a:lnTo>
                    <a:pt x="22635" y="100654"/>
                  </a:lnTo>
                  <a:lnTo>
                    <a:pt x="27790" y="102498"/>
                  </a:lnTo>
                  <a:lnTo>
                    <a:pt x="39162" y="102665"/>
                  </a:lnTo>
                  <a:lnTo>
                    <a:pt x="50566" y="99682"/>
                  </a:lnTo>
                  <a:lnTo>
                    <a:pt x="101600" y="744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156997" y="635000"/>
              <a:ext cx="189966" cy="163162"/>
            </a:xfrm>
            <a:custGeom>
              <a:avLst/>
              <a:gdLst/>
              <a:ahLst/>
              <a:cxnLst/>
              <a:rect l="0" t="0" r="0" b="0"/>
              <a:pathLst>
                <a:path w="189966" h="163162">
                  <a:moveTo>
                    <a:pt x="46453" y="0"/>
                  </a:moveTo>
                  <a:lnTo>
                    <a:pt x="31950" y="5775"/>
                  </a:lnTo>
                  <a:lnTo>
                    <a:pt x="23309" y="12209"/>
                  </a:lnTo>
                  <a:lnTo>
                    <a:pt x="16646" y="23536"/>
                  </a:lnTo>
                  <a:lnTo>
                    <a:pt x="0" y="76483"/>
                  </a:lnTo>
                  <a:lnTo>
                    <a:pt x="312" y="103173"/>
                  </a:lnTo>
                  <a:lnTo>
                    <a:pt x="7444" y="136065"/>
                  </a:lnTo>
                  <a:lnTo>
                    <a:pt x="14064" y="147727"/>
                  </a:lnTo>
                  <a:lnTo>
                    <a:pt x="23591" y="155732"/>
                  </a:lnTo>
                  <a:lnTo>
                    <a:pt x="35587" y="160937"/>
                  </a:lnTo>
                  <a:lnTo>
                    <a:pt x="58912" y="163161"/>
                  </a:lnTo>
                  <a:lnTo>
                    <a:pt x="87147" y="158959"/>
                  </a:lnTo>
                  <a:lnTo>
                    <a:pt x="112289" y="149091"/>
                  </a:lnTo>
                  <a:lnTo>
                    <a:pt x="157514" y="116370"/>
                  </a:lnTo>
                  <a:lnTo>
                    <a:pt x="183938" y="76707"/>
                  </a:lnTo>
                  <a:lnTo>
                    <a:pt x="189965" y="53929"/>
                  </a:lnTo>
                  <a:lnTo>
                    <a:pt x="187612" y="39491"/>
                  </a:lnTo>
                  <a:lnTo>
                    <a:pt x="185009" y="32677"/>
                  </a:lnTo>
                  <a:lnTo>
                    <a:pt x="176472" y="23225"/>
                  </a:lnTo>
                  <a:lnTo>
                    <a:pt x="171233" y="19717"/>
                  </a:lnTo>
                  <a:lnTo>
                    <a:pt x="154122" y="17700"/>
                  </a:lnTo>
                  <a:lnTo>
                    <a:pt x="103603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575592" y="1060450"/>
            <a:ext cx="786859" cy="736601"/>
            <a:chOff x="3575592" y="1060450"/>
            <a:chExt cx="786859" cy="736601"/>
          </a:xfrm>
        </p:grpSpPr>
        <p:sp>
          <p:nvSpPr>
            <p:cNvPr id="100" name="Freeform 99"/>
            <p:cNvSpPr/>
            <p:nvPr/>
          </p:nvSpPr>
          <p:spPr>
            <a:xfrm>
              <a:off x="3748050" y="1660110"/>
              <a:ext cx="75702" cy="61466"/>
            </a:xfrm>
            <a:custGeom>
              <a:avLst/>
              <a:gdLst/>
              <a:ahLst/>
              <a:cxnLst/>
              <a:rect l="0" t="0" r="0" b="0"/>
              <a:pathLst>
                <a:path w="75702" h="61466">
                  <a:moveTo>
                    <a:pt x="42900" y="16290"/>
                  </a:moveTo>
                  <a:lnTo>
                    <a:pt x="32787" y="23032"/>
                  </a:lnTo>
                  <a:lnTo>
                    <a:pt x="25941" y="31986"/>
                  </a:lnTo>
                  <a:lnTo>
                    <a:pt x="23127" y="37338"/>
                  </a:lnTo>
                  <a:lnTo>
                    <a:pt x="22662" y="42316"/>
                  </a:lnTo>
                  <a:lnTo>
                    <a:pt x="25909" y="51611"/>
                  </a:lnTo>
                  <a:lnTo>
                    <a:pt x="29456" y="53948"/>
                  </a:lnTo>
                  <a:lnTo>
                    <a:pt x="39042" y="54664"/>
                  </a:lnTo>
                  <a:lnTo>
                    <a:pt x="48476" y="50749"/>
                  </a:lnTo>
                  <a:lnTo>
                    <a:pt x="66030" y="36737"/>
                  </a:lnTo>
                  <a:lnTo>
                    <a:pt x="68198" y="32038"/>
                  </a:lnTo>
                  <a:lnTo>
                    <a:pt x="68725" y="21173"/>
                  </a:lnTo>
                  <a:lnTo>
                    <a:pt x="65761" y="17428"/>
                  </a:lnTo>
                  <a:lnTo>
                    <a:pt x="54942" y="13268"/>
                  </a:lnTo>
                  <a:lnTo>
                    <a:pt x="36355" y="14297"/>
                  </a:lnTo>
                  <a:lnTo>
                    <a:pt x="25645" y="19167"/>
                  </a:lnTo>
                  <a:lnTo>
                    <a:pt x="7271" y="33792"/>
                  </a:lnTo>
                  <a:lnTo>
                    <a:pt x="5036" y="38541"/>
                  </a:lnTo>
                  <a:lnTo>
                    <a:pt x="4435" y="49463"/>
                  </a:lnTo>
                  <a:lnTo>
                    <a:pt x="6673" y="53927"/>
                  </a:lnTo>
                  <a:lnTo>
                    <a:pt x="14805" y="60769"/>
                  </a:lnTo>
                  <a:lnTo>
                    <a:pt x="19937" y="61465"/>
                  </a:lnTo>
                  <a:lnTo>
                    <a:pt x="31283" y="58475"/>
                  </a:lnTo>
                  <a:lnTo>
                    <a:pt x="55108" y="45058"/>
                  </a:lnTo>
                  <a:lnTo>
                    <a:pt x="65024" y="37072"/>
                  </a:lnTo>
                  <a:lnTo>
                    <a:pt x="75169" y="21272"/>
                  </a:lnTo>
                  <a:lnTo>
                    <a:pt x="75701" y="16083"/>
                  </a:lnTo>
                  <a:lnTo>
                    <a:pt x="72530" y="6556"/>
                  </a:lnTo>
                  <a:lnTo>
                    <a:pt x="68298" y="3450"/>
                  </a:lnTo>
                  <a:lnTo>
                    <a:pt x="56069" y="0"/>
                  </a:lnTo>
                  <a:lnTo>
                    <a:pt x="36689" y="1429"/>
                  </a:lnTo>
                  <a:lnTo>
                    <a:pt x="17541" y="9692"/>
                  </a:lnTo>
                  <a:lnTo>
                    <a:pt x="1833" y="21077"/>
                  </a:lnTo>
                  <a:lnTo>
                    <a:pt x="0" y="25831"/>
                  </a:lnTo>
                  <a:lnTo>
                    <a:pt x="189" y="31118"/>
                  </a:lnTo>
                  <a:lnTo>
                    <a:pt x="4800" y="480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575592" y="1447322"/>
              <a:ext cx="81061" cy="54281"/>
            </a:xfrm>
            <a:custGeom>
              <a:avLst/>
              <a:gdLst/>
              <a:ahLst/>
              <a:cxnLst/>
              <a:rect l="0" t="0" r="0" b="0"/>
              <a:pathLst>
                <a:path w="81061" h="54281">
                  <a:moveTo>
                    <a:pt x="31208" y="478"/>
                  </a:moveTo>
                  <a:lnTo>
                    <a:pt x="24466" y="7220"/>
                  </a:lnTo>
                  <a:lnTo>
                    <a:pt x="23186" y="12028"/>
                  </a:lnTo>
                  <a:lnTo>
                    <a:pt x="23645" y="24897"/>
                  </a:lnTo>
                  <a:lnTo>
                    <a:pt x="28081" y="36260"/>
                  </a:lnTo>
                  <a:lnTo>
                    <a:pt x="31241" y="41266"/>
                  </a:lnTo>
                  <a:lnTo>
                    <a:pt x="36169" y="44604"/>
                  </a:lnTo>
                  <a:lnTo>
                    <a:pt x="49170" y="48312"/>
                  </a:lnTo>
                  <a:lnTo>
                    <a:pt x="55177" y="47889"/>
                  </a:lnTo>
                  <a:lnTo>
                    <a:pt x="65615" y="43657"/>
                  </a:lnTo>
                  <a:lnTo>
                    <a:pt x="73076" y="35191"/>
                  </a:lnTo>
                  <a:lnTo>
                    <a:pt x="76053" y="29970"/>
                  </a:lnTo>
                  <a:lnTo>
                    <a:pt x="77480" y="18524"/>
                  </a:lnTo>
                  <a:lnTo>
                    <a:pt x="76873" y="12509"/>
                  </a:lnTo>
                  <a:lnTo>
                    <a:pt x="72940" y="9204"/>
                  </a:lnTo>
                  <a:lnTo>
                    <a:pt x="59163" y="7414"/>
                  </a:lnTo>
                  <a:lnTo>
                    <a:pt x="38315" y="10373"/>
                  </a:lnTo>
                  <a:lnTo>
                    <a:pt x="4992" y="30608"/>
                  </a:lnTo>
                  <a:lnTo>
                    <a:pt x="1736" y="35382"/>
                  </a:lnTo>
                  <a:lnTo>
                    <a:pt x="0" y="46330"/>
                  </a:lnTo>
                  <a:lnTo>
                    <a:pt x="2642" y="50096"/>
                  </a:lnTo>
                  <a:lnTo>
                    <a:pt x="13103" y="54280"/>
                  </a:lnTo>
                  <a:lnTo>
                    <a:pt x="25278" y="52377"/>
                  </a:lnTo>
                  <a:lnTo>
                    <a:pt x="50341" y="39657"/>
                  </a:lnTo>
                  <a:lnTo>
                    <a:pt x="79527" y="15204"/>
                  </a:lnTo>
                  <a:lnTo>
                    <a:pt x="81060" y="11001"/>
                  </a:lnTo>
                  <a:lnTo>
                    <a:pt x="80670" y="6787"/>
                  </a:lnTo>
                  <a:lnTo>
                    <a:pt x="79000" y="2568"/>
                  </a:lnTo>
                  <a:lnTo>
                    <a:pt x="75769" y="460"/>
                  </a:lnTo>
                  <a:lnTo>
                    <a:pt x="66535" y="0"/>
                  </a:lnTo>
                  <a:lnTo>
                    <a:pt x="57257" y="4028"/>
                  </a:lnTo>
                  <a:lnTo>
                    <a:pt x="39803" y="18113"/>
                  </a:lnTo>
                  <a:lnTo>
                    <a:pt x="39054" y="21407"/>
                  </a:lnTo>
                  <a:lnTo>
                    <a:pt x="40673" y="24308"/>
                  </a:lnTo>
                  <a:lnTo>
                    <a:pt x="50258" y="322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702050" y="1162050"/>
              <a:ext cx="81713" cy="66140"/>
            </a:xfrm>
            <a:custGeom>
              <a:avLst/>
              <a:gdLst/>
              <a:ahLst/>
              <a:cxnLst/>
              <a:rect l="0" t="0" r="0" b="0"/>
              <a:pathLst>
                <a:path w="81713" h="66140">
                  <a:moveTo>
                    <a:pt x="25400" y="0"/>
                  </a:moveTo>
                  <a:lnTo>
                    <a:pt x="15966" y="10845"/>
                  </a:lnTo>
                  <a:lnTo>
                    <a:pt x="4385" y="38692"/>
                  </a:lnTo>
                  <a:lnTo>
                    <a:pt x="3830" y="51063"/>
                  </a:lnTo>
                  <a:lnTo>
                    <a:pt x="4670" y="57325"/>
                  </a:lnTo>
                  <a:lnTo>
                    <a:pt x="8758" y="61500"/>
                  </a:lnTo>
                  <a:lnTo>
                    <a:pt x="22707" y="66139"/>
                  </a:lnTo>
                  <a:lnTo>
                    <a:pt x="36903" y="64438"/>
                  </a:lnTo>
                  <a:lnTo>
                    <a:pt x="49562" y="58978"/>
                  </a:lnTo>
                  <a:lnTo>
                    <a:pt x="73642" y="39900"/>
                  </a:lnTo>
                  <a:lnTo>
                    <a:pt x="75905" y="35067"/>
                  </a:lnTo>
                  <a:lnTo>
                    <a:pt x="76540" y="24052"/>
                  </a:lnTo>
                  <a:lnTo>
                    <a:pt x="74310" y="19562"/>
                  </a:lnTo>
                  <a:lnTo>
                    <a:pt x="66188" y="12693"/>
                  </a:lnTo>
                  <a:lnTo>
                    <a:pt x="53641" y="11050"/>
                  </a:lnTo>
                  <a:lnTo>
                    <a:pt x="39363" y="13378"/>
                  </a:lnTo>
                  <a:lnTo>
                    <a:pt x="6516" y="30280"/>
                  </a:lnTo>
                  <a:lnTo>
                    <a:pt x="3639" y="34298"/>
                  </a:lnTo>
                  <a:lnTo>
                    <a:pt x="3131" y="38387"/>
                  </a:lnTo>
                  <a:lnTo>
                    <a:pt x="4204" y="42525"/>
                  </a:lnTo>
                  <a:lnTo>
                    <a:pt x="7036" y="44578"/>
                  </a:lnTo>
                  <a:lnTo>
                    <a:pt x="15827" y="44977"/>
                  </a:lnTo>
                  <a:lnTo>
                    <a:pt x="56542" y="35658"/>
                  </a:lnTo>
                  <a:lnTo>
                    <a:pt x="76020" y="26166"/>
                  </a:lnTo>
                  <a:lnTo>
                    <a:pt x="79608" y="20972"/>
                  </a:lnTo>
                  <a:lnTo>
                    <a:pt x="81712" y="7674"/>
                  </a:lnTo>
                  <a:lnTo>
                    <a:pt x="78464" y="3705"/>
                  </a:lnTo>
                  <a:lnTo>
                    <a:pt x="72770" y="1765"/>
                  </a:lnTo>
                  <a:lnTo>
                    <a:pt x="49784" y="2404"/>
                  </a:lnTo>
                  <a:lnTo>
                    <a:pt x="34826" y="6007"/>
                  </a:lnTo>
                  <a:lnTo>
                    <a:pt x="13726" y="19819"/>
                  </a:lnTo>
                  <a:lnTo>
                    <a:pt x="6100" y="27858"/>
                  </a:lnTo>
                  <a:lnTo>
                    <a:pt x="0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085571" y="1060450"/>
              <a:ext cx="93754" cy="64164"/>
            </a:xfrm>
            <a:custGeom>
              <a:avLst/>
              <a:gdLst/>
              <a:ahLst/>
              <a:cxnLst/>
              <a:rect l="0" t="0" r="0" b="0"/>
              <a:pathLst>
                <a:path w="93754" h="64164">
                  <a:moveTo>
                    <a:pt x="41929" y="0"/>
                  </a:moveTo>
                  <a:lnTo>
                    <a:pt x="27426" y="5775"/>
                  </a:lnTo>
                  <a:lnTo>
                    <a:pt x="14505" y="16606"/>
                  </a:lnTo>
                  <a:lnTo>
                    <a:pt x="5987" y="27136"/>
                  </a:lnTo>
                  <a:lnTo>
                    <a:pt x="1260" y="40753"/>
                  </a:lnTo>
                  <a:lnTo>
                    <a:pt x="0" y="48335"/>
                  </a:lnTo>
                  <a:lnTo>
                    <a:pt x="1276" y="54096"/>
                  </a:lnTo>
                  <a:lnTo>
                    <a:pt x="4244" y="58642"/>
                  </a:lnTo>
                  <a:lnTo>
                    <a:pt x="8339" y="62378"/>
                  </a:lnTo>
                  <a:lnTo>
                    <a:pt x="13891" y="64163"/>
                  </a:lnTo>
                  <a:lnTo>
                    <a:pt x="34484" y="63304"/>
                  </a:lnTo>
                  <a:lnTo>
                    <a:pt x="54305" y="57876"/>
                  </a:lnTo>
                  <a:lnTo>
                    <a:pt x="78083" y="43757"/>
                  </a:lnTo>
                  <a:lnTo>
                    <a:pt x="86925" y="34970"/>
                  </a:lnTo>
                  <a:lnTo>
                    <a:pt x="93207" y="24009"/>
                  </a:lnTo>
                  <a:lnTo>
                    <a:pt x="93753" y="18828"/>
                  </a:lnTo>
                  <a:lnTo>
                    <a:pt x="90597" y="9309"/>
                  </a:lnTo>
                  <a:lnTo>
                    <a:pt x="86369" y="6911"/>
                  </a:lnTo>
                  <a:lnTo>
                    <a:pt x="74145" y="6129"/>
                  </a:lnTo>
                  <a:lnTo>
                    <a:pt x="35620" y="15169"/>
                  </a:lnTo>
                  <a:lnTo>
                    <a:pt x="19912" y="24642"/>
                  </a:lnTo>
                  <a:lnTo>
                    <a:pt x="6321" y="36386"/>
                  </a:lnTo>
                  <a:lnTo>
                    <a:pt x="4079" y="41191"/>
                  </a:lnTo>
                  <a:lnTo>
                    <a:pt x="3470" y="52174"/>
                  </a:lnTo>
                  <a:lnTo>
                    <a:pt x="6412" y="55244"/>
                  </a:lnTo>
                  <a:lnTo>
                    <a:pt x="11195" y="56585"/>
                  </a:lnTo>
                  <a:lnTo>
                    <a:pt x="29530" y="55101"/>
                  </a:lnTo>
                  <a:lnTo>
                    <a:pt x="73697" y="42213"/>
                  </a:lnTo>
                  <a:lnTo>
                    <a:pt x="89363" y="32577"/>
                  </a:lnTo>
                  <a:lnTo>
                    <a:pt x="90485" y="30890"/>
                  </a:lnTo>
                  <a:lnTo>
                    <a:pt x="89116" y="30471"/>
                  </a:lnTo>
                  <a:lnTo>
                    <a:pt x="86087" y="30897"/>
                  </a:lnTo>
                  <a:lnTo>
                    <a:pt x="54629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275046" y="1187450"/>
              <a:ext cx="87405" cy="41985"/>
            </a:xfrm>
            <a:custGeom>
              <a:avLst/>
              <a:gdLst/>
              <a:ahLst/>
              <a:cxnLst/>
              <a:rect l="0" t="0" r="0" b="0"/>
              <a:pathLst>
                <a:path w="87405" h="41985">
                  <a:moveTo>
                    <a:pt x="49304" y="0"/>
                  </a:moveTo>
                  <a:lnTo>
                    <a:pt x="23556" y="8789"/>
                  </a:lnTo>
                  <a:lnTo>
                    <a:pt x="1806" y="23765"/>
                  </a:lnTo>
                  <a:lnTo>
                    <a:pt x="0" y="27838"/>
                  </a:lnTo>
                  <a:lnTo>
                    <a:pt x="207" y="31964"/>
                  </a:lnTo>
                  <a:lnTo>
                    <a:pt x="1756" y="36126"/>
                  </a:lnTo>
                  <a:lnTo>
                    <a:pt x="5611" y="38901"/>
                  </a:lnTo>
                  <a:lnTo>
                    <a:pt x="17420" y="41984"/>
                  </a:lnTo>
                  <a:lnTo>
                    <a:pt x="36564" y="40348"/>
                  </a:lnTo>
                  <a:lnTo>
                    <a:pt x="61996" y="32769"/>
                  </a:lnTo>
                  <a:lnTo>
                    <a:pt x="74701" y="26088"/>
                  </a:lnTo>
                  <a:lnTo>
                    <a:pt x="78935" y="21625"/>
                  </a:lnTo>
                  <a:lnTo>
                    <a:pt x="8740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032154" y="1663700"/>
              <a:ext cx="114397" cy="67422"/>
            </a:xfrm>
            <a:custGeom>
              <a:avLst/>
              <a:gdLst/>
              <a:ahLst/>
              <a:cxnLst/>
              <a:rect l="0" t="0" r="0" b="0"/>
              <a:pathLst>
                <a:path w="114397" h="67422">
                  <a:moveTo>
                    <a:pt x="69946" y="0"/>
                  </a:moveTo>
                  <a:lnTo>
                    <a:pt x="60512" y="10845"/>
                  </a:lnTo>
                  <a:lnTo>
                    <a:pt x="43811" y="40480"/>
                  </a:lnTo>
                  <a:lnTo>
                    <a:pt x="43749" y="51858"/>
                  </a:lnTo>
                  <a:lnTo>
                    <a:pt x="46837" y="55739"/>
                  </a:lnTo>
                  <a:lnTo>
                    <a:pt x="57794" y="60051"/>
                  </a:lnTo>
                  <a:lnTo>
                    <a:pt x="70189" y="58204"/>
                  </a:lnTo>
                  <a:lnTo>
                    <a:pt x="87187" y="49231"/>
                  </a:lnTo>
                  <a:lnTo>
                    <a:pt x="95953" y="40930"/>
                  </a:lnTo>
                  <a:lnTo>
                    <a:pt x="102201" y="30186"/>
                  </a:lnTo>
                  <a:lnTo>
                    <a:pt x="102033" y="25768"/>
                  </a:lnTo>
                  <a:lnTo>
                    <a:pt x="99804" y="22118"/>
                  </a:lnTo>
                  <a:lnTo>
                    <a:pt x="96201" y="18978"/>
                  </a:lnTo>
                  <a:lnTo>
                    <a:pt x="84672" y="15490"/>
                  </a:lnTo>
                  <a:lnTo>
                    <a:pt x="70847" y="14646"/>
                  </a:lnTo>
                  <a:lnTo>
                    <a:pt x="19181" y="27675"/>
                  </a:lnTo>
                  <a:lnTo>
                    <a:pt x="3478" y="37285"/>
                  </a:lnTo>
                  <a:lnTo>
                    <a:pt x="939" y="42495"/>
                  </a:lnTo>
                  <a:lnTo>
                    <a:pt x="0" y="55811"/>
                  </a:lnTo>
                  <a:lnTo>
                    <a:pt x="2854" y="60491"/>
                  </a:lnTo>
                  <a:lnTo>
                    <a:pt x="7579" y="63610"/>
                  </a:lnTo>
                  <a:lnTo>
                    <a:pt x="21061" y="67077"/>
                  </a:lnTo>
                  <a:lnTo>
                    <a:pt x="56579" y="67421"/>
                  </a:lnTo>
                  <a:lnTo>
                    <a:pt x="73177" y="63831"/>
                  </a:lnTo>
                  <a:lnTo>
                    <a:pt x="107635" y="46053"/>
                  </a:lnTo>
                  <a:lnTo>
                    <a:pt x="111300" y="40580"/>
                  </a:lnTo>
                  <a:lnTo>
                    <a:pt x="113490" y="26972"/>
                  </a:lnTo>
                  <a:lnTo>
                    <a:pt x="111676" y="21509"/>
                  </a:lnTo>
                  <a:lnTo>
                    <a:pt x="104015" y="13558"/>
                  </a:lnTo>
                  <a:lnTo>
                    <a:pt x="98303" y="11861"/>
                  </a:lnTo>
                  <a:lnTo>
                    <a:pt x="60754" y="12450"/>
                  </a:lnTo>
                  <a:lnTo>
                    <a:pt x="39235" y="19368"/>
                  </a:lnTo>
                  <a:lnTo>
                    <a:pt x="36067" y="22790"/>
                  </a:lnTo>
                  <a:lnTo>
                    <a:pt x="35365" y="26482"/>
                  </a:lnTo>
                  <a:lnTo>
                    <a:pt x="36309" y="30355"/>
                  </a:lnTo>
                  <a:lnTo>
                    <a:pt x="39760" y="32937"/>
                  </a:lnTo>
                  <a:lnTo>
                    <a:pt x="51121" y="35805"/>
                  </a:lnTo>
                  <a:lnTo>
                    <a:pt x="89583" y="30890"/>
                  </a:lnTo>
                  <a:lnTo>
                    <a:pt x="114396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70350" y="1771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2648" y="16959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26682" y="2520950"/>
            <a:ext cx="2516619" cy="662503"/>
            <a:chOff x="1026682" y="2520950"/>
            <a:chExt cx="2516619" cy="662503"/>
          </a:xfrm>
        </p:grpSpPr>
        <p:sp>
          <p:nvSpPr>
            <p:cNvPr id="108" name="Freeform 107"/>
            <p:cNvSpPr/>
            <p:nvPr/>
          </p:nvSpPr>
          <p:spPr>
            <a:xfrm>
              <a:off x="1375245" y="2596407"/>
              <a:ext cx="180506" cy="199107"/>
            </a:xfrm>
            <a:custGeom>
              <a:avLst/>
              <a:gdLst/>
              <a:ahLst/>
              <a:cxnLst/>
              <a:rect l="0" t="0" r="0" b="0"/>
              <a:pathLst>
                <a:path w="180506" h="199107">
                  <a:moveTo>
                    <a:pt x="47155" y="45193"/>
                  </a:moveTo>
                  <a:lnTo>
                    <a:pt x="30562" y="77686"/>
                  </a:lnTo>
                  <a:lnTo>
                    <a:pt x="11181" y="139874"/>
                  </a:lnTo>
                  <a:lnTo>
                    <a:pt x="4588" y="167612"/>
                  </a:lnTo>
                  <a:lnTo>
                    <a:pt x="0" y="199106"/>
                  </a:lnTo>
                  <a:lnTo>
                    <a:pt x="1607" y="198602"/>
                  </a:lnTo>
                  <a:lnTo>
                    <a:pt x="4090" y="196149"/>
                  </a:lnTo>
                  <a:lnTo>
                    <a:pt x="21726" y="135898"/>
                  </a:lnTo>
                  <a:lnTo>
                    <a:pt x="44449" y="73238"/>
                  </a:lnTo>
                  <a:lnTo>
                    <a:pt x="58915" y="39191"/>
                  </a:lnTo>
                  <a:lnTo>
                    <a:pt x="83242" y="9612"/>
                  </a:lnTo>
                  <a:lnTo>
                    <a:pt x="99240" y="0"/>
                  </a:lnTo>
                  <a:lnTo>
                    <a:pt x="104456" y="248"/>
                  </a:lnTo>
                  <a:lnTo>
                    <a:pt x="109345" y="2530"/>
                  </a:lnTo>
                  <a:lnTo>
                    <a:pt x="117834" y="10709"/>
                  </a:lnTo>
                  <a:lnTo>
                    <a:pt x="126580" y="27920"/>
                  </a:lnTo>
                  <a:lnTo>
                    <a:pt x="144482" y="86444"/>
                  </a:lnTo>
                  <a:lnTo>
                    <a:pt x="161453" y="142200"/>
                  </a:lnTo>
                  <a:lnTo>
                    <a:pt x="174155" y="180727"/>
                  </a:lnTo>
                  <a:lnTo>
                    <a:pt x="180505" y="1912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454150" y="27114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59707" y="3371"/>
                  </a:lnTo>
                  <a:lnTo>
                    <a:pt x="107950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784633" y="2565400"/>
              <a:ext cx="179093" cy="219807"/>
            </a:xfrm>
            <a:custGeom>
              <a:avLst/>
              <a:gdLst/>
              <a:ahLst/>
              <a:cxnLst/>
              <a:rect l="0" t="0" r="0" b="0"/>
              <a:pathLst>
                <a:path w="179093" h="219807">
                  <a:moveTo>
                    <a:pt x="6067" y="0"/>
                  </a:moveTo>
                  <a:lnTo>
                    <a:pt x="11093" y="22604"/>
                  </a:lnTo>
                  <a:lnTo>
                    <a:pt x="7275" y="77070"/>
                  </a:lnTo>
                  <a:lnTo>
                    <a:pt x="1147" y="134750"/>
                  </a:lnTo>
                  <a:lnTo>
                    <a:pt x="0" y="172589"/>
                  </a:lnTo>
                  <a:lnTo>
                    <a:pt x="2022" y="177854"/>
                  </a:lnTo>
                  <a:lnTo>
                    <a:pt x="5487" y="180658"/>
                  </a:lnTo>
                  <a:lnTo>
                    <a:pt x="9914" y="181822"/>
                  </a:lnTo>
                  <a:lnTo>
                    <a:pt x="14276" y="181187"/>
                  </a:lnTo>
                  <a:lnTo>
                    <a:pt x="22886" y="176718"/>
                  </a:lnTo>
                  <a:lnTo>
                    <a:pt x="71107" y="138233"/>
                  </a:lnTo>
                  <a:lnTo>
                    <a:pt x="93934" y="130642"/>
                  </a:lnTo>
                  <a:lnTo>
                    <a:pt x="117866" y="128785"/>
                  </a:lnTo>
                  <a:lnTo>
                    <a:pt x="131955" y="130851"/>
                  </a:lnTo>
                  <a:lnTo>
                    <a:pt x="143391" y="136002"/>
                  </a:lnTo>
                  <a:lnTo>
                    <a:pt x="170279" y="155572"/>
                  </a:lnTo>
                  <a:lnTo>
                    <a:pt x="177358" y="166509"/>
                  </a:lnTo>
                  <a:lnTo>
                    <a:pt x="179092" y="178427"/>
                  </a:lnTo>
                  <a:lnTo>
                    <a:pt x="178567" y="184568"/>
                  </a:lnTo>
                  <a:lnTo>
                    <a:pt x="174221" y="195154"/>
                  </a:lnTo>
                  <a:lnTo>
                    <a:pt x="159933" y="213448"/>
                  </a:lnTo>
                  <a:lnTo>
                    <a:pt x="146183" y="218338"/>
                  </a:lnTo>
                  <a:lnTo>
                    <a:pt x="129724" y="219806"/>
                  </a:lnTo>
                  <a:lnTo>
                    <a:pt x="107852" y="215960"/>
                  </a:lnTo>
                  <a:lnTo>
                    <a:pt x="45070" y="186289"/>
                  </a:lnTo>
                  <a:lnTo>
                    <a:pt x="25117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058280" y="2673350"/>
              <a:ext cx="5471" cy="76201"/>
            </a:xfrm>
            <a:custGeom>
              <a:avLst/>
              <a:gdLst/>
              <a:ahLst/>
              <a:cxnLst/>
              <a:rect l="0" t="0" r="0" b="0"/>
              <a:pathLst>
                <a:path w="5471" h="76201">
                  <a:moveTo>
                    <a:pt x="5470" y="0"/>
                  </a:moveTo>
                  <a:lnTo>
                    <a:pt x="444" y="22604"/>
                  </a:lnTo>
                  <a:lnTo>
                    <a:pt x="0" y="59735"/>
                  </a:lnTo>
                  <a:lnTo>
                    <a:pt x="547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076450" y="25209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184400" y="252730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0" y="0"/>
                  </a:moveTo>
                  <a:lnTo>
                    <a:pt x="4364" y="16620"/>
                  </a:lnTo>
                  <a:lnTo>
                    <a:pt x="6176" y="71977"/>
                  </a:lnTo>
                  <a:lnTo>
                    <a:pt x="6340" y="135108"/>
                  </a:lnTo>
                  <a:lnTo>
                    <a:pt x="11375" y="195123"/>
                  </a:lnTo>
                  <a:lnTo>
                    <a:pt x="19050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326718" y="2657279"/>
              <a:ext cx="181533" cy="92272"/>
            </a:xfrm>
            <a:custGeom>
              <a:avLst/>
              <a:gdLst/>
              <a:ahLst/>
              <a:cxnLst/>
              <a:rect l="0" t="0" r="0" b="0"/>
              <a:pathLst>
                <a:path w="181533" h="92272">
                  <a:moveTo>
                    <a:pt x="118032" y="3371"/>
                  </a:moveTo>
                  <a:lnTo>
                    <a:pt x="107919" y="0"/>
                  </a:lnTo>
                  <a:lnTo>
                    <a:pt x="97310" y="226"/>
                  </a:lnTo>
                  <a:lnTo>
                    <a:pt x="54434" y="12025"/>
                  </a:lnTo>
                  <a:lnTo>
                    <a:pt x="29818" y="25411"/>
                  </a:lnTo>
                  <a:lnTo>
                    <a:pt x="6218" y="45819"/>
                  </a:lnTo>
                  <a:lnTo>
                    <a:pt x="1309" y="57985"/>
                  </a:lnTo>
                  <a:lnTo>
                    <a:pt x="0" y="65180"/>
                  </a:lnTo>
                  <a:lnTo>
                    <a:pt x="1244" y="70683"/>
                  </a:lnTo>
                  <a:lnTo>
                    <a:pt x="4190" y="75057"/>
                  </a:lnTo>
                  <a:lnTo>
                    <a:pt x="8271" y="78678"/>
                  </a:lnTo>
                  <a:lnTo>
                    <a:pt x="13813" y="80387"/>
                  </a:lnTo>
                  <a:lnTo>
                    <a:pt x="35098" y="79421"/>
                  </a:lnTo>
                  <a:lnTo>
                    <a:pt x="72556" y="70806"/>
                  </a:lnTo>
                  <a:lnTo>
                    <a:pt x="88957" y="61295"/>
                  </a:lnTo>
                  <a:lnTo>
                    <a:pt x="119150" y="37120"/>
                  </a:lnTo>
                  <a:lnTo>
                    <a:pt x="123716" y="36453"/>
                  </a:lnTo>
                  <a:lnTo>
                    <a:pt x="127466" y="38126"/>
                  </a:lnTo>
                  <a:lnTo>
                    <a:pt x="181532" y="922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552700" y="2686050"/>
              <a:ext cx="163678" cy="209112"/>
            </a:xfrm>
            <a:custGeom>
              <a:avLst/>
              <a:gdLst/>
              <a:ahLst/>
              <a:cxnLst/>
              <a:rect l="0" t="0" r="0" b="0"/>
              <a:pathLst>
                <a:path w="163678" h="209112">
                  <a:moveTo>
                    <a:pt x="50800" y="0"/>
                  </a:moveTo>
                  <a:lnTo>
                    <a:pt x="47429" y="10113"/>
                  </a:lnTo>
                  <a:lnTo>
                    <a:pt x="48704" y="29886"/>
                  </a:lnTo>
                  <a:lnTo>
                    <a:pt x="51519" y="35446"/>
                  </a:lnTo>
                  <a:lnTo>
                    <a:pt x="60292" y="43506"/>
                  </a:lnTo>
                  <a:lnTo>
                    <a:pt x="73128" y="45677"/>
                  </a:lnTo>
                  <a:lnTo>
                    <a:pt x="87535" y="43584"/>
                  </a:lnTo>
                  <a:lnTo>
                    <a:pt x="120470" y="30216"/>
                  </a:lnTo>
                  <a:lnTo>
                    <a:pt x="125469" y="31433"/>
                  </a:lnTo>
                  <a:lnTo>
                    <a:pt x="129507" y="35066"/>
                  </a:lnTo>
                  <a:lnTo>
                    <a:pt x="151313" y="76394"/>
                  </a:lnTo>
                  <a:lnTo>
                    <a:pt x="162679" y="127128"/>
                  </a:lnTo>
                  <a:lnTo>
                    <a:pt x="163677" y="150243"/>
                  </a:lnTo>
                  <a:lnTo>
                    <a:pt x="159112" y="170811"/>
                  </a:lnTo>
                  <a:lnTo>
                    <a:pt x="152796" y="183866"/>
                  </a:lnTo>
                  <a:lnTo>
                    <a:pt x="143404" y="192961"/>
                  </a:lnTo>
                  <a:lnTo>
                    <a:pt x="120127" y="204548"/>
                  </a:lnTo>
                  <a:lnTo>
                    <a:pt x="73666" y="209111"/>
                  </a:lnTo>
                  <a:lnTo>
                    <a:pt x="32085" y="200673"/>
                  </a:lnTo>
                  <a:lnTo>
                    <a:pt x="0" y="184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762174" y="2662241"/>
              <a:ext cx="98482" cy="80960"/>
            </a:xfrm>
            <a:custGeom>
              <a:avLst/>
              <a:gdLst/>
              <a:ahLst/>
              <a:cxnLst/>
              <a:rect l="0" t="0" r="0" b="0"/>
              <a:pathLst>
                <a:path w="98482" h="80960">
                  <a:moveTo>
                    <a:pt x="76" y="30159"/>
                  </a:moveTo>
                  <a:lnTo>
                    <a:pt x="22680" y="35185"/>
                  </a:lnTo>
                  <a:lnTo>
                    <a:pt x="45579" y="34235"/>
                  </a:lnTo>
                  <a:lnTo>
                    <a:pt x="81929" y="24921"/>
                  </a:lnTo>
                  <a:lnTo>
                    <a:pt x="95016" y="18188"/>
                  </a:lnTo>
                  <a:lnTo>
                    <a:pt x="97942" y="14418"/>
                  </a:lnTo>
                  <a:lnTo>
                    <a:pt x="98481" y="10492"/>
                  </a:lnTo>
                  <a:lnTo>
                    <a:pt x="97429" y="6465"/>
                  </a:lnTo>
                  <a:lnTo>
                    <a:pt x="93906" y="3779"/>
                  </a:lnTo>
                  <a:lnTo>
                    <a:pt x="75463" y="0"/>
                  </a:lnTo>
                  <a:lnTo>
                    <a:pt x="45829" y="605"/>
                  </a:lnTo>
                  <a:lnTo>
                    <a:pt x="32405" y="4324"/>
                  </a:lnTo>
                  <a:lnTo>
                    <a:pt x="8422" y="18209"/>
                  </a:lnTo>
                  <a:lnTo>
                    <a:pt x="3523" y="22193"/>
                  </a:lnTo>
                  <a:lnTo>
                    <a:pt x="963" y="27670"/>
                  </a:lnTo>
                  <a:lnTo>
                    <a:pt x="0" y="41283"/>
                  </a:lnTo>
                  <a:lnTo>
                    <a:pt x="2142" y="47453"/>
                  </a:lnTo>
                  <a:lnTo>
                    <a:pt x="10167" y="58071"/>
                  </a:lnTo>
                  <a:lnTo>
                    <a:pt x="22670" y="65612"/>
                  </a:lnTo>
                  <a:lnTo>
                    <a:pt x="61221" y="77788"/>
                  </a:lnTo>
                  <a:lnTo>
                    <a:pt x="88976" y="809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984500" y="2614354"/>
              <a:ext cx="139701" cy="111927"/>
            </a:xfrm>
            <a:custGeom>
              <a:avLst/>
              <a:gdLst/>
              <a:ahLst/>
              <a:cxnLst/>
              <a:rect l="0" t="0" r="0" b="0"/>
              <a:pathLst>
                <a:path w="139701" h="111927">
                  <a:moveTo>
                    <a:pt x="0" y="39946"/>
                  </a:moveTo>
                  <a:lnTo>
                    <a:pt x="1881" y="65694"/>
                  </a:lnTo>
                  <a:lnTo>
                    <a:pt x="15596" y="111926"/>
                  </a:lnTo>
                  <a:lnTo>
                    <a:pt x="8683" y="87849"/>
                  </a:lnTo>
                  <a:lnTo>
                    <a:pt x="7387" y="70644"/>
                  </a:lnTo>
                  <a:lnTo>
                    <a:pt x="10574" y="55001"/>
                  </a:lnTo>
                  <a:lnTo>
                    <a:pt x="24118" y="27711"/>
                  </a:lnTo>
                  <a:lnTo>
                    <a:pt x="42973" y="11705"/>
                  </a:lnTo>
                  <a:lnTo>
                    <a:pt x="63062" y="1396"/>
                  </a:lnTo>
                  <a:lnTo>
                    <a:pt x="77887" y="0"/>
                  </a:lnTo>
                  <a:lnTo>
                    <a:pt x="139700" y="81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026682" y="3016250"/>
              <a:ext cx="124488" cy="103481"/>
            </a:xfrm>
            <a:custGeom>
              <a:avLst/>
              <a:gdLst/>
              <a:ahLst/>
              <a:cxnLst/>
              <a:rect l="0" t="0" r="0" b="0"/>
              <a:pathLst>
                <a:path w="124488" h="103481">
                  <a:moveTo>
                    <a:pt x="65518" y="12700"/>
                  </a:moveTo>
                  <a:lnTo>
                    <a:pt x="52034" y="12700"/>
                  </a:lnTo>
                  <a:lnTo>
                    <a:pt x="41651" y="16463"/>
                  </a:lnTo>
                  <a:lnTo>
                    <a:pt x="10574" y="42554"/>
                  </a:lnTo>
                  <a:lnTo>
                    <a:pt x="1182" y="58469"/>
                  </a:lnTo>
                  <a:lnTo>
                    <a:pt x="0" y="70436"/>
                  </a:lnTo>
                  <a:lnTo>
                    <a:pt x="2532" y="82105"/>
                  </a:lnTo>
                  <a:lnTo>
                    <a:pt x="8361" y="91995"/>
                  </a:lnTo>
                  <a:lnTo>
                    <a:pt x="19419" y="99213"/>
                  </a:lnTo>
                  <a:lnTo>
                    <a:pt x="26318" y="102125"/>
                  </a:lnTo>
                  <a:lnTo>
                    <a:pt x="41511" y="103480"/>
                  </a:lnTo>
                  <a:lnTo>
                    <a:pt x="74260" y="98600"/>
                  </a:lnTo>
                  <a:lnTo>
                    <a:pt x="96095" y="89501"/>
                  </a:lnTo>
                  <a:lnTo>
                    <a:pt x="112600" y="74496"/>
                  </a:lnTo>
                  <a:lnTo>
                    <a:pt x="123056" y="56645"/>
                  </a:lnTo>
                  <a:lnTo>
                    <a:pt x="124487" y="44226"/>
                  </a:lnTo>
                  <a:lnTo>
                    <a:pt x="122065" y="32356"/>
                  </a:lnTo>
                  <a:lnTo>
                    <a:pt x="116285" y="22377"/>
                  </a:lnTo>
                  <a:lnTo>
                    <a:pt x="107131" y="15119"/>
                  </a:lnTo>
                  <a:lnTo>
                    <a:pt x="782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1254502" y="2903767"/>
              <a:ext cx="98049" cy="214084"/>
            </a:xfrm>
            <a:custGeom>
              <a:avLst/>
              <a:gdLst/>
              <a:ahLst/>
              <a:cxnLst/>
              <a:rect l="0" t="0" r="0" b="0"/>
              <a:pathLst>
                <a:path w="98049" h="214084">
                  <a:moveTo>
                    <a:pt x="98048" y="23583"/>
                  </a:moveTo>
                  <a:lnTo>
                    <a:pt x="94677" y="13470"/>
                  </a:lnTo>
                  <a:lnTo>
                    <a:pt x="87378" y="6624"/>
                  </a:lnTo>
                  <a:lnTo>
                    <a:pt x="76372" y="1934"/>
                  </a:lnTo>
                  <a:lnTo>
                    <a:pt x="55015" y="0"/>
                  </a:lnTo>
                  <a:lnTo>
                    <a:pt x="41528" y="2048"/>
                  </a:lnTo>
                  <a:lnTo>
                    <a:pt x="30359" y="7192"/>
                  </a:lnTo>
                  <a:lnTo>
                    <a:pt x="20692" y="14887"/>
                  </a:lnTo>
                  <a:lnTo>
                    <a:pt x="11692" y="25363"/>
                  </a:lnTo>
                  <a:lnTo>
                    <a:pt x="6751" y="40837"/>
                  </a:lnTo>
                  <a:lnTo>
                    <a:pt x="0" y="86368"/>
                  </a:lnTo>
                  <a:lnTo>
                    <a:pt x="11473" y="145797"/>
                  </a:lnTo>
                  <a:lnTo>
                    <a:pt x="28206" y="199315"/>
                  </a:lnTo>
                  <a:lnTo>
                    <a:pt x="34548" y="2140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250950" y="30416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56336" y="3371"/>
                  </a:lnTo>
                  <a:lnTo>
                    <a:pt x="95250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543050" y="3001151"/>
              <a:ext cx="161341" cy="182302"/>
            </a:xfrm>
            <a:custGeom>
              <a:avLst/>
              <a:gdLst/>
              <a:ahLst/>
              <a:cxnLst/>
              <a:rect l="0" t="0" r="0" b="0"/>
              <a:pathLst>
                <a:path w="161341" h="182302">
                  <a:moveTo>
                    <a:pt x="0" y="46849"/>
                  </a:moveTo>
                  <a:lnTo>
                    <a:pt x="1882" y="72597"/>
                  </a:lnTo>
                  <a:lnTo>
                    <a:pt x="13141" y="135366"/>
                  </a:lnTo>
                  <a:lnTo>
                    <a:pt x="24625" y="161073"/>
                  </a:lnTo>
                  <a:lnTo>
                    <a:pt x="38365" y="182301"/>
                  </a:lnTo>
                  <a:lnTo>
                    <a:pt x="38982" y="181600"/>
                  </a:lnTo>
                  <a:lnTo>
                    <a:pt x="32373" y="125757"/>
                  </a:lnTo>
                  <a:lnTo>
                    <a:pt x="36874" y="65060"/>
                  </a:lnTo>
                  <a:lnTo>
                    <a:pt x="43303" y="42837"/>
                  </a:lnTo>
                  <a:lnTo>
                    <a:pt x="61790" y="17802"/>
                  </a:lnTo>
                  <a:lnTo>
                    <a:pt x="77575" y="8060"/>
                  </a:lnTo>
                  <a:lnTo>
                    <a:pt x="95657" y="705"/>
                  </a:lnTo>
                  <a:lnTo>
                    <a:pt x="108131" y="0"/>
                  </a:lnTo>
                  <a:lnTo>
                    <a:pt x="120730" y="2744"/>
                  </a:lnTo>
                  <a:lnTo>
                    <a:pt x="152411" y="19935"/>
                  </a:lnTo>
                  <a:lnTo>
                    <a:pt x="156640" y="25379"/>
                  </a:lnTo>
                  <a:lnTo>
                    <a:pt x="161340" y="38953"/>
                  </a:lnTo>
                  <a:lnTo>
                    <a:pt x="159666" y="52512"/>
                  </a:lnTo>
                  <a:lnTo>
                    <a:pt x="157244" y="59091"/>
                  </a:lnTo>
                  <a:lnTo>
                    <a:pt x="148908" y="68282"/>
                  </a:lnTo>
                  <a:lnTo>
                    <a:pt x="130434" y="77423"/>
                  </a:lnTo>
                  <a:lnTo>
                    <a:pt x="80413" y="89314"/>
                  </a:lnTo>
                  <a:lnTo>
                    <a:pt x="53930" y="88830"/>
                  </a:lnTo>
                  <a:lnTo>
                    <a:pt x="6350" y="785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784501" y="2895600"/>
              <a:ext cx="145900" cy="196851"/>
            </a:xfrm>
            <a:custGeom>
              <a:avLst/>
              <a:gdLst/>
              <a:ahLst/>
              <a:cxnLst/>
              <a:rect l="0" t="0" r="0" b="0"/>
              <a:pathLst>
                <a:path w="145900" h="196851">
                  <a:moveTo>
                    <a:pt x="12549" y="0"/>
                  </a:moveTo>
                  <a:lnTo>
                    <a:pt x="1565" y="50529"/>
                  </a:lnTo>
                  <a:lnTo>
                    <a:pt x="0" y="108484"/>
                  </a:lnTo>
                  <a:lnTo>
                    <a:pt x="574" y="150929"/>
                  </a:lnTo>
                  <a:lnTo>
                    <a:pt x="1744" y="151419"/>
                  </a:lnTo>
                  <a:lnTo>
                    <a:pt x="28393" y="119541"/>
                  </a:lnTo>
                  <a:lnTo>
                    <a:pt x="39346" y="113572"/>
                  </a:lnTo>
                  <a:lnTo>
                    <a:pt x="53152" y="112330"/>
                  </a:lnTo>
                  <a:lnTo>
                    <a:pt x="67283" y="114836"/>
                  </a:lnTo>
                  <a:lnTo>
                    <a:pt x="83878" y="124885"/>
                  </a:lnTo>
                  <a:lnTo>
                    <a:pt x="133059" y="179197"/>
                  </a:lnTo>
                  <a:lnTo>
                    <a:pt x="145899" y="19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972839" y="3003550"/>
              <a:ext cx="111155" cy="74662"/>
            </a:xfrm>
            <a:custGeom>
              <a:avLst/>
              <a:gdLst/>
              <a:ahLst/>
              <a:cxnLst/>
              <a:rect l="0" t="0" r="0" b="0"/>
              <a:pathLst>
                <a:path w="111155" h="74662">
                  <a:moveTo>
                    <a:pt x="33761" y="0"/>
                  </a:moveTo>
                  <a:lnTo>
                    <a:pt x="19258" y="5775"/>
                  </a:lnTo>
                  <a:lnTo>
                    <a:pt x="10617" y="12209"/>
                  </a:lnTo>
                  <a:lnTo>
                    <a:pt x="1190" y="27136"/>
                  </a:lnTo>
                  <a:lnTo>
                    <a:pt x="0" y="40753"/>
                  </a:lnTo>
                  <a:lnTo>
                    <a:pt x="670" y="48335"/>
                  </a:lnTo>
                  <a:lnTo>
                    <a:pt x="3234" y="54096"/>
                  </a:lnTo>
                  <a:lnTo>
                    <a:pt x="11727" y="62378"/>
                  </a:lnTo>
                  <a:lnTo>
                    <a:pt x="28408" y="71007"/>
                  </a:lnTo>
                  <a:lnTo>
                    <a:pt x="50127" y="74661"/>
                  </a:lnTo>
                  <a:lnTo>
                    <a:pt x="71066" y="72373"/>
                  </a:lnTo>
                  <a:lnTo>
                    <a:pt x="82326" y="67208"/>
                  </a:lnTo>
                  <a:lnTo>
                    <a:pt x="101053" y="52395"/>
                  </a:lnTo>
                  <a:lnTo>
                    <a:pt x="110693" y="36691"/>
                  </a:lnTo>
                  <a:lnTo>
                    <a:pt x="111154" y="31516"/>
                  </a:lnTo>
                  <a:lnTo>
                    <a:pt x="107904" y="22004"/>
                  </a:lnTo>
                  <a:lnTo>
                    <a:pt x="94770" y="8715"/>
                  </a:lnTo>
                  <a:lnTo>
                    <a:pt x="81572" y="3873"/>
                  </a:lnTo>
                  <a:lnTo>
                    <a:pt x="591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135782" y="2997200"/>
              <a:ext cx="97713" cy="101601"/>
            </a:xfrm>
            <a:custGeom>
              <a:avLst/>
              <a:gdLst/>
              <a:ahLst/>
              <a:cxnLst/>
              <a:rect l="0" t="0" r="0" b="0"/>
              <a:pathLst>
                <a:path w="97713" h="101601">
                  <a:moveTo>
                    <a:pt x="61318" y="0"/>
                  </a:moveTo>
                  <a:lnTo>
                    <a:pt x="11003" y="17712"/>
                  </a:lnTo>
                  <a:lnTo>
                    <a:pt x="1091" y="24570"/>
                  </a:lnTo>
                  <a:lnTo>
                    <a:pt x="0" y="27669"/>
                  </a:lnTo>
                  <a:lnTo>
                    <a:pt x="1389" y="30441"/>
                  </a:lnTo>
                  <a:lnTo>
                    <a:pt x="8577" y="35401"/>
                  </a:lnTo>
                  <a:lnTo>
                    <a:pt x="65797" y="55018"/>
                  </a:lnTo>
                  <a:lnTo>
                    <a:pt x="85458" y="62084"/>
                  </a:lnTo>
                  <a:lnTo>
                    <a:pt x="95801" y="68986"/>
                  </a:lnTo>
                  <a:lnTo>
                    <a:pt x="97712" y="72802"/>
                  </a:lnTo>
                  <a:lnTo>
                    <a:pt x="97575" y="76757"/>
                  </a:lnTo>
                  <a:lnTo>
                    <a:pt x="96073" y="80805"/>
                  </a:lnTo>
                  <a:lnTo>
                    <a:pt x="88759" y="87183"/>
                  </a:lnTo>
                  <a:lnTo>
                    <a:pt x="63446" y="97028"/>
                  </a:lnTo>
                  <a:lnTo>
                    <a:pt x="16868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292357" y="2999053"/>
              <a:ext cx="146346" cy="159999"/>
            </a:xfrm>
            <a:custGeom>
              <a:avLst/>
              <a:gdLst/>
              <a:ahLst/>
              <a:cxnLst/>
              <a:rect l="0" t="0" r="0" b="0"/>
              <a:pathLst>
                <a:path w="146346" h="159999">
                  <a:moveTo>
                    <a:pt x="12693" y="42597"/>
                  </a:moveTo>
                  <a:lnTo>
                    <a:pt x="3233" y="104400"/>
                  </a:lnTo>
                  <a:lnTo>
                    <a:pt x="183" y="159998"/>
                  </a:lnTo>
                  <a:lnTo>
                    <a:pt x="0" y="110260"/>
                  </a:lnTo>
                  <a:lnTo>
                    <a:pt x="8832" y="50686"/>
                  </a:lnTo>
                  <a:lnTo>
                    <a:pt x="18291" y="29315"/>
                  </a:lnTo>
                  <a:lnTo>
                    <a:pt x="33402" y="14045"/>
                  </a:lnTo>
                  <a:lnTo>
                    <a:pt x="58026" y="3955"/>
                  </a:lnTo>
                  <a:lnTo>
                    <a:pt x="96541" y="0"/>
                  </a:lnTo>
                  <a:lnTo>
                    <a:pt x="112048" y="2028"/>
                  </a:lnTo>
                  <a:lnTo>
                    <a:pt x="124114" y="7163"/>
                  </a:lnTo>
                  <a:lnTo>
                    <a:pt x="143358" y="21957"/>
                  </a:lnTo>
                  <a:lnTo>
                    <a:pt x="145664" y="26720"/>
                  </a:lnTo>
                  <a:lnTo>
                    <a:pt x="146345" y="37657"/>
                  </a:lnTo>
                  <a:lnTo>
                    <a:pt x="142414" y="47692"/>
                  </a:lnTo>
                  <a:lnTo>
                    <a:pt x="139390" y="52344"/>
                  </a:lnTo>
                  <a:lnTo>
                    <a:pt x="130386" y="59394"/>
                  </a:lnTo>
                  <a:lnTo>
                    <a:pt x="103988" y="69669"/>
                  </a:lnTo>
                  <a:lnTo>
                    <a:pt x="46027" y="73936"/>
                  </a:lnTo>
                  <a:lnTo>
                    <a:pt x="12693" y="679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493346" y="2908300"/>
              <a:ext cx="122855" cy="177801"/>
            </a:xfrm>
            <a:custGeom>
              <a:avLst/>
              <a:gdLst/>
              <a:ahLst/>
              <a:cxnLst/>
              <a:rect l="0" t="0" r="0" b="0"/>
              <a:pathLst>
                <a:path w="122855" h="177801">
                  <a:moveTo>
                    <a:pt x="21254" y="0"/>
                  </a:moveTo>
                  <a:lnTo>
                    <a:pt x="16228" y="59300"/>
                  </a:lnTo>
                  <a:lnTo>
                    <a:pt x="8113" y="112050"/>
                  </a:lnTo>
                  <a:lnTo>
                    <a:pt x="0" y="139256"/>
                  </a:lnTo>
                  <a:lnTo>
                    <a:pt x="735" y="142932"/>
                  </a:lnTo>
                  <a:lnTo>
                    <a:pt x="3341" y="144676"/>
                  </a:lnTo>
                  <a:lnTo>
                    <a:pt x="7196" y="145134"/>
                  </a:lnTo>
                  <a:lnTo>
                    <a:pt x="11176" y="143323"/>
                  </a:lnTo>
                  <a:lnTo>
                    <a:pt x="41890" y="119278"/>
                  </a:lnTo>
                  <a:lnTo>
                    <a:pt x="64684" y="111620"/>
                  </a:lnTo>
                  <a:lnTo>
                    <a:pt x="81008" y="109581"/>
                  </a:lnTo>
                  <a:lnTo>
                    <a:pt x="87196" y="111154"/>
                  </a:lnTo>
                  <a:lnTo>
                    <a:pt x="92026" y="114319"/>
                  </a:lnTo>
                  <a:lnTo>
                    <a:pt x="99275" y="124186"/>
                  </a:lnTo>
                  <a:lnTo>
                    <a:pt x="122854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652509" y="3003550"/>
              <a:ext cx="92107" cy="80574"/>
            </a:xfrm>
            <a:custGeom>
              <a:avLst/>
              <a:gdLst/>
              <a:ahLst/>
              <a:cxnLst/>
              <a:rect l="0" t="0" r="0" b="0"/>
              <a:pathLst>
                <a:path w="92107" h="80574">
                  <a:moveTo>
                    <a:pt x="58941" y="6350"/>
                  </a:moveTo>
                  <a:lnTo>
                    <a:pt x="22790" y="18592"/>
                  </a:lnTo>
                  <a:lnTo>
                    <a:pt x="12064" y="28019"/>
                  </a:lnTo>
                  <a:lnTo>
                    <a:pt x="1464" y="45226"/>
                  </a:lnTo>
                  <a:lnTo>
                    <a:pt x="0" y="57495"/>
                  </a:lnTo>
                  <a:lnTo>
                    <a:pt x="597" y="63730"/>
                  </a:lnTo>
                  <a:lnTo>
                    <a:pt x="3112" y="68592"/>
                  </a:lnTo>
                  <a:lnTo>
                    <a:pt x="11550" y="75876"/>
                  </a:lnTo>
                  <a:lnTo>
                    <a:pt x="34943" y="80573"/>
                  </a:lnTo>
                  <a:lnTo>
                    <a:pt x="50392" y="77908"/>
                  </a:lnTo>
                  <a:lnTo>
                    <a:pt x="77557" y="64700"/>
                  </a:lnTo>
                  <a:lnTo>
                    <a:pt x="86735" y="54861"/>
                  </a:lnTo>
                  <a:lnTo>
                    <a:pt x="90170" y="49274"/>
                  </a:lnTo>
                  <a:lnTo>
                    <a:pt x="92106" y="37422"/>
                  </a:lnTo>
                  <a:lnTo>
                    <a:pt x="91635" y="31298"/>
                  </a:lnTo>
                  <a:lnTo>
                    <a:pt x="87347" y="20731"/>
                  </a:lnTo>
                  <a:lnTo>
                    <a:pt x="80738" y="12036"/>
                  </a:lnTo>
                  <a:lnTo>
                    <a:pt x="6529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832362" y="2882900"/>
              <a:ext cx="18789" cy="203201"/>
            </a:xfrm>
            <a:custGeom>
              <a:avLst/>
              <a:gdLst/>
              <a:ahLst/>
              <a:cxnLst/>
              <a:rect l="0" t="0" r="0" b="0"/>
              <a:pathLst>
                <a:path w="18789" h="203201">
                  <a:moveTo>
                    <a:pt x="6088" y="0"/>
                  </a:moveTo>
                  <a:lnTo>
                    <a:pt x="4207" y="25748"/>
                  </a:lnTo>
                  <a:lnTo>
                    <a:pt x="0" y="87547"/>
                  </a:lnTo>
                  <a:lnTo>
                    <a:pt x="4118" y="150080"/>
                  </a:lnTo>
                  <a:lnTo>
                    <a:pt x="6915" y="174918"/>
                  </a:lnTo>
                  <a:lnTo>
                    <a:pt x="18788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940050" y="30162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990850" y="29210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063392" y="2963099"/>
              <a:ext cx="128665" cy="162470"/>
            </a:xfrm>
            <a:custGeom>
              <a:avLst/>
              <a:gdLst/>
              <a:ahLst/>
              <a:cxnLst/>
              <a:rect l="0" t="0" r="0" b="0"/>
              <a:pathLst>
                <a:path w="128665" h="162470">
                  <a:moveTo>
                    <a:pt x="3658" y="78551"/>
                  </a:moveTo>
                  <a:lnTo>
                    <a:pt x="0" y="98829"/>
                  </a:lnTo>
                  <a:lnTo>
                    <a:pt x="6845" y="159977"/>
                  </a:lnTo>
                  <a:lnTo>
                    <a:pt x="8605" y="162469"/>
                  </a:lnTo>
                  <a:lnTo>
                    <a:pt x="10484" y="162013"/>
                  </a:lnTo>
                  <a:lnTo>
                    <a:pt x="12442" y="159592"/>
                  </a:lnTo>
                  <a:lnTo>
                    <a:pt x="15842" y="120851"/>
                  </a:lnTo>
                  <a:lnTo>
                    <a:pt x="21795" y="59727"/>
                  </a:lnTo>
                  <a:lnTo>
                    <a:pt x="29180" y="36049"/>
                  </a:lnTo>
                  <a:lnTo>
                    <a:pt x="40304" y="18999"/>
                  </a:lnTo>
                  <a:lnTo>
                    <a:pt x="50284" y="11396"/>
                  </a:lnTo>
                  <a:lnTo>
                    <a:pt x="73938" y="767"/>
                  </a:lnTo>
                  <a:lnTo>
                    <a:pt x="86399" y="0"/>
                  </a:lnTo>
                  <a:lnTo>
                    <a:pt x="98993" y="2717"/>
                  </a:lnTo>
                  <a:lnTo>
                    <a:pt x="111646" y="8629"/>
                  </a:lnTo>
                  <a:lnTo>
                    <a:pt x="120562" y="17841"/>
                  </a:lnTo>
                  <a:lnTo>
                    <a:pt x="126171" y="29697"/>
                  </a:lnTo>
                  <a:lnTo>
                    <a:pt x="128664" y="44373"/>
                  </a:lnTo>
                  <a:lnTo>
                    <a:pt x="126009" y="56541"/>
                  </a:lnTo>
                  <a:lnTo>
                    <a:pt x="123325" y="61761"/>
                  </a:lnTo>
                  <a:lnTo>
                    <a:pt x="114699" y="69442"/>
                  </a:lnTo>
                  <a:lnTo>
                    <a:pt x="103104" y="74503"/>
                  </a:lnTo>
                  <a:lnTo>
                    <a:pt x="64479" y="78018"/>
                  </a:lnTo>
                  <a:lnTo>
                    <a:pt x="10008" y="658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285642" y="298450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3658" y="0"/>
                  </a:moveTo>
                  <a:lnTo>
                    <a:pt x="0" y="20278"/>
                  </a:lnTo>
                  <a:lnTo>
                    <a:pt x="3658" y="57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321050" y="2908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362927" y="2896937"/>
              <a:ext cx="180374" cy="189164"/>
            </a:xfrm>
            <a:custGeom>
              <a:avLst/>
              <a:gdLst/>
              <a:ahLst/>
              <a:cxnLst/>
              <a:rect l="0" t="0" r="0" b="0"/>
              <a:pathLst>
                <a:path w="180374" h="189164">
                  <a:moveTo>
                    <a:pt x="97823" y="93913"/>
                  </a:moveTo>
                  <a:lnTo>
                    <a:pt x="75219" y="88887"/>
                  </a:lnTo>
                  <a:lnTo>
                    <a:pt x="54202" y="89837"/>
                  </a:lnTo>
                  <a:lnTo>
                    <a:pt x="21732" y="99151"/>
                  </a:lnTo>
                  <a:lnTo>
                    <a:pt x="8971" y="105884"/>
                  </a:lnTo>
                  <a:lnTo>
                    <a:pt x="4722" y="111066"/>
                  </a:lnTo>
                  <a:lnTo>
                    <a:pt x="0" y="124350"/>
                  </a:lnTo>
                  <a:lnTo>
                    <a:pt x="152" y="130432"/>
                  </a:lnTo>
                  <a:lnTo>
                    <a:pt x="4084" y="140953"/>
                  </a:lnTo>
                  <a:lnTo>
                    <a:pt x="17602" y="154809"/>
                  </a:lnTo>
                  <a:lnTo>
                    <a:pt x="32771" y="159784"/>
                  </a:lnTo>
                  <a:lnTo>
                    <a:pt x="49861" y="160583"/>
                  </a:lnTo>
                  <a:lnTo>
                    <a:pt x="71382" y="153100"/>
                  </a:lnTo>
                  <a:lnTo>
                    <a:pt x="97617" y="136048"/>
                  </a:lnTo>
                  <a:lnTo>
                    <a:pt x="124476" y="106308"/>
                  </a:lnTo>
                  <a:lnTo>
                    <a:pt x="149958" y="67781"/>
                  </a:lnTo>
                  <a:lnTo>
                    <a:pt x="163058" y="27921"/>
                  </a:lnTo>
                  <a:lnTo>
                    <a:pt x="162935" y="2785"/>
                  </a:lnTo>
                  <a:lnTo>
                    <a:pt x="162397" y="0"/>
                  </a:lnTo>
                  <a:lnTo>
                    <a:pt x="162039" y="965"/>
                  </a:lnTo>
                  <a:lnTo>
                    <a:pt x="161342" y="62553"/>
                  </a:lnTo>
                  <a:lnTo>
                    <a:pt x="166351" y="118023"/>
                  </a:lnTo>
                  <a:lnTo>
                    <a:pt x="174464" y="168118"/>
                  </a:lnTo>
                  <a:lnTo>
                    <a:pt x="180373" y="1891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365500" y="1817002"/>
            <a:ext cx="549524" cy="926199"/>
            <a:chOff x="3365500" y="1817002"/>
            <a:chExt cx="549524" cy="926199"/>
          </a:xfrm>
        </p:grpSpPr>
        <p:sp>
          <p:nvSpPr>
            <p:cNvPr id="136" name="Freeform 135"/>
            <p:cNvSpPr/>
            <p:nvPr/>
          </p:nvSpPr>
          <p:spPr>
            <a:xfrm>
              <a:off x="3365500" y="1817002"/>
              <a:ext cx="549524" cy="900799"/>
            </a:xfrm>
            <a:custGeom>
              <a:avLst/>
              <a:gdLst/>
              <a:ahLst/>
              <a:cxnLst/>
              <a:rect l="0" t="0" r="0" b="0"/>
              <a:pathLst>
                <a:path w="549524" h="900799">
                  <a:moveTo>
                    <a:pt x="0" y="900798"/>
                  </a:moveTo>
                  <a:lnTo>
                    <a:pt x="10113" y="897427"/>
                  </a:lnTo>
                  <a:lnTo>
                    <a:pt x="16959" y="890128"/>
                  </a:lnTo>
                  <a:lnTo>
                    <a:pt x="27104" y="868195"/>
                  </a:lnTo>
                  <a:lnTo>
                    <a:pt x="27804" y="854087"/>
                  </a:lnTo>
                  <a:lnTo>
                    <a:pt x="22170" y="796949"/>
                  </a:lnTo>
                  <a:lnTo>
                    <a:pt x="20372" y="763189"/>
                  </a:lnTo>
                  <a:lnTo>
                    <a:pt x="25571" y="707343"/>
                  </a:lnTo>
                  <a:lnTo>
                    <a:pt x="36184" y="645313"/>
                  </a:lnTo>
                  <a:lnTo>
                    <a:pt x="50812" y="583459"/>
                  </a:lnTo>
                  <a:lnTo>
                    <a:pt x="65617" y="524041"/>
                  </a:lnTo>
                  <a:lnTo>
                    <a:pt x="86901" y="464765"/>
                  </a:lnTo>
                  <a:lnTo>
                    <a:pt x="107523" y="405498"/>
                  </a:lnTo>
                  <a:lnTo>
                    <a:pt x="131580" y="346231"/>
                  </a:lnTo>
                  <a:lnTo>
                    <a:pt x="160887" y="286965"/>
                  </a:lnTo>
                  <a:lnTo>
                    <a:pt x="195527" y="227698"/>
                  </a:lnTo>
                  <a:lnTo>
                    <a:pt x="222207" y="191140"/>
                  </a:lnTo>
                  <a:lnTo>
                    <a:pt x="273947" y="139351"/>
                  </a:lnTo>
                  <a:lnTo>
                    <a:pt x="331325" y="103015"/>
                  </a:lnTo>
                  <a:lnTo>
                    <a:pt x="392566" y="75186"/>
                  </a:lnTo>
                  <a:lnTo>
                    <a:pt x="452900" y="51125"/>
                  </a:lnTo>
                  <a:lnTo>
                    <a:pt x="515672" y="30978"/>
                  </a:lnTo>
                  <a:lnTo>
                    <a:pt x="545107" y="22407"/>
                  </a:lnTo>
                  <a:lnTo>
                    <a:pt x="547555" y="20282"/>
                  </a:lnTo>
                  <a:lnTo>
                    <a:pt x="547070" y="18159"/>
                  </a:lnTo>
                  <a:lnTo>
                    <a:pt x="544630" y="16039"/>
                  </a:lnTo>
                  <a:lnTo>
                    <a:pt x="527712" y="9684"/>
                  </a:lnTo>
                  <a:lnTo>
                    <a:pt x="483541" y="2449"/>
                  </a:lnTo>
                  <a:lnTo>
                    <a:pt x="481816" y="1332"/>
                  </a:lnTo>
                  <a:lnTo>
                    <a:pt x="483488" y="587"/>
                  </a:lnTo>
                  <a:lnTo>
                    <a:pt x="514023" y="0"/>
                  </a:lnTo>
                  <a:lnTo>
                    <a:pt x="536753" y="4931"/>
                  </a:lnTo>
                  <a:lnTo>
                    <a:pt x="548060" y="11333"/>
                  </a:lnTo>
                  <a:lnTo>
                    <a:pt x="549523" y="15016"/>
                  </a:lnTo>
                  <a:lnTo>
                    <a:pt x="548382" y="18882"/>
                  </a:lnTo>
                  <a:lnTo>
                    <a:pt x="514350" y="625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409950" y="2179751"/>
              <a:ext cx="304801" cy="563450"/>
            </a:xfrm>
            <a:custGeom>
              <a:avLst/>
              <a:gdLst/>
              <a:ahLst/>
              <a:cxnLst/>
              <a:rect l="0" t="0" r="0" b="0"/>
              <a:pathLst>
                <a:path w="304801" h="563450">
                  <a:moveTo>
                    <a:pt x="0" y="563449"/>
                  </a:moveTo>
                  <a:lnTo>
                    <a:pt x="1881" y="537701"/>
                  </a:lnTo>
                  <a:lnTo>
                    <a:pt x="19099" y="479008"/>
                  </a:lnTo>
                  <a:lnTo>
                    <a:pt x="35985" y="418161"/>
                  </a:lnTo>
                  <a:lnTo>
                    <a:pt x="52917" y="361161"/>
                  </a:lnTo>
                  <a:lnTo>
                    <a:pt x="71731" y="301645"/>
                  </a:lnTo>
                  <a:lnTo>
                    <a:pt x="97323" y="239673"/>
                  </a:lnTo>
                  <a:lnTo>
                    <a:pt x="119183" y="176294"/>
                  </a:lnTo>
                  <a:lnTo>
                    <a:pt x="154589" y="117556"/>
                  </a:lnTo>
                  <a:lnTo>
                    <a:pt x="198733" y="63264"/>
                  </a:lnTo>
                  <a:lnTo>
                    <a:pt x="225189" y="41531"/>
                  </a:lnTo>
                  <a:lnTo>
                    <a:pt x="267013" y="26786"/>
                  </a:lnTo>
                  <a:lnTo>
                    <a:pt x="285764" y="23908"/>
                  </a:lnTo>
                  <a:lnTo>
                    <a:pt x="285760" y="22427"/>
                  </a:lnTo>
                  <a:lnTo>
                    <a:pt x="264262" y="5861"/>
                  </a:lnTo>
                  <a:lnTo>
                    <a:pt x="258725" y="3341"/>
                  </a:lnTo>
                  <a:lnTo>
                    <a:pt x="257855" y="1660"/>
                  </a:lnTo>
                  <a:lnTo>
                    <a:pt x="260098" y="540"/>
                  </a:lnTo>
                  <a:lnTo>
                    <a:pt x="269410" y="0"/>
                  </a:lnTo>
                  <a:lnTo>
                    <a:pt x="298807" y="7268"/>
                  </a:lnTo>
                  <a:lnTo>
                    <a:pt x="302216" y="10629"/>
                  </a:lnTo>
                  <a:lnTo>
                    <a:pt x="303783" y="14986"/>
                  </a:lnTo>
                  <a:lnTo>
                    <a:pt x="304800" y="427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99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968500" y="117048"/>
            <a:ext cx="4972051" cy="867203"/>
            <a:chOff x="1968500" y="117048"/>
            <a:chExt cx="4972051" cy="867203"/>
          </a:xfrm>
        </p:grpSpPr>
        <p:sp>
          <p:nvSpPr>
            <p:cNvPr id="2" name="Freeform 1"/>
            <p:cNvSpPr/>
            <p:nvPr/>
          </p:nvSpPr>
          <p:spPr>
            <a:xfrm>
              <a:off x="1968500" y="121880"/>
              <a:ext cx="203201" cy="157172"/>
            </a:xfrm>
            <a:custGeom>
              <a:avLst/>
              <a:gdLst/>
              <a:ahLst/>
              <a:cxnLst/>
              <a:rect l="0" t="0" r="0" b="0"/>
              <a:pathLst>
                <a:path w="203201" h="157172">
                  <a:moveTo>
                    <a:pt x="0" y="24170"/>
                  </a:moveTo>
                  <a:lnTo>
                    <a:pt x="0" y="83877"/>
                  </a:lnTo>
                  <a:lnTo>
                    <a:pt x="10984" y="145229"/>
                  </a:lnTo>
                  <a:lnTo>
                    <a:pt x="11232" y="156996"/>
                  </a:lnTo>
                  <a:lnTo>
                    <a:pt x="10310" y="157171"/>
                  </a:lnTo>
                  <a:lnTo>
                    <a:pt x="7404" y="151015"/>
                  </a:lnTo>
                  <a:lnTo>
                    <a:pt x="1672" y="122185"/>
                  </a:lnTo>
                  <a:lnTo>
                    <a:pt x="98" y="60315"/>
                  </a:lnTo>
                  <a:lnTo>
                    <a:pt x="3400" y="38172"/>
                  </a:lnTo>
                  <a:lnTo>
                    <a:pt x="12218" y="21577"/>
                  </a:lnTo>
                  <a:lnTo>
                    <a:pt x="23768" y="7723"/>
                  </a:lnTo>
                  <a:lnTo>
                    <a:pt x="37610" y="2749"/>
                  </a:lnTo>
                  <a:lnTo>
                    <a:pt x="79663" y="0"/>
                  </a:lnTo>
                  <a:lnTo>
                    <a:pt x="138705" y="8250"/>
                  </a:lnTo>
                  <a:lnTo>
                    <a:pt x="188442" y="22113"/>
                  </a:lnTo>
                  <a:lnTo>
                    <a:pt x="203200" y="305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012950" y="2286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59707" y="883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67296" y="133350"/>
              <a:ext cx="25055" cy="165101"/>
            </a:xfrm>
            <a:custGeom>
              <a:avLst/>
              <a:gdLst/>
              <a:ahLst/>
              <a:cxnLst/>
              <a:rect l="0" t="0" r="0" b="0"/>
              <a:pathLst>
                <a:path w="25055" h="165101">
                  <a:moveTo>
                    <a:pt x="18704" y="0"/>
                  </a:moveTo>
                  <a:lnTo>
                    <a:pt x="14340" y="16620"/>
                  </a:lnTo>
                  <a:lnTo>
                    <a:pt x="3593" y="79146"/>
                  </a:lnTo>
                  <a:lnTo>
                    <a:pt x="0" y="129189"/>
                  </a:lnTo>
                  <a:lnTo>
                    <a:pt x="3571" y="142319"/>
                  </a:lnTo>
                  <a:lnTo>
                    <a:pt x="9862" y="152153"/>
                  </a:lnTo>
                  <a:lnTo>
                    <a:pt x="25054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74900" y="218057"/>
              <a:ext cx="177801" cy="80394"/>
            </a:xfrm>
            <a:custGeom>
              <a:avLst/>
              <a:gdLst/>
              <a:ahLst/>
              <a:cxnLst/>
              <a:rect l="0" t="0" r="0" b="0"/>
              <a:pathLst>
                <a:path w="177801" h="80394">
                  <a:moveTo>
                    <a:pt x="0" y="10543"/>
                  </a:moveTo>
                  <a:lnTo>
                    <a:pt x="1881" y="36291"/>
                  </a:lnTo>
                  <a:lnTo>
                    <a:pt x="5775" y="48092"/>
                  </a:lnTo>
                  <a:lnTo>
                    <a:pt x="12209" y="58041"/>
                  </a:lnTo>
                  <a:lnTo>
                    <a:pt x="17312" y="61258"/>
                  </a:lnTo>
                  <a:lnTo>
                    <a:pt x="30507" y="64833"/>
                  </a:lnTo>
                  <a:lnTo>
                    <a:pt x="43898" y="62659"/>
                  </a:lnTo>
                  <a:lnTo>
                    <a:pt x="61455" y="53501"/>
                  </a:lnTo>
                  <a:lnTo>
                    <a:pt x="75594" y="39970"/>
                  </a:lnTo>
                  <a:lnTo>
                    <a:pt x="86839" y="22555"/>
                  </a:lnTo>
                  <a:lnTo>
                    <a:pt x="96521" y="5871"/>
                  </a:lnTo>
                  <a:lnTo>
                    <a:pt x="100331" y="1078"/>
                  </a:lnTo>
                  <a:lnTo>
                    <a:pt x="103576" y="0"/>
                  </a:lnTo>
                  <a:lnTo>
                    <a:pt x="106445" y="1397"/>
                  </a:lnTo>
                  <a:lnTo>
                    <a:pt x="109063" y="4446"/>
                  </a:lnTo>
                  <a:lnTo>
                    <a:pt x="132461" y="57882"/>
                  </a:lnTo>
                  <a:lnTo>
                    <a:pt x="142127" y="65214"/>
                  </a:lnTo>
                  <a:lnTo>
                    <a:pt x="177800" y="803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35250" y="2222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1881" y="25748"/>
                  </a:lnTo>
                  <a:lnTo>
                    <a:pt x="10831" y="55079"/>
                  </a:lnTo>
                  <a:lnTo>
                    <a:pt x="1905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73350" y="158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57500" y="190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58490" y="133814"/>
              <a:ext cx="187911" cy="148306"/>
            </a:xfrm>
            <a:custGeom>
              <a:avLst/>
              <a:gdLst/>
              <a:ahLst/>
              <a:cxnLst/>
              <a:rect l="0" t="0" r="0" b="0"/>
              <a:pathLst>
                <a:path w="187911" h="148306">
                  <a:moveTo>
                    <a:pt x="60910" y="50336"/>
                  </a:moveTo>
                  <a:lnTo>
                    <a:pt x="29122" y="72704"/>
                  </a:lnTo>
                  <a:lnTo>
                    <a:pt x="6150" y="98202"/>
                  </a:lnTo>
                  <a:lnTo>
                    <a:pt x="1295" y="110886"/>
                  </a:lnTo>
                  <a:lnTo>
                    <a:pt x="0" y="118219"/>
                  </a:lnTo>
                  <a:lnTo>
                    <a:pt x="2324" y="132012"/>
                  </a:lnTo>
                  <a:lnTo>
                    <a:pt x="4919" y="138653"/>
                  </a:lnTo>
                  <a:lnTo>
                    <a:pt x="9472" y="143081"/>
                  </a:lnTo>
                  <a:lnTo>
                    <a:pt x="22056" y="148000"/>
                  </a:lnTo>
                  <a:lnTo>
                    <a:pt x="35175" y="148305"/>
                  </a:lnTo>
                  <a:lnTo>
                    <a:pt x="47356" y="145383"/>
                  </a:lnTo>
                  <a:lnTo>
                    <a:pt x="57473" y="139381"/>
                  </a:lnTo>
                  <a:lnTo>
                    <a:pt x="87448" y="103570"/>
                  </a:lnTo>
                  <a:lnTo>
                    <a:pt x="119290" y="45997"/>
                  </a:lnTo>
                  <a:lnTo>
                    <a:pt x="128285" y="12215"/>
                  </a:lnTo>
                  <a:lnTo>
                    <a:pt x="128954" y="232"/>
                  </a:lnTo>
                  <a:lnTo>
                    <a:pt x="128145" y="0"/>
                  </a:lnTo>
                  <a:lnTo>
                    <a:pt x="126900" y="1962"/>
                  </a:lnTo>
                  <a:lnTo>
                    <a:pt x="124629" y="44266"/>
                  </a:lnTo>
                  <a:lnTo>
                    <a:pt x="135254" y="94431"/>
                  </a:lnTo>
                  <a:lnTo>
                    <a:pt x="139342" y="107328"/>
                  </a:lnTo>
                  <a:lnTo>
                    <a:pt x="147274" y="118234"/>
                  </a:lnTo>
                  <a:lnTo>
                    <a:pt x="170643" y="139685"/>
                  </a:lnTo>
                  <a:lnTo>
                    <a:pt x="187910" y="1455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60242" y="196408"/>
              <a:ext cx="219559" cy="82993"/>
            </a:xfrm>
            <a:custGeom>
              <a:avLst/>
              <a:gdLst/>
              <a:ahLst/>
              <a:cxnLst/>
              <a:rect l="0" t="0" r="0" b="0"/>
              <a:pathLst>
                <a:path w="219559" h="82993">
                  <a:moveTo>
                    <a:pt x="3658" y="38542"/>
                  </a:moveTo>
                  <a:lnTo>
                    <a:pt x="0" y="58820"/>
                  </a:lnTo>
                  <a:lnTo>
                    <a:pt x="1562" y="73895"/>
                  </a:lnTo>
                  <a:lnTo>
                    <a:pt x="2966" y="76222"/>
                  </a:lnTo>
                  <a:lnTo>
                    <a:pt x="4608" y="74951"/>
                  </a:lnTo>
                  <a:lnTo>
                    <a:pt x="39768" y="17256"/>
                  </a:lnTo>
                  <a:lnTo>
                    <a:pt x="55750" y="3151"/>
                  </a:lnTo>
                  <a:lnTo>
                    <a:pt x="69614" y="0"/>
                  </a:lnTo>
                  <a:lnTo>
                    <a:pt x="83772" y="1656"/>
                  </a:lnTo>
                  <a:lnTo>
                    <a:pt x="94768" y="7097"/>
                  </a:lnTo>
                  <a:lnTo>
                    <a:pt x="102477" y="16100"/>
                  </a:lnTo>
                  <a:lnTo>
                    <a:pt x="110784" y="36831"/>
                  </a:lnTo>
                  <a:lnTo>
                    <a:pt x="119912" y="68700"/>
                  </a:lnTo>
                  <a:lnTo>
                    <a:pt x="122083" y="71347"/>
                  </a:lnTo>
                  <a:lnTo>
                    <a:pt x="124236" y="70995"/>
                  </a:lnTo>
                  <a:lnTo>
                    <a:pt x="128509" y="64960"/>
                  </a:lnTo>
                  <a:lnTo>
                    <a:pt x="146308" y="32429"/>
                  </a:lnTo>
                  <a:lnTo>
                    <a:pt x="166751" y="9219"/>
                  </a:lnTo>
                  <a:lnTo>
                    <a:pt x="170948" y="7704"/>
                  </a:lnTo>
                  <a:lnTo>
                    <a:pt x="175157" y="8106"/>
                  </a:lnTo>
                  <a:lnTo>
                    <a:pt x="179374" y="9784"/>
                  </a:lnTo>
                  <a:lnTo>
                    <a:pt x="192051" y="22260"/>
                  </a:lnTo>
                  <a:lnTo>
                    <a:pt x="219558" y="829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599" y="184150"/>
              <a:ext cx="95087" cy="95354"/>
            </a:xfrm>
            <a:custGeom>
              <a:avLst/>
              <a:gdLst/>
              <a:ahLst/>
              <a:cxnLst/>
              <a:rect l="0" t="0" r="0" b="0"/>
              <a:pathLst>
                <a:path w="95087" h="95354">
                  <a:moveTo>
                    <a:pt x="34201" y="0"/>
                  </a:moveTo>
                  <a:lnTo>
                    <a:pt x="16525" y="21048"/>
                  </a:lnTo>
                  <a:lnTo>
                    <a:pt x="641" y="57325"/>
                  </a:lnTo>
                  <a:lnTo>
                    <a:pt x="0" y="69928"/>
                  </a:lnTo>
                  <a:lnTo>
                    <a:pt x="2773" y="81879"/>
                  </a:lnTo>
                  <a:lnTo>
                    <a:pt x="8709" y="91894"/>
                  </a:lnTo>
                  <a:lnTo>
                    <a:pt x="12973" y="94424"/>
                  </a:lnTo>
                  <a:lnTo>
                    <a:pt x="23355" y="95353"/>
                  </a:lnTo>
                  <a:lnTo>
                    <a:pt x="41100" y="91910"/>
                  </a:lnTo>
                  <a:lnTo>
                    <a:pt x="65354" y="79355"/>
                  </a:lnTo>
                  <a:lnTo>
                    <a:pt x="84465" y="61406"/>
                  </a:lnTo>
                  <a:lnTo>
                    <a:pt x="88877" y="55754"/>
                  </a:lnTo>
                  <a:lnTo>
                    <a:pt x="93779" y="41948"/>
                  </a:lnTo>
                  <a:lnTo>
                    <a:pt x="95086" y="34315"/>
                  </a:lnTo>
                  <a:lnTo>
                    <a:pt x="92776" y="22072"/>
                  </a:lnTo>
                  <a:lnTo>
                    <a:pt x="90184" y="16831"/>
                  </a:lnTo>
                  <a:lnTo>
                    <a:pt x="85634" y="13337"/>
                  </a:lnTo>
                  <a:lnTo>
                    <a:pt x="73053" y="9456"/>
                  </a:lnTo>
                  <a:lnTo>
                    <a:pt x="27851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47802" y="165100"/>
              <a:ext cx="110722" cy="139701"/>
            </a:xfrm>
            <a:custGeom>
              <a:avLst/>
              <a:gdLst/>
              <a:ahLst/>
              <a:cxnLst/>
              <a:rect l="0" t="0" r="0" b="0"/>
              <a:pathLst>
                <a:path w="110722" h="139701">
                  <a:moveTo>
                    <a:pt x="55848" y="0"/>
                  </a:moveTo>
                  <a:lnTo>
                    <a:pt x="1710" y="42399"/>
                  </a:lnTo>
                  <a:lnTo>
                    <a:pt x="0" y="46610"/>
                  </a:lnTo>
                  <a:lnTo>
                    <a:pt x="272" y="50829"/>
                  </a:lnTo>
                  <a:lnTo>
                    <a:pt x="1864" y="55053"/>
                  </a:lnTo>
                  <a:lnTo>
                    <a:pt x="5748" y="57868"/>
                  </a:lnTo>
                  <a:lnTo>
                    <a:pt x="17588" y="60997"/>
                  </a:lnTo>
                  <a:lnTo>
                    <a:pt x="73020" y="57592"/>
                  </a:lnTo>
                  <a:lnTo>
                    <a:pt x="96841" y="58692"/>
                  </a:lnTo>
                  <a:lnTo>
                    <a:pt x="108404" y="63950"/>
                  </a:lnTo>
                  <a:lnTo>
                    <a:pt x="110641" y="68033"/>
                  </a:lnTo>
                  <a:lnTo>
                    <a:pt x="110721" y="72872"/>
                  </a:lnTo>
                  <a:lnTo>
                    <a:pt x="109363" y="78215"/>
                  </a:lnTo>
                  <a:lnTo>
                    <a:pt x="102210" y="87914"/>
                  </a:lnTo>
                  <a:lnTo>
                    <a:pt x="78678" y="109231"/>
                  </a:lnTo>
                  <a:lnTo>
                    <a:pt x="24098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22316" y="171450"/>
              <a:ext cx="167085" cy="110360"/>
            </a:xfrm>
            <a:custGeom>
              <a:avLst/>
              <a:gdLst/>
              <a:ahLst/>
              <a:cxnLst/>
              <a:rect l="0" t="0" r="0" b="0"/>
              <a:pathLst>
                <a:path w="167085" h="110360">
                  <a:moveTo>
                    <a:pt x="84534" y="0"/>
                  </a:moveTo>
                  <a:lnTo>
                    <a:pt x="58019" y="12209"/>
                  </a:lnTo>
                  <a:lnTo>
                    <a:pt x="34219" y="28543"/>
                  </a:lnTo>
                  <a:lnTo>
                    <a:pt x="10793" y="57564"/>
                  </a:lnTo>
                  <a:lnTo>
                    <a:pt x="1223" y="76323"/>
                  </a:lnTo>
                  <a:lnTo>
                    <a:pt x="0" y="90836"/>
                  </a:lnTo>
                  <a:lnTo>
                    <a:pt x="661" y="98657"/>
                  </a:lnTo>
                  <a:lnTo>
                    <a:pt x="3924" y="103872"/>
                  </a:lnTo>
                  <a:lnTo>
                    <a:pt x="8922" y="107348"/>
                  </a:lnTo>
                  <a:lnTo>
                    <a:pt x="15076" y="109665"/>
                  </a:lnTo>
                  <a:lnTo>
                    <a:pt x="27558" y="110359"/>
                  </a:lnTo>
                  <a:lnTo>
                    <a:pt x="39456" y="107609"/>
                  </a:lnTo>
                  <a:lnTo>
                    <a:pt x="58592" y="94346"/>
                  </a:lnTo>
                  <a:lnTo>
                    <a:pt x="80229" y="68895"/>
                  </a:lnTo>
                  <a:lnTo>
                    <a:pt x="98087" y="37974"/>
                  </a:lnTo>
                  <a:lnTo>
                    <a:pt x="100625" y="36605"/>
                  </a:lnTo>
                  <a:lnTo>
                    <a:pt x="103022" y="38514"/>
                  </a:lnTo>
                  <a:lnTo>
                    <a:pt x="133579" y="91996"/>
                  </a:lnTo>
                  <a:lnTo>
                    <a:pt x="145608" y="99213"/>
                  </a:lnTo>
                  <a:lnTo>
                    <a:pt x="167084" y="107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146550" y="2095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19050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65600" y="139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33826" y="165100"/>
              <a:ext cx="122275" cy="112575"/>
            </a:xfrm>
            <a:custGeom>
              <a:avLst/>
              <a:gdLst/>
              <a:ahLst/>
              <a:cxnLst/>
              <a:rect l="0" t="0" r="0" b="0"/>
              <a:pathLst>
                <a:path w="122275" h="112575">
                  <a:moveTo>
                    <a:pt x="96874" y="0"/>
                  </a:moveTo>
                  <a:lnTo>
                    <a:pt x="86029" y="9434"/>
                  </a:lnTo>
                  <a:lnTo>
                    <a:pt x="26946" y="44595"/>
                  </a:lnTo>
                  <a:lnTo>
                    <a:pt x="15701" y="53687"/>
                  </a:lnTo>
                  <a:lnTo>
                    <a:pt x="2732" y="76770"/>
                  </a:lnTo>
                  <a:lnTo>
                    <a:pt x="246" y="82930"/>
                  </a:lnTo>
                  <a:lnTo>
                    <a:pt x="0" y="88448"/>
                  </a:lnTo>
                  <a:lnTo>
                    <a:pt x="3489" y="98342"/>
                  </a:lnTo>
                  <a:lnTo>
                    <a:pt x="11625" y="105561"/>
                  </a:lnTo>
                  <a:lnTo>
                    <a:pt x="16758" y="108474"/>
                  </a:lnTo>
                  <a:lnTo>
                    <a:pt x="40837" y="112574"/>
                  </a:lnTo>
                  <a:lnTo>
                    <a:pt x="82160" y="107165"/>
                  </a:lnTo>
                  <a:lnTo>
                    <a:pt x="122274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97792" y="171066"/>
              <a:ext cx="291709" cy="105866"/>
            </a:xfrm>
            <a:custGeom>
              <a:avLst/>
              <a:gdLst/>
              <a:ahLst/>
              <a:cxnLst/>
              <a:rect l="0" t="0" r="0" b="0"/>
              <a:pathLst>
                <a:path w="291709" h="105866">
                  <a:moveTo>
                    <a:pt x="5958" y="6734"/>
                  </a:moveTo>
                  <a:lnTo>
                    <a:pt x="0" y="58195"/>
                  </a:lnTo>
                  <a:lnTo>
                    <a:pt x="1194" y="74055"/>
                  </a:lnTo>
                  <a:lnTo>
                    <a:pt x="9799" y="94179"/>
                  </a:lnTo>
                  <a:lnTo>
                    <a:pt x="17308" y="104630"/>
                  </a:lnTo>
                  <a:lnTo>
                    <a:pt x="20580" y="105865"/>
                  </a:lnTo>
                  <a:lnTo>
                    <a:pt x="23467" y="104571"/>
                  </a:lnTo>
                  <a:lnTo>
                    <a:pt x="26097" y="101592"/>
                  </a:lnTo>
                  <a:lnTo>
                    <a:pt x="49519" y="41549"/>
                  </a:lnTo>
                  <a:lnTo>
                    <a:pt x="61355" y="23713"/>
                  </a:lnTo>
                  <a:lnTo>
                    <a:pt x="80541" y="9491"/>
                  </a:lnTo>
                  <a:lnTo>
                    <a:pt x="104100" y="3082"/>
                  </a:lnTo>
                  <a:lnTo>
                    <a:pt x="116840" y="5346"/>
                  </a:lnTo>
                  <a:lnTo>
                    <a:pt x="127205" y="11762"/>
                  </a:lnTo>
                  <a:lnTo>
                    <a:pt x="140269" y="27274"/>
                  </a:lnTo>
                  <a:lnTo>
                    <a:pt x="153694" y="57730"/>
                  </a:lnTo>
                  <a:lnTo>
                    <a:pt x="156660" y="60487"/>
                  </a:lnTo>
                  <a:lnTo>
                    <a:pt x="160048" y="60914"/>
                  </a:lnTo>
                  <a:lnTo>
                    <a:pt x="163718" y="59787"/>
                  </a:lnTo>
                  <a:lnTo>
                    <a:pt x="166870" y="56919"/>
                  </a:lnTo>
                  <a:lnTo>
                    <a:pt x="192426" y="20908"/>
                  </a:lnTo>
                  <a:lnTo>
                    <a:pt x="212595" y="2792"/>
                  </a:lnTo>
                  <a:lnTo>
                    <a:pt x="217799" y="578"/>
                  </a:lnTo>
                  <a:lnTo>
                    <a:pt x="229227" y="0"/>
                  </a:lnTo>
                  <a:lnTo>
                    <a:pt x="234531" y="2245"/>
                  </a:lnTo>
                  <a:lnTo>
                    <a:pt x="244189" y="10383"/>
                  </a:lnTo>
                  <a:lnTo>
                    <a:pt x="254188" y="30236"/>
                  </a:lnTo>
                  <a:lnTo>
                    <a:pt x="265395" y="81529"/>
                  </a:lnTo>
                  <a:lnTo>
                    <a:pt x="272017" y="91952"/>
                  </a:lnTo>
                  <a:lnTo>
                    <a:pt x="279664" y="97525"/>
                  </a:lnTo>
                  <a:lnTo>
                    <a:pt x="291708" y="1019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54629" y="179892"/>
              <a:ext cx="103683" cy="101549"/>
            </a:xfrm>
            <a:custGeom>
              <a:avLst/>
              <a:gdLst/>
              <a:ahLst/>
              <a:cxnLst/>
              <a:rect l="0" t="0" r="0" b="0"/>
              <a:pathLst>
                <a:path w="103683" h="101549">
                  <a:moveTo>
                    <a:pt x="49171" y="10608"/>
                  </a:moveTo>
                  <a:lnTo>
                    <a:pt x="34668" y="16383"/>
                  </a:lnTo>
                  <a:lnTo>
                    <a:pt x="13229" y="34373"/>
                  </a:lnTo>
                  <a:lnTo>
                    <a:pt x="3871" y="50105"/>
                  </a:lnTo>
                  <a:lnTo>
                    <a:pt x="0" y="74914"/>
                  </a:lnTo>
                  <a:lnTo>
                    <a:pt x="1574" y="81701"/>
                  </a:lnTo>
                  <a:lnTo>
                    <a:pt x="4740" y="86931"/>
                  </a:lnTo>
                  <a:lnTo>
                    <a:pt x="13901" y="94624"/>
                  </a:lnTo>
                  <a:lnTo>
                    <a:pt x="25029" y="100395"/>
                  </a:lnTo>
                  <a:lnTo>
                    <a:pt x="38912" y="101548"/>
                  </a:lnTo>
                  <a:lnTo>
                    <a:pt x="67449" y="96540"/>
                  </a:lnTo>
                  <a:lnTo>
                    <a:pt x="78696" y="89017"/>
                  </a:lnTo>
                  <a:lnTo>
                    <a:pt x="92962" y="70999"/>
                  </a:lnTo>
                  <a:lnTo>
                    <a:pt x="100384" y="55793"/>
                  </a:lnTo>
                  <a:lnTo>
                    <a:pt x="103682" y="39627"/>
                  </a:lnTo>
                  <a:lnTo>
                    <a:pt x="101385" y="24917"/>
                  </a:lnTo>
                  <a:lnTo>
                    <a:pt x="98797" y="18030"/>
                  </a:lnTo>
                  <a:lnTo>
                    <a:pt x="90277" y="8498"/>
                  </a:lnTo>
                  <a:lnTo>
                    <a:pt x="85042" y="4968"/>
                  </a:lnTo>
                  <a:lnTo>
                    <a:pt x="64189" y="0"/>
                  </a:lnTo>
                  <a:lnTo>
                    <a:pt x="52083" y="2601"/>
                  </a:lnTo>
                  <a:lnTo>
                    <a:pt x="36471" y="106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45932" y="117048"/>
              <a:ext cx="143619" cy="169356"/>
            </a:xfrm>
            <a:custGeom>
              <a:avLst/>
              <a:gdLst/>
              <a:ahLst/>
              <a:cxnLst/>
              <a:rect l="0" t="0" r="0" b="0"/>
              <a:pathLst>
                <a:path w="143619" h="169356">
                  <a:moveTo>
                    <a:pt x="61068" y="67102"/>
                  </a:moveTo>
                  <a:lnTo>
                    <a:pt x="34553" y="79311"/>
                  </a:lnTo>
                  <a:lnTo>
                    <a:pt x="15117" y="95645"/>
                  </a:lnTo>
                  <a:lnTo>
                    <a:pt x="6309" y="106599"/>
                  </a:lnTo>
                  <a:lnTo>
                    <a:pt x="1453" y="120404"/>
                  </a:lnTo>
                  <a:lnTo>
                    <a:pt x="0" y="135948"/>
                  </a:lnTo>
                  <a:lnTo>
                    <a:pt x="1706" y="152263"/>
                  </a:lnTo>
                  <a:lnTo>
                    <a:pt x="4560" y="158448"/>
                  </a:lnTo>
                  <a:lnTo>
                    <a:pt x="13376" y="167202"/>
                  </a:lnTo>
                  <a:lnTo>
                    <a:pt x="18690" y="169113"/>
                  </a:lnTo>
                  <a:lnTo>
                    <a:pt x="30239" y="169355"/>
                  </a:lnTo>
                  <a:lnTo>
                    <a:pt x="40546" y="165229"/>
                  </a:lnTo>
                  <a:lnTo>
                    <a:pt x="58660" y="151083"/>
                  </a:lnTo>
                  <a:lnTo>
                    <a:pt x="71565" y="135494"/>
                  </a:lnTo>
                  <a:lnTo>
                    <a:pt x="91576" y="86515"/>
                  </a:lnTo>
                  <a:lnTo>
                    <a:pt x="101872" y="30082"/>
                  </a:lnTo>
                  <a:lnTo>
                    <a:pt x="104798" y="0"/>
                  </a:lnTo>
                  <a:lnTo>
                    <a:pt x="105198" y="6705"/>
                  </a:lnTo>
                  <a:lnTo>
                    <a:pt x="99548" y="69270"/>
                  </a:lnTo>
                  <a:lnTo>
                    <a:pt x="104287" y="114529"/>
                  </a:lnTo>
                  <a:lnTo>
                    <a:pt x="110720" y="135247"/>
                  </a:lnTo>
                  <a:lnTo>
                    <a:pt x="117472" y="145837"/>
                  </a:lnTo>
                  <a:lnTo>
                    <a:pt x="127059" y="153366"/>
                  </a:lnTo>
                  <a:lnTo>
                    <a:pt x="143618" y="1623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3050" y="198044"/>
              <a:ext cx="127001" cy="98336"/>
            </a:xfrm>
            <a:custGeom>
              <a:avLst/>
              <a:gdLst/>
              <a:ahLst/>
              <a:cxnLst/>
              <a:rect l="0" t="0" r="0" b="0"/>
              <a:pathLst>
                <a:path w="127001" h="98336">
                  <a:moveTo>
                    <a:pt x="0" y="36906"/>
                  </a:moveTo>
                  <a:lnTo>
                    <a:pt x="22604" y="41932"/>
                  </a:lnTo>
                  <a:lnTo>
                    <a:pt x="43621" y="40982"/>
                  </a:lnTo>
                  <a:lnTo>
                    <a:pt x="56076" y="37307"/>
                  </a:lnTo>
                  <a:lnTo>
                    <a:pt x="66315" y="30969"/>
                  </a:lnTo>
                  <a:lnTo>
                    <a:pt x="73688" y="21567"/>
                  </a:lnTo>
                  <a:lnTo>
                    <a:pt x="76642" y="16097"/>
                  </a:lnTo>
                  <a:lnTo>
                    <a:pt x="77200" y="11039"/>
                  </a:lnTo>
                  <a:lnTo>
                    <a:pt x="74057" y="1656"/>
                  </a:lnTo>
                  <a:lnTo>
                    <a:pt x="71244" y="0"/>
                  </a:lnTo>
                  <a:lnTo>
                    <a:pt x="67957" y="308"/>
                  </a:lnTo>
                  <a:lnTo>
                    <a:pt x="49172" y="10940"/>
                  </a:lnTo>
                  <a:lnTo>
                    <a:pt x="41139" y="20427"/>
                  </a:lnTo>
                  <a:lnTo>
                    <a:pt x="24259" y="46286"/>
                  </a:lnTo>
                  <a:lnTo>
                    <a:pt x="21365" y="60360"/>
                  </a:lnTo>
                  <a:lnTo>
                    <a:pt x="23107" y="80779"/>
                  </a:lnTo>
                  <a:lnTo>
                    <a:pt x="25988" y="85911"/>
                  </a:lnTo>
                  <a:lnTo>
                    <a:pt x="34834" y="93493"/>
                  </a:lnTo>
                  <a:lnTo>
                    <a:pt x="47702" y="97334"/>
                  </a:lnTo>
                  <a:lnTo>
                    <a:pt x="62123" y="98335"/>
                  </a:lnTo>
                  <a:lnTo>
                    <a:pt x="121332" y="83165"/>
                  </a:lnTo>
                  <a:lnTo>
                    <a:pt x="127000" y="813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94350" y="12700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0" y="0"/>
                  </a:moveTo>
                  <a:lnTo>
                    <a:pt x="1881" y="25748"/>
                  </a:lnTo>
                  <a:lnTo>
                    <a:pt x="11245" y="87737"/>
                  </a:lnTo>
                  <a:lnTo>
                    <a:pt x="24047" y="126192"/>
                  </a:lnTo>
                  <a:lnTo>
                    <a:pt x="38100" y="146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33600" y="317500"/>
              <a:ext cx="3321051" cy="82432"/>
            </a:xfrm>
            <a:custGeom>
              <a:avLst/>
              <a:gdLst/>
              <a:ahLst/>
              <a:cxnLst/>
              <a:rect l="0" t="0" r="0" b="0"/>
              <a:pathLst>
                <a:path w="3321051" h="82432">
                  <a:moveTo>
                    <a:pt x="0" y="69850"/>
                  </a:moveTo>
                  <a:lnTo>
                    <a:pt x="59707" y="75317"/>
                  </a:lnTo>
                  <a:lnTo>
                    <a:pt x="118559" y="80512"/>
                  </a:lnTo>
                  <a:lnTo>
                    <a:pt x="179683" y="82431"/>
                  </a:lnTo>
                  <a:lnTo>
                    <a:pt x="242728" y="80658"/>
                  </a:lnTo>
                  <a:lnTo>
                    <a:pt x="299030" y="76787"/>
                  </a:lnTo>
                  <a:lnTo>
                    <a:pt x="360659" y="72906"/>
                  </a:lnTo>
                  <a:lnTo>
                    <a:pt x="421029" y="65226"/>
                  </a:lnTo>
                  <a:lnTo>
                    <a:pt x="484458" y="63601"/>
                  </a:lnTo>
                  <a:lnTo>
                    <a:pt x="543968" y="57744"/>
                  </a:lnTo>
                  <a:lnTo>
                    <a:pt x="599146" y="57202"/>
                  </a:lnTo>
                  <a:lnTo>
                    <a:pt x="656123" y="56449"/>
                  </a:lnTo>
                  <a:lnTo>
                    <a:pt x="713963" y="51389"/>
                  </a:lnTo>
                  <a:lnTo>
                    <a:pt x="776873" y="50146"/>
                  </a:lnTo>
                  <a:lnTo>
                    <a:pt x="840322" y="45043"/>
                  </a:lnTo>
                  <a:lnTo>
                    <a:pt x="903817" y="43797"/>
                  </a:lnTo>
                  <a:lnTo>
                    <a:pt x="960104" y="38990"/>
                  </a:lnTo>
                  <a:lnTo>
                    <a:pt x="1015608" y="38217"/>
                  </a:lnTo>
                  <a:lnTo>
                    <a:pt x="1073229" y="38115"/>
                  </a:lnTo>
                  <a:lnTo>
                    <a:pt x="1127915" y="38102"/>
                  </a:lnTo>
                  <a:lnTo>
                    <a:pt x="1186090" y="36219"/>
                  </a:lnTo>
                  <a:lnTo>
                    <a:pt x="1245257" y="32338"/>
                  </a:lnTo>
                  <a:lnTo>
                    <a:pt x="1304816" y="31827"/>
                  </a:lnTo>
                  <a:lnTo>
                    <a:pt x="1365654" y="29879"/>
                  </a:lnTo>
                  <a:lnTo>
                    <a:pt x="1428803" y="25990"/>
                  </a:lnTo>
                  <a:lnTo>
                    <a:pt x="1492257" y="25478"/>
                  </a:lnTo>
                  <a:lnTo>
                    <a:pt x="1555751" y="23529"/>
                  </a:lnTo>
                  <a:lnTo>
                    <a:pt x="1619250" y="19640"/>
                  </a:lnTo>
                  <a:lnTo>
                    <a:pt x="1682750" y="19128"/>
                  </a:lnTo>
                  <a:lnTo>
                    <a:pt x="1746250" y="19060"/>
                  </a:lnTo>
                  <a:lnTo>
                    <a:pt x="1809750" y="18346"/>
                  </a:lnTo>
                  <a:lnTo>
                    <a:pt x="1873250" y="13583"/>
                  </a:lnTo>
                  <a:lnTo>
                    <a:pt x="1936750" y="12816"/>
                  </a:lnTo>
                  <a:lnTo>
                    <a:pt x="2000250" y="12010"/>
                  </a:lnTo>
                  <a:lnTo>
                    <a:pt x="2063750" y="7235"/>
                  </a:lnTo>
                  <a:lnTo>
                    <a:pt x="2127250" y="6467"/>
                  </a:lnTo>
                  <a:lnTo>
                    <a:pt x="2190750" y="6365"/>
                  </a:lnTo>
                  <a:lnTo>
                    <a:pt x="2250879" y="6352"/>
                  </a:lnTo>
                  <a:lnTo>
                    <a:pt x="2309911" y="6350"/>
                  </a:lnTo>
                  <a:lnTo>
                    <a:pt x="2368485" y="5644"/>
                  </a:lnTo>
                  <a:lnTo>
                    <a:pt x="2426667" y="883"/>
                  </a:lnTo>
                  <a:lnTo>
                    <a:pt x="2484301" y="116"/>
                  </a:lnTo>
                  <a:lnTo>
                    <a:pt x="2542177" y="15"/>
                  </a:lnTo>
                  <a:lnTo>
                    <a:pt x="2600416" y="2"/>
                  </a:lnTo>
                  <a:lnTo>
                    <a:pt x="2659199" y="0"/>
                  </a:lnTo>
                  <a:lnTo>
                    <a:pt x="2713375" y="0"/>
                  </a:lnTo>
                  <a:lnTo>
                    <a:pt x="2766458" y="0"/>
                  </a:lnTo>
                  <a:lnTo>
                    <a:pt x="2819397" y="0"/>
                  </a:lnTo>
                  <a:lnTo>
                    <a:pt x="2872316" y="706"/>
                  </a:lnTo>
                  <a:lnTo>
                    <a:pt x="2931452" y="5056"/>
                  </a:lnTo>
                  <a:lnTo>
                    <a:pt x="2988071" y="537"/>
                  </a:lnTo>
                  <a:lnTo>
                    <a:pt x="3047961" y="31"/>
                  </a:lnTo>
                  <a:lnTo>
                    <a:pt x="3105537" y="4"/>
                  </a:lnTo>
                  <a:lnTo>
                    <a:pt x="3160913" y="1"/>
                  </a:lnTo>
                  <a:lnTo>
                    <a:pt x="3220548" y="0"/>
                  </a:lnTo>
                  <a:lnTo>
                    <a:pt x="3274349" y="0"/>
                  </a:lnTo>
                  <a:lnTo>
                    <a:pt x="3321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78100" y="615950"/>
              <a:ext cx="146051" cy="6274"/>
            </a:xfrm>
            <a:custGeom>
              <a:avLst/>
              <a:gdLst/>
              <a:ahLst/>
              <a:cxnLst/>
              <a:rect l="0" t="0" r="0" b="0"/>
              <a:pathLst>
                <a:path w="146051" h="6274">
                  <a:moveTo>
                    <a:pt x="0" y="0"/>
                  </a:moveTo>
                  <a:lnTo>
                    <a:pt x="22604" y="5026"/>
                  </a:lnTo>
                  <a:lnTo>
                    <a:pt x="78525" y="6273"/>
                  </a:lnTo>
                  <a:lnTo>
                    <a:pt x="134456" y="389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87975" y="568129"/>
              <a:ext cx="109226" cy="106459"/>
            </a:xfrm>
            <a:custGeom>
              <a:avLst/>
              <a:gdLst/>
              <a:ahLst/>
              <a:cxnLst/>
              <a:rect l="0" t="0" r="0" b="0"/>
              <a:pathLst>
                <a:path w="109226" h="106459">
                  <a:moveTo>
                    <a:pt x="109225" y="3371"/>
                  </a:moveTo>
                  <a:lnTo>
                    <a:pt x="99112" y="0"/>
                  </a:lnTo>
                  <a:lnTo>
                    <a:pt x="88502" y="226"/>
                  </a:lnTo>
                  <a:lnTo>
                    <a:pt x="64445" y="6121"/>
                  </a:lnTo>
                  <a:lnTo>
                    <a:pt x="48998" y="15396"/>
                  </a:lnTo>
                  <a:lnTo>
                    <a:pt x="14020" y="49759"/>
                  </a:lnTo>
                  <a:lnTo>
                    <a:pt x="422" y="73604"/>
                  </a:lnTo>
                  <a:lnTo>
                    <a:pt x="0" y="79826"/>
                  </a:lnTo>
                  <a:lnTo>
                    <a:pt x="3296" y="92384"/>
                  </a:lnTo>
                  <a:lnTo>
                    <a:pt x="11345" y="101258"/>
                  </a:lnTo>
                  <a:lnTo>
                    <a:pt x="16455" y="104613"/>
                  </a:lnTo>
                  <a:lnTo>
                    <a:pt x="31540" y="106458"/>
                  </a:lnTo>
                  <a:lnTo>
                    <a:pt x="83825" y="1049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82442" y="584200"/>
              <a:ext cx="143359" cy="75423"/>
            </a:xfrm>
            <a:custGeom>
              <a:avLst/>
              <a:gdLst/>
              <a:ahLst/>
              <a:cxnLst/>
              <a:rect l="0" t="0" r="0" b="0"/>
              <a:pathLst>
                <a:path w="143359" h="75423">
                  <a:moveTo>
                    <a:pt x="3658" y="0"/>
                  </a:moveTo>
                  <a:lnTo>
                    <a:pt x="1777" y="25748"/>
                  </a:lnTo>
                  <a:lnTo>
                    <a:pt x="0" y="38255"/>
                  </a:lnTo>
                  <a:lnTo>
                    <a:pt x="6408" y="69870"/>
                  </a:lnTo>
                  <a:lnTo>
                    <a:pt x="10430" y="73391"/>
                  </a:lnTo>
                  <a:lnTo>
                    <a:pt x="15934" y="75033"/>
                  </a:lnTo>
                  <a:lnTo>
                    <a:pt x="22425" y="75422"/>
                  </a:lnTo>
                  <a:lnTo>
                    <a:pt x="33401" y="72091"/>
                  </a:lnTo>
                  <a:lnTo>
                    <a:pt x="56310" y="54492"/>
                  </a:lnTo>
                  <a:lnTo>
                    <a:pt x="77707" y="30424"/>
                  </a:lnTo>
                  <a:lnTo>
                    <a:pt x="87060" y="12307"/>
                  </a:lnTo>
                  <a:lnTo>
                    <a:pt x="89598" y="11027"/>
                  </a:lnTo>
                  <a:lnTo>
                    <a:pt x="91996" y="12996"/>
                  </a:lnTo>
                  <a:lnTo>
                    <a:pt x="118501" y="56765"/>
                  </a:lnTo>
                  <a:lnTo>
                    <a:pt x="126666" y="64035"/>
                  </a:lnTo>
                  <a:lnTo>
                    <a:pt x="143358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89300" y="565150"/>
              <a:ext cx="82551" cy="77832"/>
            </a:xfrm>
            <a:custGeom>
              <a:avLst/>
              <a:gdLst/>
              <a:ahLst/>
              <a:cxnLst/>
              <a:rect l="0" t="0" r="0" b="0"/>
              <a:pathLst>
                <a:path w="82551" h="77832">
                  <a:moveTo>
                    <a:pt x="0" y="31750"/>
                  </a:moveTo>
                  <a:lnTo>
                    <a:pt x="14927" y="76530"/>
                  </a:lnTo>
                  <a:lnTo>
                    <a:pt x="16301" y="77831"/>
                  </a:lnTo>
                  <a:lnTo>
                    <a:pt x="17218" y="75876"/>
                  </a:lnTo>
                  <a:lnTo>
                    <a:pt x="27781" y="37709"/>
                  </a:lnTo>
                  <a:lnTo>
                    <a:pt x="37316" y="22305"/>
                  </a:lnTo>
                  <a:lnTo>
                    <a:pt x="52449" y="8804"/>
                  </a:lnTo>
                  <a:lnTo>
                    <a:pt x="64233" y="3913"/>
                  </a:lnTo>
                  <a:lnTo>
                    <a:pt x="825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35350" y="565150"/>
              <a:ext cx="114301" cy="79597"/>
            </a:xfrm>
            <a:custGeom>
              <a:avLst/>
              <a:gdLst/>
              <a:ahLst/>
              <a:cxnLst/>
              <a:rect l="0" t="0" r="0" b="0"/>
              <a:pathLst>
                <a:path w="114301" h="79597">
                  <a:moveTo>
                    <a:pt x="0" y="44450"/>
                  </a:moveTo>
                  <a:lnTo>
                    <a:pt x="0" y="57934"/>
                  </a:lnTo>
                  <a:lnTo>
                    <a:pt x="6742" y="76432"/>
                  </a:lnTo>
                  <a:lnTo>
                    <a:pt x="10139" y="79177"/>
                  </a:lnTo>
                  <a:lnTo>
                    <a:pt x="13815" y="79596"/>
                  </a:lnTo>
                  <a:lnTo>
                    <a:pt x="17676" y="78464"/>
                  </a:lnTo>
                  <a:lnTo>
                    <a:pt x="19545" y="75593"/>
                  </a:lnTo>
                  <a:lnTo>
                    <a:pt x="22625" y="49884"/>
                  </a:lnTo>
                  <a:lnTo>
                    <a:pt x="34991" y="25925"/>
                  </a:lnTo>
                  <a:lnTo>
                    <a:pt x="42833" y="15991"/>
                  </a:lnTo>
                  <a:lnTo>
                    <a:pt x="58552" y="5835"/>
                  </a:lnTo>
                  <a:lnTo>
                    <a:pt x="87191" y="1153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619500" y="582831"/>
              <a:ext cx="374651" cy="101061"/>
            </a:xfrm>
            <a:custGeom>
              <a:avLst/>
              <a:gdLst/>
              <a:ahLst/>
              <a:cxnLst/>
              <a:rect l="0" t="0" r="0" b="0"/>
              <a:pathLst>
                <a:path w="374651" h="101061">
                  <a:moveTo>
                    <a:pt x="0" y="26769"/>
                  </a:moveTo>
                  <a:lnTo>
                    <a:pt x="6742" y="33511"/>
                  </a:lnTo>
                  <a:lnTo>
                    <a:pt x="10845" y="34791"/>
                  </a:lnTo>
                  <a:lnTo>
                    <a:pt x="26732" y="33223"/>
                  </a:lnTo>
                  <a:lnTo>
                    <a:pt x="51063" y="24490"/>
                  </a:lnTo>
                  <a:lnTo>
                    <a:pt x="72881" y="9385"/>
                  </a:lnTo>
                  <a:lnTo>
                    <a:pt x="73987" y="6008"/>
                  </a:lnTo>
                  <a:lnTo>
                    <a:pt x="72608" y="3050"/>
                  </a:lnTo>
                  <a:lnTo>
                    <a:pt x="69572" y="373"/>
                  </a:lnTo>
                  <a:lnTo>
                    <a:pt x="65431" y="0"/>
                  </a:lnTo>
                  <a:lnTo>
                    <a:pt x="55186" y="3347"/>
                  </a:lnTo>
                  <a:lnTo>
                    <a:pt x="27716" y="30479"/>
                  </a:lnTo>
                  <a:lnTo>
                    <a:pt x="14876" y="46918"/>
                  </a:lnTo>
                  <a:lnTo>
                    <a:pt x="10139" y="60889"/>
                  </a:lnTo>
                  <a:lnTo>
                    <a:pt x="8876" y="68566"/>
                  </a:lnTo>
                  <a:lnTo>
                    <a:pt x="11236" y="80858"/>
                  </a:lnTo>
                  <a:lnTo>
                    <a:pt x="13841" y="86112"/>
                  </a:lnTo>
                  <a:lnTo>
                    <a:pt x="24261" y="93831"/>
                  </a:lnTo>
                  <a:lnTo>
                    <a:pt x="38299" y="98908"/>
                  </a:lnTo>
                  <a:lnTo>
                    <a:pt x="61364" y="101060"/>
                  </a:lnTo>
                  <a:lnTo>
                    <a:pt x="81917" y="96837"/>
                  </a:lnTo>
                  <a:lnTo>
                    <a:pt x="101412" y="86257"/>
                  </a:lnTo>
                  <a:lnTo>
                    <a:pt x="158189" y="37683"/>
                  </a:lnTo>
                  <a:lnTo>
                    <a:pt x="162609" y="31928"/>
                  </a:lnTo>
                  <a:lnTo>
                    <a:pt x="168378" y="28798"/>
                  </a:lnTo>
                  <a:lnTo>
                    <a:pt x="182314" y="27200"/>
                  </a:lnTo>
                  <a:lnTo>
                    <a:pt x="187865" y="29173"/>
                  </a:lnTo>
                  <a:lnTo>
                    <a:pt x="195914" y="37010"/>
                  </a:lnTo>
                  <a:lnTo>
                    <a:pt x="211399" y="71561"/>
                  </a:lnTo>
                  <a:lnTo>
                    <a:pt x="214310" y="74269"/>
                  </a:lnTo>
                  <a:lnTo>
                    <a:pt x="217663" y="74663"/>
                  </a:lnTo>
                  <a:lnTo>
                    <a:pt x="225150" y="71339"/>
                  </a:lnTo>
                  <a:lnTo>
                    <a:pt x="274313" y="28838"/>
                  </a:lnTo>
                  <a:lnTo>
                    <a:pt x="280242" y="26737"/>
                  </a:lnTo>
                  <a:lnTo>
                    <a:pt x="292474" y="26285"/>
                  </a:lnTo>
                  <a:lnTo>
                    <a:pt x="303085" y="30317"/>
                  </a:lnTo>
                  <a:lnTo>
                    <a:pt x="363196" y="81821"/>
                  </a:lnTo>
                  <a:lnTo>
                    <a:pt x="374650" y="902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097582" y="514350"/>
              <a:ext cx="29919" cy="152401"/>
            </a:xfrm>
            <a:custGeom>
              <a:avLst/>
              <a:gdLst/>
              <a:ahLst/>
              <a:cxnLst/>
              <a:rect l="0" t="0" r="0" b="0"/>
              <a:pathLst>
                <a:path w="29919" h="152401">
                  <a:moveTo>
                    <a:pt x="17218" y="0"/>
                  </a:moveTo>
                  <a:lnTo>
                    <a:pt x="0" y="61060"/>
                  </a:lnTo>
                  <a:lnTo>
                    <a:pt x="592" y="86296"/>
                  </a:lnTo>
                  <a:lnTo>
                    <a:pt x="7936" y="129916"/>
                  </a:lnTo>
                  <a:lnTo>
                    <a:pt x="14504" y="139585"/>
                  </a:lnTo>
                  <a:lnTo>
                    <a:pt x="29918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064000" y="5842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59707" y="19050"/>
                  </a:lnTo>
                  <a:lnTo>
                    <a:pt x="115573" y="10212"/>
                  </a:lnTo>
                  <a:lnTo>
                    <a:pt x="1714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52674" y="596900"/>
              <a:ext cx="5027" cy="69851"/>
            </a:xfrm>
            <a:custGeom>
              <a:avLst/>
              <a:gdLst/>
              <a:ahLst/>
              <a:cxnLst/>
              <a:rect l="0" t="0" r="0" b="0"/>
              <a:pathLst>
                <a:path w="5027" h="69851">
                  <a:moveTo>
                    <a:pt x="5026" y="0"/>
                  </a:moveTo>
                  <a:lnTo>
                    <a:pt x="0" y="22604"/>
                  </a:lnTo>
                  <a:lnTo>
                    <a:pt x="950" y="43622"/>
                  </a:lnTo>
                  <a:lnTo>
                    <a:pt x="5026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70400" y="520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89076" y="495221"/>
              <a:ext cx="179775" cy="172277"/>
            </a:xfrm>
            <a:custGeom>
              <a:avLst/>
              <a:gdLst/>
              <a:ahLst/>
              <a:cxnLst/>
              <a:rect l="0" t="0" r="0" b="0"/>
              <a:pathLst>
                <a:path w="179775" h="172277">
                  <a:moveTo>
                    <a:pt x="90874" y="82629"/>
                  </a:moveTo>
                  <a:lnTo>
                    <a:pt x="80761" y="79258"/>
                  </a:lnTo>
                  <a:lnTo>
                    <a:pt x="60988" y="80533"/>
                  </a:lnTo>
                  <a:lnTo>
                    <a:pt x="40626" y="88750"/>
                  </a:lnTo>
                  <a:lnTo>
                    <a:pt x="10861" y="117895"/>
                  </a:lnTo>
                  <a:lnTo>
                    <a:pt x="1236" y="134471"/>
                  </a:lnTo>
                  <a:lnTo>
                    <a:pt x="0" y="148474"/>
                  </a:lnTo>
                  <a:lnTo>
                    <a:pt x="658" y="156159"/>
                  </a:lnTo>
                  <a:lnTo>
                    <a:pt x="3213" y="161988"/>
                  </a:lnTo>
                  <a:lnTo>
                    <a:pt x="11697" y="170346"/>
                  </a:lnTo>
                  <a:lnTo>
                    <a:pt x="16923" y="172151"/>
                  </a:lnTo>
                  <a:lnTo>
                    <a:pt x="28373" y="172276"/>
                  </a:lnTo>
                  <a:lnTo>
                    <a:pt x="46720" y="168379"/>
                  </a:lnTo>
                  <a:lnTo>
                    <a:pt x="62191" y="159385"/>
                  </a:lnTo>
                  <a:lnTo>
                    <a:pt x="94122" y="126570"/>
                  </a:lnTo>
                  <a:lnTo>
                    <a:pt x="127714" y="66545"/>
                  </a:lnTo>
                  <a:lnTo>
                    <a:pt x="150053" y="3135"/>
                  </a:lnTo>
                  <a:lnTo>
                    <a:pt x="150787" y="0"/>
                  </a:lnTo>
                  <a:lnTo>
                    <a:pt x="150572" y="26"/>
                  </a:lnTo>
                  <a:lnTo>
                    <a:pt x="139335" y="41408"/>
                  </a:lnTo>
                  <a:lnTo>
                    <a:pt x="136822" y="79452"/>
                  </a:lnTo>
                  <a:lnTo>
                    <a:pt x="141334" y="109047"/>
                  </a:lnTo>
                  <a:lnTo>
                    <a:pt x="151294" y="131144"/>
                  </a:lnTo>
                  <a:lnTo>
                    <a:pt x="163182" y="146236"/>
                  </a:lnTo>
                  <a:lnTo>
                    <a:pt x="179774" y="15882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13300" y="576951"/>
              <a:ext cx="95251" cy="102500"/>
            </a:xfrm>
            <a:custGeom>
              <a:avLst/>
              <a:gdLst/>
              <a:ahLst/>
              <a:cxnLst/>
              <a:rect l="0" t="0" r="0" b="0"/>
              <a:pathLst>
                <a:path w="95251" h="102500">
                  <a:moveTo>
                    <a:pt x="0" y="38999"/>
                  </a:moveTo>
                  <a:lnTo>
                    <a:pt x="10113" y="42370"/>
                  </a:lnTo>
                  <a:lnTo>
                    <a:pt x="20723" y="42144"/>
                  </a:lnTo>
                  <a:lnTo>
                    <a:pt x="32493" y="38985"/>
                  </a:lnTo>
                  <a:lnTo>
                    <a:pt x="68504" y="21118"/>
                  </a:lnTo>
                  <a:lnTo>
                    <a:pt x="75837" y="11296"/>
                  </a:lnTo>
                  <a:lnTo>
                    <a:pt x="75958" y="7125"/>
                  </a:lnTo>
                  <a:lnTo>
                    <a:pt x="73922" y="3639"/>
                  </a:lnTo>
                  <a:lnTo>
                    <a:pt x="70448" y="609"/>
                  </a:lnTo>
                  <a:lnTo>
                    <a:pt x="66721" y="0"/>
                  </a:lnTo>
                  <a:lnTo>
                    <a:pt x="62825" y="1005"/>
                  </a:lnTo>
                  <a:lnTo>
                    <a:pt x="58817" y="3086"/>
                  </a:lnTo>
                  <a:lnTo>
                    <a:pt x="46434" y="16129"/>
                  </a:lnTo>
                  <a:lnTo>
                    <a:pt x="37198" y="33399"/>
                  </a:lnTo>
                  <a:lnTo>
                    <a:pt x="33364" y="55292"/>
                  </a:lnTo>
                  <a:lnTo>
                    <a:pt x="35599" y="76282"/>
                  </a:lnTo>
                  <a:lnTo>
                    <a:pt x="40752" y="87554"/>
                  </a:lnTo>
                  <a:lnTo>
                    <a:pt x="44101" y="92536"/>
                  </a:lnTo>
                  <a:lnTo>
                    <a:pt x="49862" y="95857"/>
                  </a:lnTo>
                  <a:lnTo>
                    <a:pt x="95250" y="1024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78031" y="590550"/>
              <a:ext cx="127370" cy="71097"/>
            </a:xfrm>
            <a:custGeom>
              <a:avLst/>
              <a:gdLst/>
              <a:ahLst/>
              <a:cxnLst/>
              <a:rect l="0" t="0" r="0" b="0"/>
              <a:pathLst>
                <a:path w="127370" h="71097">
                  <a:moveTo>
                    <a:pt x="76569" y="0"/>
                  </a:moveTo>
                  <a:lnTo>
                    <a:pt x="26254" y="17712"/>
                  </a:lnTo>
                  <a:lnTo>
                    <a:pt x="11723" y="29080"/>
                  </a:lnTo>
                  <a:lnTo>
                    <a:pt x="2828" y="39736"/>
                  </a:lnTo>
                  <a:lnTo>
                    <a:pt x="597" y="45540"/>
                  </a:lnTo>
                  <a:lnTo>
                    <a:pt x="0" y="57635"/>
                  </a:lnTo>
                  <a:lnTo>
                    <a:pt x="2240" y="62412"/>
                  </a:lnTo>
                  <a:lnTo>
                    <a:pt x="10373" y="69602"/>
                  </a:lnTo>
                  <a:lnTo>
                    <a:pt x="15505" y="71096"/>
                  </a:lnTo>
                  <a:lnTo>
                    <a:pt x="26851" y="70874"/>
                  </a:lnTo>
                  <a:lnTo>
                    <a:pt x="38950" y="64661"/>
                  </a:lnTo>
                  <a:lnTo>
                    <a:pt x="65213" y="41781"/>
                  </a:lnTo>
                  <a:lnTo>
                    <a:pt x="74109" y="30564"/>
                  </a:lnTo>
                  <a:lnTo>
                    <a:pt x="78456" y="28137"/>
                  </a:lnTo>
                  <a:lnTo>
                    <a:pt x="82766" y="27930"/>
                  </a:lnTo>
                  <a:lnTo>
                    <a:pt x="87051" y="29203"/>
                  </a:lnTo>
                  <a:lnTo>
                    <a:pt x="95574" y="36263"/>
                  </a:lnTo>
                  <a:lnTo>
                    <a:pt x="127369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52661" y="558800"/>
              <a:ext cx="108833" cy="71046"/>
            </a:xfrm>
            <a:custGeom>
              <a:avLst/>
              <a:gdLst/>
              <a:ahLst/>
              <a:cxnLst/>
              <a:rect l="0" t="0" r="0" b="0"/>
              <a:pathLst>
                <a:path w="108833" h="71046">
                  <a:moveTo>
                    <a:pt x="57539" y="0"/>
                  </a:moveTo>
                  <a:lnTo>
                    <a:pt x="31024" y="8838"/>
                  </a:lnTo>
                  <a:lnTo>
                    <a:pt x="20825" y="16628"/>
                  </a:lnTo>
                  <a:lnTo>
                    <a:pt x="2780" y="38876"/>
                  </a:lnTo>
                  <a:lnTo>
                    <a:pt x="572" y="44967"/>
                  </a:lnTo>
                  <a:lnTo>
                    <a:pt x="0" y="57380"/>
                  </a:lnTo>
                  <a:lnTo>
                    <a:pt x="2246" y="62242"/>
                  </a:lnTo>
                  <a:lnTo>
                    <a:pt x="10387" y="69526"/>
                  </a:lnTo>
                  <a:lnTo>
                    <a:pt x="15521" y="71045"/>
                  </a:lnTo>
                  <a:lnTo>
                    <a:pt x="26870" y="70852"/>
                  </a:lnTo>
                  <a:lnTo>
                    <a:pt x="63984" y="61100"/>
                  </a:lnTo>
                  <a:lnTo>
                    <a:pt x="88602" y="47791"/>
                  </a:lnTo>
                  <a:lnTo>
                    <a:pt x="98626" y="39820"/>
                  </a:lnTo>
                  <a:lnTo>
                    <a:pt x="108832" y="24028"/>
                  </a:lnTo>
                  <a:lnTo>
                    <a:pt x="108668" y="19547"/>
                  </a:lnTo>
                  <a:lnTo>
                    <a:pt x="106441" y="15853"/>
                  </a:lnTo>
                  <a:lnTo>
                    <a:pt x="102840" y="12686"/>
                  </a:lnTo>
                  <a:lnTo>
                    <a:pt x="91314" y="9166"/>
                  </a:lnTo>
                  <a:lnTo>
                    <a:pt x="77489" y="8307"/>
                  </a:lnTo>
                  <a:lnTo>
                    <a:pt x="59922" y="11790"/>
                  </a:lnTo>
                  <a:lnTo>
                    <a:pt x="57011" y="13505"/>
                  </a:lnTo>
                  <a:lnTo>
                    <a:pt x="51189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586041" y="470783"/>
              <a:ext cx="71810" cy="183268"/>
            </a:xfrm>
            <a:custGeom>
              <a:avLst/>
              <a:gdLst/>
              <a:ahLst/>
              <a:cxnLst/>
              <a:rect l="0" t="0" r="0" b="0"/>
              <a:pathLst>
                <a:path w="71810" h="183268">
                  <a:moveTo>
                    <a:pt x="71809" y="5467"/>
                  </a:moveTo>
                  <a:lnTo>
                    <a:pt x="49205" y="441"/>
                  </a:lnTo>
                  <a:lnTo>
                    <a:pt x="41923" y="0"/>
                  </a:lnTo>
                  <a:lnTo>
                    <a:pt x="30069" y="3272"/>
                  </a:lnTo>
                  <a:lnTo>
                    <a:pt x="10961" y="16871"/>
                  </a:lnTo>
                  <a:lnTo>
                    <a:pt x="1255" y="32364"/>
                  </a:lnTo>
                  <a:lnTo>
                    <a:pt x="0" y="47996"/>
                  </a:lnTo>
                  <a:lnTo>
                    <a:pt x="10682" y="109071"/>
                  </a:lnTo>
                  <a:lnTo>
                    <a:pt x="31987" y="151135"/>
                  </a:lnTo>
                  <a:lnTo>
                    <a:pt x="59109" y="1832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556250" y="579211"/>
              <a:ext cx="133351" cy="17690"/>
            </a:xfrm>
            <a:custGeom>
              <a:avLst/>
              <a:gdLst/>
              <a:ahLst/>
              <a:cxnLst/>
              <a:rect l="0" t="0" r="0" b="0"/>
              <a:pathLst>
                <a:path w="133351" h="17690">
                  <a:moveTo>
                    <a:pt x="0" y="17689"/>
                  </a:moveTo>
                  <a:lnTo>
                    <a:pt x="42359" y="6705"/>
                  </a:lnTo>
                  <a:lnTo>
                    <a:pt x="105635" y="0"/>
                  </a:lnTo>
                  <a:lnTo>
                    <a:pt x="133350" y="49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722043" y="850900"/>
              <a:ext cx="116408" cy="131593"/>
            </a:xfrm>
            <a:custGeom>
              <a:avLst/>
              <a:gdLst/>
              <a:ahLst/>
              <a:cxnLst/>
              <a:rect l="0" t="0" r="0" b="0"/>
              <a:pathLst>
                <a:path w="116408" h="131593">
                  <a:moveTo>
                    <a:pt x="116407" y="0"/>
                  </a:moveTo>
                  <a:lnTo>
                    <a:pt x="90659" y="1881"/>
                  </a:lnTo>
                  <a:lnTo>
                    <a:pt x="59917" y="11537"/>
                  </a:lnTo>
                  <a:lnTo>
                    <a:pt x="28326" y="30478"/>
                  </a:lnTo>
                  <a:lnTo>
                    <a:pt x="9985" y="57819"/>
                  </a:lnTo>
                  <a:lnTo>
                    <a:pt x="1070" y="79769"/>
                  </a:lnTo>
                  <a:lnTo>
                    <a:pt x="0" y="94014"/>
                  </a:lnTo>
                  <a:lnTo>
                    <a:pt x="2582" y="106695"/>
                  </a:lnTo>
                  <a:lnTo>
                    <a:pt x="8433" y="117035"/>
                  </a:lnTo>
                  <a:lnTo>
                    <a:pt x="17618" y="124452"/>
                  </a:lnTo>
                  <a:lnTo>
                    <a:pt x="23031" y="127418"/>
                  </a:lnTo>
                  <a:lnTo>
                    <a:pt x="47504" y="131592"/>
                  </a:lnTo>
                  <a:lnTo>
                    <a:pt x="88971" y="126211"/>
                  </a:lnTo>
                  <a:lnTo>
                    <a:pt x="110057" y="120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895600" y="864830"/>
              <a:ext cx="89929" cy="113233"/>
            </a:xfrm>
            <a:custGeom>
              <a:avLst/>
              <a:gdLst/>
              <a:ahLst/>
              <a:cxnLst/>
              <a:rect l="0" t="0" r="0" b="0"/>
              <a:pathLst>
                <a:path w="89929" h="113233">
                  <a:moveTo>
                    <a:pt x="0" y="43220"/>
                  </a:moveTo>
                  <a:lnTo>
                    <a:pt x="6742" y="53333"/>
                  </a:lnTo>
                  <a:lnTo>
                    <a:pt x="11550" y="55606"/>
                  </a:lnTo>
                  <a:lnTo>
                    <a:pt x="24419" y="56251"/>
                  </a:lnTo>
                  <a:lnTo>
                    <a:pt x="63414" y="41643"/>
                  </a:lnTo>
                  <a:lnTo>
                    <a:pt x="79154" y="31542"/>
                  </a:lnTo>
                  <a:lnTo>
                    <a:pt x="86450" y="21802"/>
                  </a:lnTo>
                  <a:lnTo>
                    <a:pt x="89383" y="16241"/>
                  </a:lnTo>
                  <a:lnTo>
                    <a:pt x="89928" y="11123"/>
                  </a:lnTo>
                  <a:lnTo>
                    <a:pt x="86770" y="1673"/>
                  </a:lnTo>
                  <a:lnTo>
                    <a:pt x="83246" y="0"/>
                  </a:lnTo>
                  <a:lnTo>
                    <a:pt x="78781" y="296"/>
                  </a:lnTo>
                  <a:lnTo>
                    <a:pt x="68880" y="4387"/>
                  </a:lnTo>
                  <a:lnTo>
                    <a:pt x="46718" y="22514"/>
                  </a:lnTo>
                  <a:lnTo>
                    <a:pt x="33911" y="38261"/>
                  </a:lnTo>
                  <a:lnTo>
                    <a:pt x="24551" y="59703"/>
                  </a:lnTo>
                  <a:lnTo>
                    <a:pt x="20680" y="83930"/>
                  </a:lnTo>
                  <a:lnTo>
                    <a:pt x="23537" y="96826"/>
                  </a:lnTo>
                  <a:lnTo>
                    <a:pt x="26275" y="102241"/>
                  </a:lnTo>
                  <a:lnTo>
                    <a:pt x="34961" y="110139"/>
                  </a:lnTo>
                  <a:lnTo>
                    <a:pt x="40241" y="113232"/>
                  </a:lnTo>
                  <a:lnTo>
                    <a:pt x="55514" y="112907"/>
                  </a:lnTo>
                  <a:lnTo>
                    <a:pt x="82550" y="1067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75735" y="793750"/>
              <a:ext cx="29416" cy="177801"/>
            </a:xfrm>
            <a:custGeom>
              <a:avLst/>
              <a:gdLst/>
              <a:ahLst/>
              <a:cxnLst/>
              <a:rect l="0" t="0" r="0" b="0"/>
              <a:pathLst>
                <a:path w="29416" h="177801">
                  <a:moveTo>
                    <a:pt x="16715" y="0"/>
                  </a:moveTo>
                  <a:lnTo>
                    <a:pt x="9973" y="10113"/>
                  </a:lnTo>
                  <a:lnTo>
                    <a:pt x="0" y="69011"/>
                  </a:lnTo>
                  <a:lnTo>
                    <a:pt x="8" y="101852"/>
                  </a:lnTo>
                  <a:lnTo>
                    <a:pt x="12619" y="157510"/>
                  </a:lnTo>
                  <a:lnTo>
                    <a:pt x="18657" y="167136"/>
                  </a:lnTo>
                  <a:lnTo>
                    <a:pt x="29415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168650" y="77470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0" y="0"/>
                  </a:moveTo>
                  <a:lnTo>
                    <a:pt x="0" y="58368"/>
                  </a:lnTo>
                  <a:lnTo>
                    <a:pt x="3371" y="119095"/>
                  </a:lnTo>
                  <a:lnTo>
                    <a:pt x="14747" y="157221"/>
                  </a:lnTo>
                  <a:lnTo>
                    <a:pt x="21371" y="168654"/>
                  </a:lnTo>
                  <a:lnTo>
                    <a:pt x="3175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397250" y="863369"/>
              <a:ext cx="241301" cy="120882"/>
            </a:xfrm>
            <a:custGeom>
              <a:avLst/>
              <a:gdLst/>
              <a:ahLst/>
              <a:cxnLst/>
              <a:rect l="0" t="0" r="0" b="0"/>
              <a:pathLst>
                <a:path w="241301" h="120882">
                  <a:moveTo>
                    <a:pt x="0" y="19281"/>
                  </a:moveTo>
                  <a:lnTo>
                    <a:pt x="1881" y="45029"/>
                  </a:lnTo>
                  <a:lnTo>
                    <a:pt x="8838" y="73521"/>
                  </a:lnTo>
                  <a:lnTo>
                    <a:pt x="11537" y="75902"/>
                  </a:lnTo>
                  <a:lnTo>
                    <a:pt x="14747" y="74667"/>
                  </a:lnTo>
                  <a:lnTo>
                    <a:pt x="21371" y="66475"/>
                  </a:lnTo>
                  <a:lnTo>
                    <a:pt x="48980" y="22511"/>
                  </a:lnTo>
                  <a:lnTo>
                    <a:pt x="64842" y="9028"/>
                  </a:lnTo>
                  <a:lnTo>
                    <a:pt x="70745" y="6801"/>
                  </a:lnTo>
                  <a:lnTo>
                    <a:pt x="82948" y="6208"/>
                  </a:lnTo>
                  <a:lnTo>
                    <a:pt x="88460" y="8449"/>
                  </a:lnTo>
                  <a:lnTo>
                    <a:pt x="98347" y="16584"/>
                  </a:lnTo>
                  <a:lnTo>
                    <a:pt x="108476" y="33063"/>
                  </a:lnTo>
                  <a:lnTo>
                    <a:pt x="117160" y="81111"/>
                  </a:lnTo>
                  <a:lnTo>
                    <a:pt x="119734" y="84490"/>
                  </a:lnTo>
                  <a:lnTo>
                    <a:pt x="122862" y="85331"/>
                  </a:lnTo>
                  <a:lnTo>
                    <a:pt x="126358" y="84481"/>
                  </a:lnTo>
                  <a:lnTo>
                    <a:pt x="129394" y="81092"/>
                  </a:lnTo>
                  <a:lnTo>
                    <a:pt x="145942" y="36413"/>
                  </a:lnTo>
                  <a:lnTo>
                    <a:pt x="151647" y="21956"/>
                  </a:lnTo>
                  <a:lnTo>
                    <a:pt x="161237" y="10827"/>
                  </a:lnTo>
                  <a:lnTo>
                    <a:pt x="178537" y="0"/>
                  </a:lnTo>
                  <a:lnTo>
                    <a:pt x="183936" y="77"/>
                  </a:lnTo>
                  <a:lnTo>
                    <a:pt x="188946" y="2245"/>
                  </a:lnTo>
                  <a:lnTo>
                    <a:pt x="193697" y="5807"/>
                  </a:lnTo>
                  <a:lnTo>
                    <a:pt x="200858" y="17291"/>
                  </a:lnTo>
                  <a:lnTo>
                    <a:pt x="219336" y="70709"/>
                  </a:lnTo>
                  <a:lnTo>
                    <a:pt x="222798" y="93472"/>
                  </a:lnTo>
                  <a:lnTo>
                    <a:pt x="231428" y="111819"/>
                  </a:lnTo>
                  <a:lnTo>
                    <a:pt x="241300" y="1208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702050" y="858516"/>
              <a:ext cx="412751" cy="106710"/>
            </a:xfrm>
            <a:custGeom>
              <a:avLst/>
              <a:gdLst/>
              <a:ahLst/>
              <a:cxnLst/>
              <a:rect l="0" t="0" r="0" b="0"/>
              <a:pathLst>
                <a:path w="412751" h="106710">
                  <a:moveTo>
                    <a:pt x="0" y="30484"/>
                  </a:moveTo>
                  <a:lnTo>
                    <a:pt x="5775" y="44987"/>
                  </a:lnTo>
                  <a:lnTo>
                    <a:pt x="12209" y="53628"/>
                  </a:lnTo>
                  <a:lnTo>
                    <a:pt x="17312" y="55791"/>
                  </a:lnTo>
                  <a:lnTo>
                    <a:pt x="30507" y="56313"/>
                  </a:lnTo>
                  <a:lnTo>
                    <a:pt x="50431" y="52640"/>
                  </a:lnTo>
                  <a:lnTo>
                    <a:pt x="66370" y="43712"/>
                  </a:lnTo>
                  <a:lnTo>
                    <a:pt x="80029" y="32130"/>
                  </a:lnTo>
                  <a:lnTo>
                    <a:pt x="89643" y="16390"/>
                  </a:lnTo>
                  <a:lnTo>
                    <a:pt x="90101" y="11210"/>
                  </a:lnTo>
                  <a:lnTo>
                    <a:pt x="86847" y="1692"/>
                  </a:lnTo>
                  <a:lnTo>
                    <a:pt x="83298" y="0"/>
                  </a:lnTo>
                  <a:lnTo>
                    <a:pt x="78815" y="284"/>
                  </a:lnTo>
                  <a:lnTo>
                    <a:pt x="68896" y="4362"/>
                  </a:lnTo>
                  <a:lnTo>
                    <a:pt x="59783" y="10878"/>
                  </a:lnTo>
                  <a:lnTo>
                    <a:pt x="50091" y="25851"/>
                  </a:lnTo>
                  <a:lnTo>
                    <a:pt x="41200" y="50579"/>
                  </a:lnTo>
                  <a:lnTo>
                    <a:pt x="39724" y="73048"/>
                  </a:lnTo>
                  <a:lnTo>
                    <a:pt x="41879" y="86796"/>
                  </a:lnTo>
                  <a:lnTo>
                    <a:pt x="48952" y="98080"/>
                  </a:lnTo>
                  <a:lnTo>
                    <a:pt x="53801" y="103065"/>
                  </a:lnTo>
                  <a:lnTo>
                    <a:pt x="59856" y="105682"/>
                  </a:lnTo>
                  <a:lnTo>
                    <a:pt x="74110" y="106709"/>
                  </a:lnTo>
                  <a:lnTo>
                    <a:pt x="94631" y="103320"/>
                  </a:lnTo>
                  <a:lnTo>
                    <a:pt x="114117" y="94477"/>
                  </a:lnTo>
                  <a:lnTo>
                    <a:pt x="149013" y="65091"/>
                  </a:lnTo>
                  <a:lnTo>
                    <a:pt x="188350" y="20181"/>
                  </a:lnTo>
                  <a:lnTo>
                    <a:pt x="191889" y="20088"/>
                  </a:lnTo>
                  <a:lnTo>
                    <a:pt x="194954" y="22848"/>
                  </a:lnTo>
                  <a:lnTo>
                    <a:pt x="197703" y="27510"/>
                  </a:lnTo>
                  <a:lnTo>
                    <a:pt x="206088" y="67998"/>
                  </a:lnTo>
                  <a:lnTo>
                    <a:pt x="209359" y="71721"/>
                  </a:lnTo>
                  <a:lnTo>
                    <a:pt x="213656" y="73497"/>
                  </a:lnTo>
                  <a:lnTo>
                    <a:pt x="218637" y="73976"/>
                  </a:lnTo>
                  <a:lnTo>
                    <a:pt x="222664" y="72179"/>
                  </a:lnTo>
                  <a:lnTo>
                    <a:pt x="256971" y="35434"/>
                  </a:lnTo>
                  <a:lnTo>
                    <a:pt x="268020" y="29626"/>
                  </a:lnTo>
                  <a:lnTo>
                    <a:pt x="272519" y="30618"/>
                  </a:lnTo>
                  <a:lnTo>
                    <a:pt x="276223" y="34101"/>
                  </a:lnTo>
                  <a:lnTo>
                    <a:pt x="284809" y="52487"/>
                  </a:lnTo>
                  <a:lnTo>
                    <a:pt x="290271" y="66369"/>
                  </a:lnTo>
                  <a:lnTo>
                    <a:pt x="297402" y="77242"/>
                  </a:lnTo>
                  <a:lnTo>
                    <a:pt x="300574" y="78589"/>
                  </a:lnTo>
                  <a:lnTo>
                    <a:pt x="303393" y="77371"/>
                  </a:lnTo>
                  <a:lnTo>
                    <a:pt x="340869" y="33416"/>
                  </a:lnTo>
                  <a:lnTo>
                    <a:pt x="345074" y="31733"/>
                  </a:lnTo>
                  <a:lnTo>
                    <a:pt x="349288" y="32022"/>
                  </a:lnTo>
                  <a:lnTo>
                    <a:pt x="353509" y="33626"/>
                  </a:lnTo>
                  <a:lnTo>
                    <a:pt x="360080" y="42934"/>
                  </a:lnTo>
                  <a:lnTo>
                    <a:pt x="380028" y="89716"/>
                  </a:lnTo>
                  <a:lnTo>
                    <a:pt x="385291" y="93255"/>
                  </a:lnTo>
                  <a:lnTo>
                    <a:pt x="412750" y="1003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192244" y="781050"/>
              <a:ext cx="136983" cy="169526"/>
            </a:xfrm>
            <a:custGeom>
              <a:avLst/>
              <a:gdLst/>
              <a:ahLst/>
              <a:cxnLst/>
              <a:rect l="0" t="0" r="0" b="0"/>
              <a:pathLst>
                <a:path w="136983" h="169526">
                  <a:moveTo>
                    <a:pt x="24156" y="0"/>
                  </a:moveTo>
                  <a:lnTo>
                    <a:pt x="9229" y="59707"/>
                  </a:lnTo>
                  <a:lnTo>
                    <a:pt x="0" y="110105"/>
                  </a:lnTo>
                  <a:lnTo>
                    <a:pt x="2496" y="132107"/>
                  </a:lnTo>
                  <a:lnTo>
                    <a:pt x="4777" y="135344"/>
                  </a:lnTo>
                  <a:lnTo>
                    <a:pt x="7709" y="136090"/>
                  </a:lnTo>
                  <a:lnTo>
                    <a:pt x="11075" y="135177"/>
                  </a:lnTo>
                  <a:lnTo>
                    <a:pt x="50181" y="105809"/>
                  </a:lnTo>
                  <a:lnTo>
                    <a:pt x="68791" y="92029"/>
                  </a:lnTo>
                  <a:lnTo>
                    <a:pt x="94042" y="81051"/>
                  </a:lnTo>
                  <a:lnTo>
                    <a:pt x="106722" y="80238"/>
                  </a:lnTo>
                  <a:lnTo>
                    <a:pt x="113067" y="81008"/>
                  </a:lnTo>
                  <a:lnTo>
                    <a:pt x="118002" y="83639"/>
                  </a:lnTo>
                  <a:lnTo>
                    <a:pt x="125367" y="92206"/>
                  </a:lnTo>
                  <a:lnTo>
                    <a:pt x="133480" y="112301"/>
                  </a:lnTo>
                  <a:lnTo>
                    <a:pt x="136982" y="136129"/>
                  </a:lnTo>
                  <a:lnTo>
                    <a:pt x="134038" y="148931"/>
                  </a:lnTo>
                  <a:lnTo>
                    <a:pt x="131277" y="154321"/>
                  </a:lnTo>
                  <a:lnTo>
                    <a:pt x="122565" y="162191"/>
                  </a:lnTo>
                  <a:lnTo>
                    <a:pt x="110932" y="167335"/>
                  </a:lnTo>
                  <a:lnTo>
                    <a:pt x="89222" y="169525"/>
                  </a:lnTo>
                  <a:lnTo>
                    <a:pt x="49556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413250" y="846180"/>
              <a:ext cx="120651" cy="95784"/>
            </a:xfrm>
            <a:custGeom>
              <a:avLst/>
              <a:gdLst/>
              <a:ahLst/>
              <a:cxnLst/>
              <a:rect l="0" t="0" r="0" b="0"/>
              <a:pathLst>
                <a:path w="120651" h="95784">
                  <a:moveTo>
                    <a:pt x="0" y="42820"/>
                  </a:moveTo>
                  <a:lnTo>
                    <a:pt x="1881" y="68568"/>
                  </a:lnTo>
                  <a:lnTo>
                    <a:pt x="9420" y="95783"/>
                  </a:lnTo>
                  <a:lnTo>
                    <a:pt x="8185" y="92464"/>
                  </a:lnTo>
                  <a:lnTo>
                    <a:pt x="15349" y="54469"/>
                  </a:lnTo>
                  <a:lnTo>
                    <a:pt x="24695" y="35061"/>
                  </a:lnTo>
                  <a:lnTo>
                    <a:pt x="36402" y="20374"/>
                  </a:lnTo>
                  <a:lnTo>
                    <a:pt x="52178" y="10456"/>
                  </a:lnTo>
                  <a:lnTo>
                    <a:pt x="77178" y="1489"/>
                  </a:lnTo>
                  <a:lnTo>
                    <a:pt x="98989" y="0"/>
                  </a:lnTo>
                  <a:lnTo>
                    <a:pt x="120650" y="47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58570" y="863600"/>
              <a:ext cx="356331" cy="91777"/>
            </a:xfrm>
            <a:custGeom>
              <a:avLst/>
              <a:gdLst/>
              <a:ahLst/>
              <a:cxnLst/>
              <a:rect l="0" t="0" r="0" b="0"/>
              <a:pathLst>
                <a:path w="356331" h="91777">
                  <a:moveTo>
                    <a:pt x="76930" y="0"/>
                  </a:moveTo>
                  <a:lnTo>
                    <a:pt x="63446" y="0"/>
                  </a:lnTo>
                  <a:lnTo>
                    <a:pt x="53063" y="3763"/>
                  </a:lnTo>
                  <a:lnTo>
                    <a:pt x="43745" y="10845"/>
                  </a:lnTo>
                  <a:lnTo>
                    <a:pt x="18429" y="40481"/>
                  </a:lnTo>
                  <a:lnTo>
                    <a:pt x="147" y="72045"/>
                  </a:lnTo>
                  <a:lnTo>
                    <a:pt x="0" y="83526"/>
                  </a:lnTo>
                  <a:lnTo>
                    <a:pt x="3066" y="87434"/>
                  </a:lnTo>
                  <a:lnTo>
                    <a:pt x="13998" y="91776"/>
                  </a:lnTo>
                  <a:lnTo>
                    <a:pt x="26382" y="89943"/>
                  </a:lnTo>
                  <a:lnTo>
                    <a:pt x="51580" y="77268"/>
                  </a:lnTo>
                  <a:lnTo>
                    <a:pt x="99222" y="28634"/>
                  </a:lnTo>
                  <a:lnTo>
                    <a:pt x="102375" y="28261"/>
                  </a:lnTo>
                  <a:lnTo>
                    <a:pt x="104476" y="30835"/>
                  </a:lnTo>
                  <a:lnTo>
                    <a:pt x="107435" y="47942"/>
                  </a:lnTo>
                  <a:lnTo>
                    <a:pt x="109538" y="61524"/>
                  </a:lnTo>
                  <a:lnTo>
                    <a:pt x="115176" y="72264"/>
                  </a:lnTo>
                  <a:lnTo>
                    <a:pt x="119361" y="74282"/>
                  </a:lnTo>
                  <a:lnTo>
                    <a:pt x="124267" y="74216"/>
                  </a:lnTo>
                  <a:lnTo>
                    <a:pt x="134657" y="70379"/>
                  </a:lnTo>
                  <a:lnTo>
                    <a:pt x="148441" y="59580"/>
                  </a:lnTo>
                  <a:lnTo>
                    <a:pt x="182746" y="21385"/>
                  </a:lnTo>
                  <a:lnTo>
                    <a:pt x="198829" y="11902"/>
                  </a:lnTo>
                  <a:lnTo>
                    <a:pt x="204057" y="11463"/>
                  </a:lnTo>
                  <a:lnTo>
                    <a:pt x="213629" y="14737"/>
                  </a:lnTo>
                  <a:lnTo>
                    <a:pt x="220706" y="22778"/>
                  </a:lnTo>
                  <a:lnTo>
                    <a:pt x="237664" y="69186"/>
                  </a:lnTo>
                  <a:lnTo>
                    <a:pt x="239825" y="71524"/>
                  </a:lnTo>
                  <a:lnTo>
                    <a:pt x="241971" y="70966"/>
                  </a:lnTo>
                  <a:lnTo>
                    <a:pt x="283025" y="18341"/>
                  </a:lnTo>
                  <a:lnTo>
                    <a:pt x="294117" y="12150"/>
                  </a:lnTo>
                  <a:lnTo>
                    <a:pt x="306102" y="10809"/>
                  </a:lnTo>
                  <a:lnTo>
                    <a:pt x="312261" y="11439"/>
                  </a:lnTo>
                  <a:lnTo>
                    <a:pt x="317073" y="13976"/>
                  </a:lnTo>
                  <a:lnTo>
                    <a:pt x="324301" y="22439"/>
                  </a:lnTo>
                  <a:lnTo>
                    <a:pt x="353097" y="83295"/>
                  </a:lnTo>
                  <a:lnTo>
                    <a:pt x="35633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984750" y="869204"/>
              <a:ext cx="127001" cy="89647"/>
            </a:xfrm>
            <a:custGeom>
              <a:avLst/>
              <a:gdLst/>
              <a:ahLst/>
              <a:cxnLst/>
              <a:rect l="0" t="0" r="0" b="0"/>
              <a:pathLst>
                <a:path w="127001" h="89647">
                  <a:moveTo>
                    <a:pt x="0" y="32496"/>
                  </a:moveTo>
                  <a:lnTo>
                    <a:pt x="6742" y="39238"/>
                  </a:lnTo>
                  <a:lnTo>
                    <a:pt x="17578" y="42548"/>
                  </a:lnTo>
                  <a:lnTo>
                    <a:pt x="31096" y="43314"/>
                  </a:lnTo>
                  <a:lnTo>
                    <a:pt x="50606" y="39072"/>
                  </a:lnTo>
                  <a:lnTo>
                    <a:pt x="74280" y="25354"/>
                  </a:lnTo>
                  <a:lnTo>
                    <a:pt x="90213" y="15093"/>
                  </a:lnTo>
                  <a:lnTo>
                    <a:pt x="106457" y="5702"/>
                  </a:lnTo>
                  <a:lnTo>
                    <a:pt x="111189" y="1934"/>
                  </a:lnTo>
                  <a:lnTo>
                    <a:pt x="110815" y="127"/>
                  </a:lnTo>
                  <a:lnTo>
                    <a:pt x="100992" y="0"/>
                  </a:lnTo>
                  <a:lnTo>
                    <a:pt x="90511" y="4178"/>
                  </a:lnTo>
                  <a:lnTo>
                    <a:pt x="72285" y="18357"/>
                  </a:lnTo>
                  <a:lnTo>
                    <a:pt x="55802" y="39816"/>
                  </a:lnTo>
                  <a:lnTo>
                    <a:pt x="49966" y="51977"/>
                  </a:lnTo>
                  <a:lnTo>
                    <a:pt x="49538" y="57478"/>
                  </a:lnTo>
                  <a:lnTo>
                    <a:pt x="52826" y="67353"/>
                  </a:lnTo>
                  <a:lnTo>
                    <a:pt x="65982" y="80846"/>
                  </a:lnTo>
                  <a:lnTo>
                    <a:pt x="79184" y="85735"/>
                  </a:lnTo>
                  <a:lnTo>
                    <a:pt x="127000" y="89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360702" y="825500"/>
              <a:ext cx="135181" cy="133351"/>
            </a:xfrm>
            <a:custGeom>
              <a:avLst/>
              <a:gdLst/>
              <a:ahLst/>
              <a:cxnLst/>
              <a:rect l="0" t="0" r="0" b="0"/>
              <a:pathLst>
                <a:path w="135181" h="133351">
                  <a:moveTo>
                    <a:pt x="55848" y="0"/>
                  </a:moveTo>
                  <a:lnTo>
                    <a:pt x="45735" y="3371"/>
                  </a:lnTo>
                  <a:lnTo>
                    <a:pt x="37007" y="10670"/>
                  </a:lnTo>
                  <a:lnTo>
                    <a:pt x="1710" y="42215"/>
                  </a:lnTo>
                  <a:lnTo>
                    <a:pt x="0" y="46487"/>
                  </a:lnTo>
                  <a:lnTo>
                    <a:pt x="272" y="50747"/>
                  </a:lnTo>
                  <a:lnTo>
                    <a:pt x="1864" y="54998"/>
                  </a:lnTo>
                  <a:lnTo>
                    <a:pt x="5748" y="57832"/>
                  </a:lnTo>
                  <a:lnTo>
                    <a:pt x="24697" y="61821"/>
                  </a:lnTo>
                  <a:lnTo>
                    <a:pt x="81407" y="68428"/>
                  </a:lnTo>
                  <a:lnTo>
                    <a:pt x="111775" y="72940"/>
                  </a:lnTo>
                  <a:lnTo>
                    <a:pt x="131686" y="81976"/>
                  </a:lnTo>
                  <a:lnTo>
                    <a:pt x="134628" y="85695"/>
                  </a:lnTo>
                  <a:lnTo>
                    <a:pt x="135180" y="89586"/>
                  </a:lnTo>
                  <a:lnTo>
                    <a:pt x="134136" y="93590"/>
                  </a:lnTo>
                  <a:lnTo>
                    <a:pt x="125450" y="101803"/>
                  </a:lnTo>
                  <a:lnTo>
                    <a:pt x="100249" y="115202"/>
                  </a:lnTo>
                  <a:lnTo>
                    <a:pt x="43538" y="131421"/>
                  </a:lnTo>
                  <a:lnTo>
                    <a:pt x="24098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619850" y="768350"/>
              <a:ext cx="25301" cy="177801"/>
            </a:xfrm>
            <a:custGeom>
              <a:avLst/>
              <a:gdLst/>
              <a:ahLst/>
              <a:cxnLst/>
              <a:rect l="0" t="0" r="0" b="0"/>
              <a:pathLst>
                <a:path w="25301" h="177801">
                  <a:moveTo>
                    <a:pt x="12600" y="0"/>
                  </a:moveTo>
                  <a:lnTo>
                    <a:pt x="1616" y="45503"/>
                  </a:lnTo>
                  <a:lnTo>
                    <a:pt x="0" y="103778"/>
                  </a:lnTo>
                  <a:lnTo>
                    <a:pt x="3280" y="156618"/>
                  </a:lnTo>
                  <a:lnTo>
                    <a:pt x="6386" y="162268"/>
                  </a:lnTo>
                  <a:lnTo>
                    <a:pt x="2530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575300" y="8636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22604" y="1324"/>
                  </a:lnTo>
                  <a:lnTo>
                    <a:pt x="68280" y="116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741724" y="831850"/>
              <a:ext cx="138377" cy="90649"/>
            </a:xfrm>
            <a:custGeom>
              <a:avLst/>
              <a:gdLst/>
              <a:ahLst/>
              <a:cxnLst/>
              <a:rect l="0" t="0" r="0" b="0"/>
              <a:pathLst>
                <a:path w="138377" h="90649">
                  <a:moveTo>
                    <a:pt x="5026" y="38100"/>
                  </a:moveTo>
                  <a:lnTo>
                    <a:pt x="0" y="60704"/>
                  </a:lnTo>
                  <a:lnTo>
                    <a:pt x="675" y="74957"/>
                  </a:lnTo>
                  <a:lnTo>
                    <a:pt x="5679" y="88348"/>
                  </a:lnTo>
                  <a:lnTo>
                    <a:pt x="8284" y="90648"/>
                  </a:lnTo>
                  <a:lnTo>
                    <a:pt x="10726" y="90066"/>
                  </a:lnTo>
                  <a:lnTo>
                    <a:pt x="13059" y="87560"/>
                  </a:lnTo>
                  <a:lnTo>
                    <a:pt x="35902" y="26344"/>
                  </a:lnTo>
                  <a:lnTo>
                    <a:pt x="45560" y="16883"/>
                  </a:lnTo>
                  <a:lnTo>
                    <a:pt x="64779" y="7589"/>
                  </a:lnTo>
                  <a:lnTo>
                    <a:pt x="90229" y="2249"/>
                  </a:lnTo>
                  <a:lnTo>
                    <a:pt x="13837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925694" y="857250"/>
              <a:ext cx="138557" cy="64128"/>
            </a:xfrm>
            <a:custGeom>
              <a:avLst/>
              <a:gdLst/>
              <a:ahLst/>
              <a:cxnLst/>
              <a:rect l="0" t="0" r="0" b="0"/>
              <a:pathLst>
                <a:path w="138557" h="64128">
                  <a:moveTo>
                    <a:pt x="11556" y="0"/>
                  </a:moveTo>
                  <a:lnTo>
                    <a:pt x="572" y="40477"/>
                  </a:lnTo>
                  <a:lnTo>
                    <a:pt x="0" y="48151"/>
                  </a:lnTo>
                  <a:lnTo>
                    <a:pt x="1736" y="53973"/>
                  </a:lnTo>
                  <a:lnTo>
                    <a:pt x="5009" y="58560"/>
                  </a:lnTo>
                  <a:lnTo>
                    <a:pt x="9308" y="62323"/>
                  </a:lnTo>
                  <a:lnTo>
                    <a:pt x="14996" y="64127"/>
                  </a:lnTo>
                  <a:lnTo>
                    <a:pt x="35780" y="63294"/>
                  </a:lnTo>
                  <a:lnTo>
                    <a:pt x="55658" y="57873"/>
                  </a:lnTo>
                  <a:lnTo>
                    <a:pt x="79455" y="43757"/>
                  </a:lnTo>
                  <a:lnTo>
                    <a:pt x="110925" y="14776"/>
                  </a:lnTo>
                  <a:lnTo>
                    <a:pt x="114491" y="14790"/>
                  </a:lnTo>
                  <a:lnTo>
                    <a:pt x="117574" y="17621"/>
                  </a:lnTo>
                  <a:lnTo>
                    <a:pt x="138556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114972" y="850900"/>
              <a:ext cx="95329" cy="76201"/>
            </a:xfrm>
            <a:custGeom>
              <a:avLst/>
              <a:gdLst/>
              <a:ahLst/>
              <a:cxnLst/>
              <a:rect l="0" t="0" r="0" b="0"/>
              <a:pathLst>
                <a:path w="95329" h="76201">
                  <a:moveTo>
                    <a:pt x="95328" y="0"/>
                  </a:moveTo>
                  <a:lnTo>
                    <a:pt x="32371" y="17712"/>
                  </a:lnTo>
                  <a:lnTo>
                    <a:pt x="13644" y="29080"/>
                  </a:lnTo>
                  <a:lnTo>
                    <a:pt x="3520" y="39736"/>
                  </a:lnTo>
                  <a:lnTo>
                    <a:pt x="962" y="45540"/>
                  </a:lnTo>
                  <a:lnTo>
                    <a:pt x="0" y="57635"/>
                  </a:lnTo>
                  <a:lnTo>
                    <a:pt x="2143" y="62412"/>
                  </a:lnTo>
                  <a:lnTo>
                    <a:pt x="10168" y="69602"/>
                  </a:lnTo>
                  <a:lnTo>
                    <a:pt x="22672" y="73267"/>
                  </a:lnTo>
                  <a:lnTo>
                    <a:pt x="57228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369307" y="730250"/>
              <a:ext cx="25144" cy="209551"/>
            </a:xfrm>
            <a:custGeom>
              <a:avLst/>
              <a:gdLst/>
              <a:ahLst/>
              <a:cxnLst/>
              <a:rect l="0" t="0" r="0" b="0"/>
              <a:pathLst>
                <a:path w="25144" h="209551">
                  <a:moveTo>
                    <a:pt x="25143" y="0"/>
                  </a:moveTo>
                  <a:lnTo>
                    <a:pt x="4128" y="54240"/>
                  </a:lnTo>
                  <a:lnTo>
                    <a:pt x="0" y="116625"/>
                  </a:lnTo>
                  <a:lnTo>
                    <a:pt x="4835" y="168460"/>
                  </a:lnTo>
                  <a:lnTo>
                    <a:pt x="18793" y="209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18250" y="8699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56486" y="5958"/>
                  </a:lnTo>
                  <a:lnTo>
                    <a:pt x="8255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80598" y="863600"/>
              <a:ext cx="167853" cy="63501"/>
            </a:xfrm>
            <a:custGeom>
              <a:avLst/>
              <a:gdLst/>
              <a:ahLst/>
              <a:cxnLst/>
              <a:rect l="0" t="0" r="0" b="0"/>
              <a:pathLst>
                <a:path w="167853" h="63501">
                  <a:moveTo>
                    <a:pt x="9102" y="0"/>
                  </a:moveTo>
                  <a:lnTo>
                    <a:pt x="264" y="26515"/>
                  </a:lnTo>
                  <a:lnTo>
                    <a:pt x="0" y="38596"/>
                  </a:lnTo>
                  <a:lnTo>
                    <a:pt x="917" y="44780"/>
                  </a:lnTo>
                  <a:lnTo>
                    <a:pt x="3646" y="49609"/>
                  </a:lnTo>
                  <a:lnTo>
                    <a:pt x="12322" y="56856"/>
                  </a:lnTo>
                  <a:lnTo>
                    <a:pt x="17598" y="58365"/>
                  </a:lnTo>
                  <a:lnTo>
                    <a:pt x="29106" y="58160"/>
                  </a:lnTo>
                  <a:lnTo>
                    <a:pt x="47484" y="50707"/>
                  </a:lnTo>
                  <a:lnTo>
                    <a:pt x="108940" y="6324"/>
                  </a:lnTo>
                  <a:lnTo>
                    <a:pt x="113761" y="2100"/>
                  </a:lnTo>
                  <a:lnTo>
                    <a:pt x="116974" y="2105"/>
                  </a:lnTo>
                  <a:lnTo>
                    <a:pt x="119117" y="4931"/>
                  </a:lnTo>
                  <a:lnTo>
                    <a:pt x="128613" y="31694"/>
                  </a:lnTo>
                  <a:lnTo>
                    <a:pt x="139841" y="45923"/>
                  </a:lnTo>
                  <a:lnTo>
                    <a:pt x="154849" y="57665"/>
                  </a:lnTo>
                  <a:lnTo>
                    <a:pt x="167852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719182" y="850900"/>
              <a:ext cx="68969" cy="73585"/>
            </a:xfrm>
            <a:custGeom>
              <a:avLst/>
              <a:gdLst/>
              <a:ahLst/>
              <a:cxnLst/>
              <a:rect l="0" t="0" r="0" b="0"/>
              <a:pathLst>
                <a:path w="68969" h="73585">
                  <a:moveTo>
                    <a:pt x="5468" y="25400"/>
                  </a:moveTo>
                  <a:lnTo>
                    <a:pt x="442" y="48004"/>
                  </a:lnTo>
                  <a:lnTo>
                    <a:pt x="0" y="55286"/>
                  </a:lnTo>
                  <a:lnTo>
                    <a:pt x="3274" y="67140"/>
                  </a:lnTo>
                  <a:lnTo>
                    <a:pt x="6121" y="72277"/>
                  </a:lnTo>
                  <a:lnTo>
                    <a:pt x="7315" y="73584"/>
                  </a:lnTo>
                  <a:lnTo>
                    <a:pt x="7405" y="72340"/>
                  </a:lnTo>
                  <a:lnTo>
                    <a:pt x="5851" y="51762"/>
                  </a:lnTo>
                  <a:lnTo>
                    <a:pt x="8952" y="32035"/>
                  </a:lnTo>
                  <a:lnTo>
                    <a:pt x="17711" y="16155"/>
                  </a:lnTo>
                  <a:lnTo>
                    <a:pt x="27137" y="8826"/>
                  </a:lnTo>
                  <a:lnTo>
                    <a:pt x="39088" y="3923"/>
                  </a:lnTo>
                  <a:lnTo>
                    <a:pt x="689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832600" y="865996"/>
              <a:ext cx="107951" cy="99205"/>
            </a:xfrm>
            <a:custGeom>
              <a:avLst/>
              <a:gdLst/>
              <a:ahLst/>
              <a:cxnLst/>
              <a:rect l="0" t="0" r="0" b="0"/>
              <a:pathLst>
                <a:path w="107951" h="99205">
                  <a:moveTo>
                    <a:pt x="0" y="42054"/>
                  </a:moveTo>
                  <a:lnTo>
                    <a:pt x="25749" y="40173"/>
                  </a:lnTo>
                  <a:lnTo>
                    <a:pt x="79872" y="24342"/>
                  </a:lnTo>
                  <a:lnTo>
                    <a:pt x="91002" y="17484"/>
                  </a:lnTo>
                  <a:lnTo>
                    <a:pt x="93124" y="13679"/>
                  </a:lnTo>
                  <a:lnTo>
                    <a:pt x="93127" y="9732"/>
                  </a:lnTo>
                  <a:lnTo>
                    <a:pt x="91718" y="5689"/>
                  </a:lnTo>
                  <a:lnTo>
                    <a:pt x="87957" y="2994"/>
                  </a:lnTo>
                  <a:lnTo>
                    <a:pt x="76251" y="0"/>
                  </a:lnTo>
                  <a:lnTo>
                    <a:pt x="46446" y="3147"/>
                  </a:lnTo>
                  <a:lnTo>
                    <a:pt x="32637" y="6653"/>
                  </a:lnTo>
                  <a:lnTo>
                    <a:pt x="27402" y="9986"/>
                  </a:lnTo>
                  <a:lnTo>
                    <a:pt x="19704" y="19335"/>
                  </a:lnTo>
                  <a:lnTo>
                    <a:pt x="18781" y="24791"/>
                  </a:lnTo>
                  <a:lnTo>
                    <a:pt x="21517" y="36498"/>
                  </a:lnTo>
                  <a:lnTo>
                    <a:pt x="29319" y="46876"/>
                  </a:lnTo>
                  <a:lnTo>
                    <a:pt x="73451" y="83415"/>
                  </a:lnTo>
                  <a:lnTo>
                    <a:pt x="107950" y="992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19244" y="1536700"/>
            <a:ext cx="3373457" cy="1085851"/>
            <a:chOff x="1719244" y="1536700"/>
            <a:chExt cx="3373457" cy="1085851"/>
          </a:xfrm>
        </p:grpSpPr>
        <p:sp>
          <p:nvSpPr>
            <p:cNvPr id="61" name="Freeform 60"/>
            <p:cNvSpPr/>
            <p:nvPr/>
          </p:nvSpPr>
          <p:spPr>
            <a:xfrm>
              <a:off x="1719244" y="1993900"/>
              <a:ext cx="65695" cy="45995"/>
            </a:xfrm>
            <a:custGeom>
              <a:avLst/>
              <a:gdLst/>
              <a:ahLst/>
              <a:cxnLst/>
              <a:rect l="0" t="0" r="0" b="0"/>
              <a:pathLst>
                <a:path w="65695" h="45995">
                  <a:moveTo>
                    <a:pt x="14306" y="12700"/>
                  </a:moveTo>
                  <a:lnTo>
                    <a:pt x="4872" y="23545"/>
                  </a:lnTo>
                  <a:lnTo>
                    <a:pt x="0" y="33748"/>
                  </a:lnTo>
                  <a:lnTo>
                    <a:pt x="536" y="38021"/>
                  </a:lnTo>
                  <a:lnTo>
                    <a:pt x="3009" y="41575"/>
                  </a:lnTo>
                  <a:lnTo>
                    <a:pt x="6775" y="44650"/>
                  </a:lnTo>
                  <a:lnTo>
                    <a:pt x="11402" y="45994"/>
                  </a:lnTo>
                  <a:lnTo>
                    <a:pt x="22187" y="45607"/>
                  </a:lnTo>
                  <a:lnTo>
                    <a:pt x="32155" y="41201"/>
                  </a:lnTo>
                  <a:lnTo>
                    <a:pt x="50052" y="26875"/>
                  </a:lnTo>
                  <a:lnTo>
                    <a:pt x="51542" y="22856"/>
                  </a:lnTo>
                  <a:lnTo>
                    <a:pt x="51125" y="18765"/>
                  </a:lnTo>
                  <a:lnTo>
                    <a:pt x="49435" y="14626"/>
                  </a:lnTo>
                  <a:lnTo>
                    <a:pt x="45486" y="12573"/>
                  </a:lnTo>
                  <a:lnTo>
                    <a:pt x="33573" y="12173"/>
                  </a:lnTo>
                  <a:lnTo>
                    <a:pt x="22634" y="16229"/>
                  </a:lnTo>
                  <a:lnTo>
                    <a:pt x="17741" y="19286"/>
                  </a:lnTo>
                  <a:lnTo>
                    <a:pt x="15185" y="23441"/>
                  </a:lnTo>
                  <a:lnTo>
                    <a:pt x="14226" y="33701"/>
                  </a:lnTo>
                  <a:lnTo>
                    <a:pt x="16369" y="36579"/>
                  </a:lnTo>
                  <a:lnTo>
                    <a:pt x="19915" y="37791"/>
                  </a:lnTo>
                  <a:lnTo>
                    <a:pt x="29499" y="37257"/>
                  </a:lnTo>
                  <a:lnTo>
                    <a:pt x="46089" y="32284"/>
                  </a:lnTo>
                  <a:lnTo>
                    <a:pt x="55713" y="25873"/>
                  </a:lnTo>
                  <a:lnTo>
                    <a:pt x="62813" y="16438"/>
                  </a:lnTo>
                  <a:lnTo>
                    <a:pt x="65694" y="10959"/>
                  </a:lnTo>
                  <a:lnTo>
                    <a:pt x="65498" y="7306"/>
                  </a:lnTo>
                  <a:lnTo>
                    <a:pt x="63251" y="4870"/>
                  </a:lnTo>
                  <a:lnTo>
                    <a:pt x="5240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84983" y="1901904"/>
              <a:ext cx="62969" cy="35538"/>
            </a:xfrm>
            <a:custGeom>
              <a:avLst/>
              <a:gdLst/>
              <a:ahLst/>
              <a:cxnLst/>
              <a:rect l="0" t="0" r="0" b="0"/>
              <a:pathLst>
                <a:path w="62969" h="35538">
                  <a:moveTo>
                    <a:pt x="7317" y="15796"/>
                  </a:moveTo>
                  <a:lnTo>
                    <a:pt x="575" y="22538"/>
                  </a:lnTo>
                  <a:lnTo>
                    <a:pt x="0" y="25935"/>
                  </a:lnTo>
                  <a:lnTo>
                    <a:pt x="1028" y="29611"/>
                  </a:lnTo>
                  <a:lnTo>
                    <a:pt x="3124" y="33473"/>
                  </a:lnTo>
                  <a:lnTo>
                    <a:pt x="6639" y="35342"/>
                  </a:lnTo>
                  <a:lnTo>
                    <a:pt x="16188" y="35537"/>
                  </a:lnTo>
                  <a:lnTo>
                    <a:pt x="33464" y="31680"/>
                  </a:lnTo>
                  <a:lnTo>
                    <a:pt x="48617" y="22697"/>
                  </a:lnTo>
                  <a:lnTo>
                    <a:pt x="55776" y="13219"/>
                  </a:lnTo>
                  <a:lnTo>
                    <a:pt x="58673" y="7728"/>
                  </a:lnTo>
                  <a:lnTo>
                    <a:pt x="57782" y="4067"/>
                  </a:lnTo>
                  <a:lnTo>
                    <a:pt x="54366" y="1627"/>
                  </a:lnTo>
                  <a:lnTo>
                    <a:pt x="49266" y="0"/>
                  </a:lnTo>
                  <a:lnTo>
                    <a:pt x="37956" y="74"/>
                  </a:lnTo>
                  <a:lnTo>
                    <a:pt x="26579" y="3164"/>
                  </a:lnTo>
                  <a:lnTo>
                    <a:pt x="16819" y="9241"/>
                  </a:lnTo>
                  <a:lnTo>
                    <a:pt x="14357" y="13543"/>
                  </a:lnTo>
                  <a:lnTo>
                    <a:pt x="13503" y="23967"/>
                  </a:lnTo>
                  <a:lnTo>
                    <a:pt x="16380" y="27593"/>
                  </a:lnTo>
                  <a:lnTo>
                    <a:pt x="27102" y="31623"/>
                  </a:lnTo>
                  <a:lnTo>
                    <a:pt x="39394" y="29650"/>
                  </a:lnTo>
                  <a:lnTo>
                    <a:pt x="56332" y="20607"/>
                  </a:lnTo>
                  <a:lnTo>
                    <a:pt x="61160" y="16886"/>
                  </a:lnTo>
                  <a:lnTo>
                    <a:pt x="62968" y="12995"/>
                  </a:lnTo>
                  <a:lnTo>
                    <a:pt x="62762" y="8990"/>
                  </a:lnTo>
                  <a:lnTo>
                    <a:pt x="61214" y="4908"/>
                  </a:lnTo>
                  <a:lnTo>
                    <a:pt x="58065" y="2893"/>
                  </a:lnTo>
                  <a:lnTo>
                    <a:pt x="48922" y="2536"/>
                  </a:lnTo>
                  <a:lnTo>
                    <a:pt x="31874" y="6301"/>
                  </a:lnTo>
                  <a:lnTo>
                    <a:pt x="16788" y="15256"/>
                  </a:lnTo>
                  <a:lnTo>
                    <a:pt x="15042" y="18964"/>
                  </a:lnTo>
                  <a:lnTo>
                    <a:pt x="15289" y="22847"/>
                  </a:lnTo>
                  <a:lnTo>
                    <a:pt x="18621" y="29513"/>
                  </a:lnTo>
                  <a:lnTo>
                    <a:pt x="26367" y="348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077714" y="1795648"/>
              <a:ext cx="53747" cy="33153"/>
            </a:xfrm>
            <a:custGeom>
              <a:avLst/>
              <a:gdLst/>
              <a:ahLst/>
              <a:cxnLst/>
              <a:rect l="0" t="0" r="0" b="0"/>
              <a:pathLst>
                <a:path w="53747" h="33153">
                  <a:moveTo>
                    <a:pt x="30486" y="14102"/>
                  </a:moveTo>
                  <a:lnTo>
                    <a:pt x="23744" y="7360"/>
                  </a:lnTo>
                  <a:lnTo>
                    <a:pt x="20347" y="6785"/>
                  </a:lnTo>
                  <a:lnTo>
                    <a:pt x="16671" y="7813"/>
                  </a:lnTo>
                  <a:lnTo>
                    <a:pt x="632" y="19602"/>
                  </a:lnTo>
                  <a:lnTo>
                    <a:pt x="0" y="22707"/>
                  </a:lnTo>
                  <a:lnTo>
                    <a:pt x="1696" y="25483"/>
                  </a:lnTo>
                  <a:lnTo>
                    <a:pt x="4942" y="28040"/>
                  </a:lnTo>
                  <a:lnTo>
                    <a:pt x="9224" y="29038"/>
                  </a:lnTo>
                  <a:lnTo>
                    <a:pt x="19625" y="28266"/>
                  </a:lnTo>
                  <a:lnTo>
                    <a:pt x="37381" y="20494"/>
                  </a:lnTo>
                  <a:lnTo>
                    <a:pt x="52677" y="9254"/>
                  </a:lnTo>
                  <a:lnTo>
                    <a:pt x="53746" y="5931"/>
                  </a:lnTo>
                  <a:lnTo>
                    <a:pt x="52343" y="3010"/>
                  </a:lnTo>
                  <a:lnTo>
                    <a:pt x="49291" y="357"/>
                  </a:lnTo>
                  <a:lnTo>
                    <a:pt x="45845" y="0"/>
                  </a:lnTo>
                  <a:lnTo>
                    <a:pt x="38253" y="3366"/>
                  </a:lnTo>
                  <a:lnTo>
                    <a:pt x="26045" y="13194"/>
                  </a:lnTo>
                  <a:lnTo>
                    <a:pt x="24703" y="17025"/>
                  </a:lnTo>
                  <a:lnTo>
                    <a:pt x="25220" y="20989"/>
                  </a:lnTo>
                  <a:lnTo>
                    <a:pt x="28851" y="27746"/>
                  </a:lnTo>
                  <a:lnTo>
                    <a:pt x="36836" y="331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247236" y="1708150"/>
              <a:ext cx="57815" cy="48073"/>
            </a:xfrm>
            <a:custGeom>
              <a:avLst/>
              <a:gdLst/>
              <a:ahLst/>
              <a:cxnLst/>
              <a:rect l="0" t="0" r="0" b="0"/>
              <a:pathLst>
                <a:path w="57815" h="48073">
                  <a:moveTo>
                    <a:pt x="38764" y="0"/>
                  </a:moveTo>
                  <a:lnTo>
                    <a:pt x="12249" y="12209"/>
                  </a:lnTo>
                  <a:lnTo>
                    <a:pt x="3931" y="21654"/>
                  </a:lnTo>
                  <a:lnTo>
                    <a:pt x="726" y="27136"/>
                  </a:lnTo>
                  <a:lnTo>
                    <a:pt x="0" y="32202"/>
                  </a:lnTo>
                  <a:lnTo>
                    <a:pt x="2956" y="41593"/>
                  </a:lnTo>
                  <a:lnTo>
                    <a:pt x="7131" y="44662"/>
                  </a:lnTo>
                  <a:lnTo>
                    <a:pt x="19296" y="48072"/>
                  </a:lnTo>
                  <a:lnTo>
                    <a:pt x="25080" y="47570"/>
                  </a:lnTo>
                  <a:lnTo>
                    <a:pt x="35269" y="43250"/>
                  </a:lnTo>
                  <a:lnTo>
                    <a:pt x="48939" y="32884"/>
                  </a:lnTo>
                  <a:lnTo>
                    <a:pt x="51192" y="28273"/>
                  </a:lnTo>
                  <a:lnTo>
                    <a:pt x="51813" y="17505"/>
                  </a:lnTo>
                  <a:lnTo>
                    <a:pt x="50286" y="15198"/>
                  </a:lnTo>
                  <a:lnTo>
                    <a:pt x="47856" y="15071"/>
                  </a:lnTo>
                  <a:lnTo>
                    <a:pt x="44825" y="16397"/>
                  </a:lnTo>
                  <a:lnTo>
                    <a:pt x="42805" y="20104"/>
                  </a:lnTo>
                  <a:lnTo>
                    <a:pt x="40560" y="31748"/>
                  </a:lnTo>
                  <a:lnTo>
                    <a:pt x="42078" y="35982"/>
                  </a:lnTo>
                  <a:lnTo>
                    <a:pt x="45207" y="38805"/>
                  </a:lnTo>
                  <a:lnTo>
                    <a:pt x="57814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477408" y="1644650"/>
              <a:ext cx="66038" cy="44451"/>
            </a:xfrm>
            <a:custGeom>
              <a:avLst/>
              <a:gdLst/>
              <a:ahLst/>
              <a:cxnLst/>
              <a:rect l="0" t="0" r="0" b="0"/>
              <a:pathLst>
                <a:path w="66038" h="44451">
                  <a:moveTo>
                    <a:pt x="43542" y="0"/>
                  </a:moveTo>
                  <a:lnTo>
                    <a:pt x="30058" y="0"/>
                  </a:lnTo>
                  <a:lnTo>
                    <a:pt x="19675" y="3763"/>
                  </a:lnTo>
                  <a:lnTo>
                    <a:pt x="1511" y="17677"/>
                  </a:lnTo>
                  <a:lnTo>
                    <a:pt x="0" y="21662"/>
                  </a:lnTo>
                  <a:lnTo>
                    <a:pt x="403" y="25730"/>
                  </a:lnTo>
                  <a:lnTo>
                    <a:pt x="2082" y="29854"/>
                  </a:lnTo>
                  <a:lnTo>
                    <a:pt x="5319" y="31897"/>
                  </a:lnTo>
                  <a:lnTo>
                    <a:pt x="14559" y="32286"/>
                  </a:lnTo>
                  <a:lnTo>
                    <a:pt x="50135" y="22959"/>
                  </a:lnTo>
                  <a:lnTo>
                    <a:pt x="65643" y="13466"/>
                  </a:lnTo>
                  <a:lnTo>
                    <a:pt x="66037" y="11800"/>
                  </a:lnTo>
                  <a:lnTo>
                    <a:pt x="63478" y="11394"/>
                  </a:lnTo>
                  <a:lnTo>
                    <a:pt x="53813" y="13531"/>
                  </a:lnTo>
                  <a:lnTo>
                    <a:pt x="42463" y="19184"/>
                  </a:lnTo>
                  <a:lnTo>
                    <a:pt x="40000" y="23373"/>
                  </a:lnTo>
                  <a:lnTo>
                    <a:pt x="39770" y="28282"/>
                  </a:lnTo>
                  <a:lnTo>
                    <a:pt x="42571" y="37264"/>
                  </a:lnTo>
                  <a:lnTo>
                    <a:pt x="44306" y="39659"/>
                  </a:lnTo>
                  <a:lnTo>
                    <a:pt x="49892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704377" y="1612900"/>
              <a:ext cx="104434" cy="29882"/>
            </a:xfrm>
            <a:custGeom>
              <a:avLst/>
              <a:gdLst/>
              <a:ahLst/>
              <a:cxnLst/>
              <a:rect l="0" t="0" r="0" b="0"/>
              <a:pathLst>
                <a:path w="104434" h="29882">
                  <a:moveTo>
                    <a:pt x="19773" y="0"/>
                  </a:moveTo>
                  <a:lnTo>
                    <a:pt x="9660" y="3371"/>
                  </a:lnTo>
                  <a:lnTo>
                    <a:pt x="2814" y="10670"/>
                  </a:lnTo>
                  <a:lnTo>
                    <a:pt x="0" y="15580"/>
                  </a:lnTo>
                  <a:lnTo>
                    <a:pt x="241" y="19559"/>
                  </a:lnTo>
                  <a:lnTo>
                    <a:pt x="2518" y="22917"/>
                  </a:lnTo>
                  <a:lnTo>
                    <a:pt x="6153" y="25861"/>
                  </a:lnTo>
                  <a:lnTo>
                    <a:pt x="17718" y="29133"/>
                  </a:lnTo>
                  <a:lnTo>
                    <a:pt x="31560" y="29881"/>
                  </a:lnTo>
                  <a:lnTo>
                    <a:pt x="89599" y="14713"/>
                  </a:lnTo>
                  <a:lnTo>
                    <a:pt x="104433" y="9847"/>
                  </a:lnTo>
                  <a:lnTo>
                    <a:pt x="101144" y="10962"/>
                  </a:lnTo>
                  <a:lnTo>
                    <a:pt x="96390" y="15690"/>
                  </a:lnTo>
                  <a:lnTo>
                    <a:pt x="89623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002362" y="1587500"/>
              <a:ext cx="75133" cy="44451"/>
            </a:xfrm>
            <a:custGeom>
              <a:avLst/>
              <a:gdLst/>
              <a:ahLst/>
              <a:cxnLst/>
              <a:rect l="0" t="0" r="0" b="0"/>
              <a:pathLst>
                <a:path w="75133" h="44451">
                  <a:moveTo>
                    <a:pt x="20238" y="0"/>
                  </a:moveTo>
                  <a:lnTo>
                    <a:pt x="10125" y="3371"/>
                  </a:lnTo>
                  <a:lnTo>
                    <a:pt x="3279" y="10670"/>
                  </a:lnTo>
                  <a:lnTo>
                    <a:pt x="465" y="15580"/>
                  </a:lnTo>
                  <a:lnTo>
                    <a:pt x="0" y="20265"/>
                  </a:lnTo>
                  <a:lnTo>
                    <a:pt x="3247" y="29232"/>
                  </a:lnTo>
                  <a:lnTo>
                    <a:pt x="7500" y="32188"/>
                  </a:lnTo>
                  <a:lnTo>
                    <a:pt x="19751" y="35473"/>
                  </a:lnTo>
                  <a:lnTo>
                    <a:pt x="39144" y="33951"/>
                  </a:lnTo>
                  <a:lnTo>
                    <a:pt x="58295" y="25660"/>
                  </a:lnTo>
                  <a:lnTo>
                    <a:pt x="74004" y="14266"/>
                  </a:lnTo>
                  <a:lnTo>
                    <a:pt x="75132" y="12333"/>
                  </a:lnTo>
                  <a:lnTo>
                    <a:pt x="73767" y="11750"/>
                  </a:lnTo>
                  <a:lnTo>
                    <a:pt x="56369" y="15883"/>
                  </a:lnTo>
                  <a:lnTo>
                    <a:pt x="52086" y="19056"/>
                  </a:lnTo>
                  <a:lnTo>
                    <a:pt x="45447" y="28225"/>
                  </a:lnTo>
                  <a:lnTo>
                    <a:pt x="45510" y="32222"/>
                  </a:lnTo>
                  <a:lnTo>
                    <a:pt x="47670" y="35592"/>
                  </a:lnTo>
                  <a:lnTo>
                    <a:pt x="58338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34798" y="1555750"/>
              <a:ext cx="57856" cy="50801"/>
            </a:xfrm>
            <a:custGeom>
              <a:avLst/>
              <a:gdLst/>
              <a:ahLst/>
              <a:cxnLst/>
              <a:rect l="0" t="0" r="0" b="0"/>
              <a:pathLst>
                <a:path w="57856" h="50801">
                  <a:moveTo>
                    <a:pt x="16402" y="0"/>
                  </a:moveTo>
                  <a:lnTo>
                    <a:pt x="6289" y="3371"/>
                  </a:lnTo>
                  <a:lnTo>
                    <a:pt x="3310" y="7186"/>
                  </a:lnTo>
                  <a:lnTo>
                    <a:pt x="0" y="18951"/>
                  </a:lnTo>
                  <a:lnTo>
                    <a:pt x="528" y="24629"/>
                  </a:lnTo>
                  <a:lnTo>
                    <a:pt x="4879" y="34700"/>
                  </a:lnTo>
                  <a:lnTo>
                    <a:pt x="9425" y="37950"/>
                  </a:lnTo>
                  <a:lnTo>
                    <a:pt x="22003" y="41561"/>
                  </a:lnTo>
                  <a:lnTo>
                    <a:pt x="41580" y="40223"/>
                  </a:lnTo>
                  <a:lnTo>
                    <a:pt x="52522" y="35281"/>
                  </a:lnTo>
                  <a:lnTo>
                    <a:pt x="57415" y="31987"/>
                  </a:lnTo>
                  <a:lnTo>
                    <a:pt x="57855" y="29791"/>
                  </a:lnTo>
                  <a:lnTo>
                    <a:pt x="55326" y="28328"/>
                  </a:lnTo>
                  <a:lnTo>
                    <a:pt x="50818" y="27352"/>
                  </a:lnTo>
                  <a:lnTo>
                    <a:pt x="46402" y="28112"/>
                  </a:lnTo>
                  <a:lnTo>
                    <a:pt x="37731" y="32720"/>
                  </a:lnTo>
                  <a:lnTo>
                    <a:pt x="35561" y="35925"/>
                  </a:lnTo>
                  <a:lnTo>
                    <a:pt x="34819" y="39472"/>
                  </a:lnTo>
                  <a:lnTo>
                    <a:pt x="35452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444250" y="1536700"/>
              <a:ext cx="77777" cy="51654"/>
            </a:xfrm>
            <a:custGeom>
              <a:avLst/>
              <a:gdLst/>
              <a:ahLst/>
              <a:cxnLst/>
              <a:rect l="0" t="0" r="0" b="0"/>
              <a:pathLst>
                <a:path w="77777" h="51654">
                  <a:moveTo>
                    <a:pt x="29200" y="0"/>
                  </a:moveTo>
                  <a:lnTo>
                    <a:pt x="6056" y="17677"/>
                  </a:lnTo>
                  <a:lnTo>
                    <a:pt x="1275" y="29493"/>
                  </a:lnTo>
                  <a:lnTo>
                    <a:pt x="0" y="36596"/>
                  </a:lnTo>
                  <a:lnTo>
                    <a:pt x="1267" y="42036"/>
                  </a:lnTo>
                  <a:lnTo>
                    <a:pt x="4228" y="46368"/>
                  </a:lnTo>
                  <a:lnTo>
                    <a:pt x="8319" y="49962"/>
                  </a:lnTo>
                  <a:lnTo>
                    <a:pt x="13162" y="51653"/>
                  </a:lnTo>
                  <a:lnTo>
                    <a:pt x="24189" y="51649"/>
                  </a:lnTo>
                  <a:lnTo>
                    <a:pt x="61067" y="42036"/>
                  </a:lnTo>
                  <a:lnTo>
                    <a:pt x="76664" y="32524"/>
                  </a:lnTo>
                  <a:lnTo>
                    <a:pt x="77776" y="29444"/>
                  </a:lnTo>
                  <a:lnTo>
                    <a:pt x="76401" y="26685"/>
                  </a:lnTo>
                  <a:lnTo>
                    <a:pt x="73367" y="24140"/>
                  </a:lnTo>
                  <a:lnTo>
                    <a:pt x="69228" y="23149"/>
                  </a:lnTo>
                  <a:lnTo>
                    <a:pt x="58985" y="23929"/>
                  </a:lnTo>
                  <a:lnTo>
                    <a:pt x="3555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632200" y="15367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619500" y="1550926"/>
              <a:ext cx="102754" cy="19346"/>
            </a:xfrm>
            <a:custGeom>
              <a:avLst/>
              <a:gdLst/>
              <a:ahLst/>
              <a:cxnLst/>
              <a:rect l="0" t="0" r="0" b="0"/>
              <a:pathLst>
                <a:path w="102754" h="19346">
                  <a:moveTo>
                    <a:pt x="0" y="11174"/>
                  </a:moveTo>
                  <a:lnTo>
                    <a:pt x="10113" y="17916"/>
                  </a:lnTo>
                  <a:lnTo>
                    <a:pt x="24485" y="19345"/>
                  </a:lnTo>
                  <a:lnTo>
                    <a:pt x="81242" y="8792"/>
                  </a:lnTo>
                  <a:lnTo>
                    <a:pt x="101212" y="2629"/>
                  </a:lnTo>
                  <a:lnTo>
                    <a:pt x="102753" y="1244"/>
                  </a:lnTo>
                  <a:lnTo>
                    <a:pt x="100957" y="321"/>
                  </a:lnTo>
                  <a:lnTo>
                    <a:pt x="92848" y="0"/>
                  </a:lnTo>
                  <a:lnTo>
                    <a:pt x="76200" y="48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886653" y="1543050"/>
              <a:ext cx="57989" cy="31751"/>
            </a:xfrm>
            <a:custGeom>
              <a:avLst/>
              <a:gdLst/>
              <a:ahLst/>
              <a:cxnLst/>
              <a:rect l="0" t="0" r="0" b="0"/>
              <a:pathLst>
                <a:path w="57989" h="31751">
                  <a:moveTo>
                    <a:pt x="31297" y="0"/>
                  </a:moveTo>
                  <a:lnTo>
                    <a:pt x="4782" y="8838"/>
                  </a:lnTo>
                  <a:lnTo>
                    <a:pt x="1626" y="12242"/>
                  </a:lnTo>
                  <a:lnTo>
                    <a:pt x="228" y="16628"/>
                  </a:lnTo>
                  <a:lnTo>
                    <a:pt x="0" y="21669"/>
                  </a:lnTo>
                  <a:lnTo>
                    <a:pt x="3377" y="25029"/>
                  </a:lnTo>
                  <a:lnTo>
                    <a:pt x="16536" y="28763"/>
                  </a:lnTo>
                  <a:lnTo>
                    <a:pt x="30381" y="26660"/>
                  </a:lnTo>
                  <a:lnTo>
                    <a:pt x="57988" y="16394"/>
                  </a:lnTo>
                  <a:lnTo>
                    <a:pt x="52097" y="17399"/>
                  </a:lnTo>
                  <a:lnTo>
                    <a:pt x="45715" y="22079"/>
                  </a:lnTo>
                  <a:lnTo>
                    <a:pt x="37647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78901" y="1543050"/>
              <a:ext cx="77379" cy="36517"/>
            </a:xfrm>
            <a:custGeom>
              <a:avLst/>
              <a:gdLst/>
              <a:ahLst/>
              <a:cxnLst/>
              <a:rect l="0" t="0" r="0" b="0"/>
              <a:pathLst>
                <a:path w="77379" h="36517">
                  <a:moveTo>
                    <a:pt x="48599" y="0"/>
                  </a:moveTo>
                  <a:lnTo>
                    <a:pt x="22851" y="8789"/>
                  </a:lnTo>
                  <a:lnTo>
                    <a:pt x="1101" y="23765"/>
                  </a:lnTo>
                  <a:lnTo>
                    <a:pt x="0" y="27132"/>
                  </a:lnTo>
                  <a:lnTo>
                    <a:pt x="1383" y="30083"/>
                  </a:lnTo>
                  <a:lnTo>
                    <a:pt x="4422" y="32755"/>
                  </a:lnTo>
                  <a:lnTo>
                    <a:pt x="15324" y="35724"/>
                  </a:lnTo>
                  <a:lnTo>
                    <a:pt x="22182" y="36516"/>
                  </a:lnTo>
                  <a:lnTo>
                    <a:pt x="35447" y="33633"/>
                  </a:lnTo>
                  <a:lnTo>
                    <a:pt x="66884" y="16345"/>
                  </a:lnTo>
                  <a:lnTo>
                    <a:pt x="76952" y="8205"/>
                  </a:lnTo>
                  <a:lnTo>
                    <a:pt x="77378" y="5470"/>
                  </a:lnTo>
                  <a:lnTo>
                    <a:pt x="74841" y="3647"/>
                  </a:lnTo>
                  <a:lnTo>
                    <a:pt x="70327" y="2431"/>
                  </a:lnTo>
                  <a:lnTo>
                    <a:pt x="65906" y="3032"/>
                  </a:lnTo>
                  <a:lnTo>
                    <a:pt x="48599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269434" y="1549400"/>
              <a:ext cx="88178" cy="42685"/>
            </a:xfrm>
            <a:custGeom>
              <a:avLst/>
              <a:gdLst/>
              <a:ahLst/>
              <a:cxnLst/>
              <a:rect l="0" t="0" r="0" b="0"/>
              <a:pathLst>
                <a:path w="88178" h="42685">
                  <a:moveTo>
                    <a:pt x="67616" y="0"/>
                  </a:moveTo>
                  <a:lnTo>
                    <a:pt x="29361" y="11537"/>
                  </a:lnTo>
                  <a:lnTo>
                    <a:pt x="1117" y="30038"/>
                  </a:lnTo>
                  <a:lnTo>
                    <a:pt x="0" y="33431"/>
                  </a:lnTo>
                  <a:lnTo>
                    <a:pt x="1372" y="36398"/>
                  </a:lnTo>
                  <a:lnTo>
                    <a:pt x="4403" y="39082"/>
                  </a:lnTo>
                  <a:lnTo>
                    <a:pt x="15297" y="42064"/>
                  </a:lnTo>
                  <a:lnTo>
                    <a:pt x="28841" y="42684"/>
                  </a:lnTo>
                  <a:lnTo>
                    <a:pt x="49071" y="38361"/>
                  </a:lnTo>
                  <a:lnTo>
                    <a:pt x="88177" y="23065"/>
                  </a:lnTo>
                  <a:lnTo>
                    <a:pt x="73966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520350" y="1555750"/>
              <a:ext cx="146826" cy="63501"/>
            </a:xfrm>
            <a:custGeom>
              <a:avLst/>
              <a:gdLst/>
              <a:ahLst/>
              <a:cxnLst/>
              <a:rect l="0" t="0" r="0" b="0"/>
              <a:pathLst>
                <a:path w="146826" h="63501">
                  <a:moveTo>
                    <a:pt x="45300" y="0"/>
                  </a:moveTo>
                  <a:lnTo>
                    <a:pt x="30797" y="5775"/>
                  </a:lnTo>
                  <a:lnTo>
                    <a:pt x="9358" y="23765"/>
                  </a:lnTo>
                  <a:lnTo>
                    <a:pt x="0" y="39497"/>
                  </a:lnTo>
                  <a:lnTo>
                    <a:pt x="283" y="43970"/>
                  </a:lnTo>
                  <a:lnTo>
                    <a:pt x="2589" y="47658"/>
                  </a:lnTo>
                  <a:lnTo>
                    <a:pt x="6242" y="50822"/>
                  </a:lnTo>
                  <a:lnTo>
                    <a:pt x="17828" y="54338"/>
                  </a:lnTo>
                  <a:lnTo>
                    <a:pt x="56447" y="56074"/>
                  </a:lnTo>
                  <a:lnTo>
                    <a:pt x="113301" y="49289"/>
                  </a:lnTo>
                  <a:lnTo>
                    <a:pt x="143556" y="45406"/>
                  </a:lnTo>
                  <a:lnTo>
                    <a:pt x="146787" y="45793"/>
                  </a:lnTo>
                  <a:lnTo>
                    <a:pt x="146825" y="46756"/>
                  </a:lnTo>
                  <a:lnTo>
                    <a:pt x="124141" y="60497"/>
                  </a:lnTo>
                  <a:lnTo>
                    <a:pt x="11515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19860" y="1619250"/>
              <a:ext cx="25191" cy="57151"/>
            </a:xfrm>
            <a:custGeom>
              <a:avLst/>
              <a:gdLst/>
              <a:ahLst/>
              <a:cxnLst/>
              <a:rect l="0" t="0" r="0" b="0"/>
              <a:pathLst>
                <a:path w="25191" h="57151">
                  <a:moveTo>
                    <a:pt x="18840" y="0"/>
                  </a:moveTo>
                  <a:lnTo>
                    <a:pt x="1164" y="17677"/>
                  </a:lnTo>
                  <a:lnTo>
                    <a:pt x="0" y="21662"/>
                  </a:lnTo>
                  <a:lnTo>
                    <a:pt x="636" y="25730"/>
                  </a:lnTo>
                  <a:lnTo>
                    <a:pt x="2470" y="29854"/>
                  </a:lnTo>
                  <a:lnTo>
                    <a:pt x="5810" y="31897"/>
                  </a:lnTo>
                  <a:lnTo>
                    <a:pt x="15166" y="32286"/>
                  </a:lnTo>
                  <a:lnTo>
                    <a:pt x="17096" y="33518"/>
                  </a:lnTo>
                  <a:lnTo>
                    <a:pt x="16972" y="35751"/>
                  </a:lnTo>
                  <a:lnTo>
                    <a:pt x="15478" y="38651"/>
                  </a:lnTo>
                  <a:lnTo>
                    <a:pt x="15893" y="41995"/>
                  </a:lnTo>
                  <a:lnTo>
                    <a:pt x="25190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914177" y="1720850"/>
              <a:ext cx="86473" cy="31751"/>
            </a:xfrm>
            <a:custGeom>
              <a:avLst/>
              <a:gdLst/>
              <a:ahLst/>
              <a:cxnLst/>
              <a:rect l="0" t="0" r="0" b="0"/>
              <a:pathLst>
                <a:path w="86473" h="31751">
                  <a:moveTo>
                    <a:pt x="19773" y="0"/>
                  </a:moveTo>
                  <a:lnTo>
                    <a:pt x="9660" y="3371"/>
                  </a:lnTo>
                  <a:lnTo>
                    <a:pt x="2813" y="10670"/>
                  </a:lnTo>
                  <a:lnTo>
                    <a:pt x="0" y="15580"/>
                  </a:lnTo>
                  <a:lnTo>
                    <a:pt x="240" y="19559"/>
                  </a:lnTo>
                  <a:lnTo>
                    <a:pt x="2518" y="22917"/>
                  </a:lnTo>
                  <a:lnTo>
                    <a:pt x="6153" y="25861"/>
                  </a:lnTo>
                  <a:lnTo>
                    <a:pt x="17718" y="29133"/>
                  </a:lnTo>
                  <a:lnTo>
                    <a:pt x="55616" y="30700"/>
                  </a:lnTo>
                  <a:lnTo>
                    <a:pt x="69570" y="28226"/>
                  </a:lnTo>
                  <a:lnTo>
                    <a:pt x="85955" y="19495"/>
                  </a:lnTo>
                  <a:lnTo>
                    <a:pt x="86472" y="17230"/>
                  </a:lnTo>
                  <a:lnTo>
                    <a:pt x="83994" y="15720"/>
                  </a:lnTo>
                  <a:lnTo>
                    <a:pt x="79521" y="14713"/>
                  </a:lnTo>
                  <a:lnTo>
                    <a:pt x="59740" y="16668"/>
                  </a:lnTo>
                  <a:lnTo>
                    <a:pt x="47884" y="21754"/>
                  </a:lnTo>
                  <a:lnTo>
                    <a:pt x="32473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046101" y="2045719"/>
              <a:ext cx="40250" cy="24382"/>
            </a:xfrm>
            <a:custGeom>
              <a:avLst/>
              <a:gdLst/>
              <a:ahLst/>
              <a:cxnLst/>
              <a:rect l="0" t="0" r="0" b="0"/>
              <a:pathLst>
                <a:path w="40250" h="24382">
                  <a:moveTo>
                    <a:pt x="27549" y="11681"/>
                  </a:moveTo>
                  <a:lnTo>
                    <a:pt x="24178" y="1568"/>
                  </a:lnTo>
                  <a:lnTo>
                    <a:pt x="21774" y="0"/>
                  </a:lnTo>
                  <a:lnTo>
                    <a:pt x="18760" y="366"/>
                  </a:lnTo>
                  <a:lnTo>
                    <a:pt x="15340" y="2021"/>
                  </a:lnTo>
                  <a:lnTo>
                    <a:pt x="14471" y="4536"/>
                  </a:lnTo>
                  <a:lnTo>
                    <a:pt x="15302" y="7623"/>
                  </a:lnTo>
                  <a:lnTo>
                    <a:pt x="17268" y="11092"/>
                  </a:lnTo>
                  <a:lnTo>
                    <a:pt x="21401" y="13405"/>
                  </a:lnTo>
                  <a:lnTo>
                    <a:pt x="33518" y="15975"/>
                  </a:lnTo>
                  <a:lnTo>
                    <a:pt x="36467" y="15249"/>
                  </a:lnTo>
                  <a:lnTo>
                    <a:pt x="37022" y="13354"/>
                  </a:lnTo>
                  <a:lnTo>
                    <a:pt x="35981" y="10680"/>
                  </a:lnTo>
                  <a:lnTo>
                    <a:pt x="32465" y="8897"/>
                  </a:lnTo>
                  <a:lnTo>
                    <a:pt x="21032" y="6916"/>
                  </a:lnTo>
                  <a:lnTo>
                    <a:pt x="8425" y="9798"/>
                  </a:lnTo>
                  <a:lnTo>
                    <a:pt x="2100" y="12543"/>
                  </a:lnTo>
                  <a:lnTo>
                    <a:pt x="0" y="15078"/>
                  </a:lnTo>
                  <a:lnTo>
                    <a:pt x="716" y="17473"/>
                  </a:lnTo>
                  <a:lnTo>
                    <a:pt x="3310" y="19776"/>
                  </a:lnTo>
                  <a:lnTo>
                    <a:pt x="13719" y="22334"/>
                  </a:lnTo>
                  <a:lnTo>
                    <a:pt x="40249" y="243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039977" y="2165435"/>
              <a:ext cx="46374" cy="38016"/>
            </a:xfrm>
            <a:custGeom>
              <a:avLst/>
              <a:gdLst/>
              <a:ahLst/>
              <a:cxnLst/>
              <a:rect l="0" t="0" r="0" b="0"/>
              <a:pathLst>
                <a:path w="46374" h="38016">
                  <a:moveTo>
                    <a:pt x="46373" y="31665"/>
                  </a:moveTo>
                  <a:lnTo>
                    <a:pt x="39630" y="24923"/>
                  </a:lnTo>
                  <a:lnTo>
                    <a:pt x="28795" y="21613"/>
                  </a:lnTo>
                  <a:lnTo>
                    <a:pt x="15277" y="20847"/>
                  </a:lnTo>
                  <a:lnTo>
                    <a:pt x="2213" y="22859"/>
                  </a:lnTo>
                  <a:lnTo>
                    <a:pt x="0" y="24383"/>
                  </a:lnTo>
                  <a:lnTo>
                    <a:pt x="641" y="26105"/>
                  </a:lnTo>
                  <a:lnTo>
                    <a:pt x="3185" y="27958"/>
                  </a:lnTo>
                  <a:lnTo>
                    <a:pt x="6997" y="27783"/>
                  </a:lnTo>
                  <a:lnTo>
                    <a:pt x="34341" y="17034"/>
                  </a:lnTo>
                  <a:lnTo>
                    <a:pt x="36940" y="13444"/>
                  </a:lnTo>
                  <a:lnTo>
                    <a:pt x="37262" y="8934"/>
                  </a:lnTo>
                  <a:lnTo>
                    <a:pt x="36066" y="3811"/>
                  </a:lnTo>
                  <a:lnTo>
                    <a:pt x="33151" y="1101"/>
                  </a:lnTo>
                  <a:lnTo>
                    <a:pt x="29091" y="0"/>
                  </a:lnTo>
                  <a:lnTo>
                    <a:pt x="13265" y="1822"/>
                  </a:lnTo>
                  <a:lnTo>
                    <a:pt x="7368" y="3303"/>
                  </a:lnTo>
                  <a:lnTo>
                    <a:pt x="4141" y="6407"/>
                  </a:lnTo>
                  <a:lnTo>
                    <a:pt x="2696" y="10593"/>
                  </a:lnTo>
                  <a:lnTo>
                    <a:pt x="2438" y="15500"/>
                  </a:lnTo>
                  <a:lnTo>
                    <a:pt x="4383" y="20183"/>
                  </a:lnTo>
                  <a:lnTo>
                    <a:pt x="20973" y="380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016500" y="231140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44412" y="11537"/>
                  </a:lnTo>
                  <a:lnTo>
                    <a:pt x="34791" y="18298"/>
                  </a:lnTo>
                  <a:lnTo>
                    <a:pt x="33072" y="22076"/>
                  </a:lnTo>
                  <a:lnTo>
                    <a:pt x="33336" y="26006"/>
                  </a:lnTo>
                  <a:lnTo>
                    <a:pt x="34924" y="30038"/>
                  </a:lnTo>
                  <a:lnTo>
                    <a:pt x="38805" y="32725"/>
                  </a:lnTo>
                  <a:lnTo>
                    <a:pt x="50643" y="35711"/>
                  </a:lnTo>
                  <a:lnTo>
                    <a:pt x="56340" y="35096"/>
                  </a:lnTo>
                  <a:lnTo>
                    <a:pt x="66432" y="30650"/>
                  </a:lnTo>
                  <a:lnTo>
                    <a:pt x="67571" y="28195"/>
                  </a:lnTo>
                  <a:lnTo>
                    <a:pt x="66215" y="25852"/>
                  </a:lnTo>
                  <a:lnTo>
                    <a:pt x="63193" y="23585"/>
                  </a:lnTo>
                  <a:lnTo>
                    <a:pt x="59062" y="22779"/>
                  </a:lnTo>
                  <a:lnTo>
                    <a:pt x="27794" y="28286"/>
                  </a:lnTo>
                  <a:lnTo>
                    <a:pt x="7060" y="37466"/>
                  </a:lnTo>
                  <a:lnTo>
                    <a:pt x="3295" y="41205"/>
                  </a:lnTo>
                  <a:lnTo>
                    <a:pt x="1491" y="45109"/>
                  </a:lnTo>
                  <a:lnTo>
                    <a:pt x="0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998553" y="2444750"/>
              <a:ext cx="81448" cy="44451"/>
            </a:xfrm>
            <a:custGeom>
              <a:avLst/>
              <a:gdLst/>
              <a:ahLst/>
              <a:cxnLst/>
              <a:rect l="0" t="0" r="0" b="0"/>
              <a:pathLst>
                <a:path w="81448" h="44451">
                  <a:moveTo>
                    <a:pt x="75097" y="0"/>
                  </a:moveTo>
                  <a:lnTo>
                    <a:pt x="60594" y="5775"/>
                  </a:lnTo>
                  <a:lnTo>
                    <a:pt x="51953" y="12209"/>
                  </a:lnTo>
                  <a:lnTo>
                    <a:pt x="50495" y="15901"/>
                  </a:lnTo>
                  <a:lnTo>
                    <a:pt x="50935" y="19773"/>
                  </a:lnTo>
                  <a:lnTo>
                    <a:pt x="52639" y="23765"/>
                  </a:lnTo>
                  <a:lnTo>
                    <a:pt x="55892" y="25721"/>
                  </a:lnTo>
                  <a:lnTo>
                    <a:pt x="65150" y="26013"/>
                  </a:lnTo>
                  <a:lnTo>
                    <a:pt x="67760" y="23692"/>
                  </a:lnTo>
                  <a:lnTo>
                    <a:pt x="68795" y="20028"/>
                  </a:lnTo>
                  <a:lnTo>
                    <a:pt x="68779" y="15469"/>
                  </a:lnTo>
                  <a:lnTo>
                    <a:pt x="65240" y="12429"/>
                  </a:lnTo>
                  <a:lnTo>
                    <a:pt x="44111" y="8151"/>
                  </a:lnTo>
                  <a:lnTo>
                    <a:pt x="13211" y="8587"/>
                  </a:lnTo>
                  <a:lnTo>
                    <a:pt x="6323" y="9958"/>
                  </a:lnTo>
                  <a:lnTo>
                    <a:pt x="2437" y="12989"/>
                  </a:lnTo>
                  <a:lnTo>
                    <a:pt x="551" y="17126"/>
                  </a:lnTo>
                  <a:lnTo>
                    <a:pt x="0" y="22001"/>
                  </a:lnTo>
                  <a:lnTo>
                    <a:pt x="1749" y="25956"/>
                  </a:lnTo>
                  <a:lnTo>
                    <a:pt x="9337" y="32232"/>
                  </a:lnTo>
                  <a:lnTo>
                    <a:pt x="25509" y="39732"/>
                  </a:lnTo>
                  <a:lnTo>
                    <a:pt x="81447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979938" y="2584450"/>
              <a:ext cx="52922" cy="38101"/>
            </a:xfrm>
            <a:custGeom>
              <a:avLst/>
              <a:gdLst/>
              <a:ahLst/>
              <a:cxnLst/>
              <a:rect l="0" t="0" r="0" b="0"/>
              <a:pathLst>
                <a:path w="52922" h="38101">
                  <a:moveTo>
                    <a:pt x="30212" y="0"/>
                  </a:moveTo>
                  <a:lnTo>
                    <a:pt x="20099" y="3371"/>
                  </a:lnTo>
                  <a:lnTo>
                    <a:pt x="18531" y="6481"/>
                  </a:lnTo>
                  <a:lnTo>
                    <a:pt x="18896" y="10670"/>
                  </a:lnTo>
                  <a:lnTo>
                    <a:pt x="20552" y="15580"/>
                  </a:lnTo>
                  <a:lnTo>
                    <a:pt x="23772" y="18148"/>
                  </a:lnTo>
                  <a:lnTo>
                    <a:pt x="28035" y="19154"/>
                  </a:lnTo>
                  <a:lnTo>
                    <a:pt x="44148" y="17200"/>
                  </a:lnTo>
                  <a:lnTo>
                    <a:pt x="50086" y="15700"/>
                  </a:lnTo>
                  <a:lnTo>
                    <a:pt x="52633" y="13289"/>
                  </a:lnTo>
                  <a:lnTo>
                    <a:pt x="52921" y="10270"/>
                  </a:lnTo>
                  <a:lnTo>
                    <a:pt x="51701" y="6847"/>
                  </a:lnTo>
                  <a:lnTo>
                    <a:pt x="48066" y="4564"/>
                  </a:lnTo>
                  <a:lnTo>
                    <a:pt x="36500" y="2029"/>
                  </a:lnTo>
                  <a:lnTo>
                    <a:pt x="17493" y="3972"/>
                  </a:lnTo>
                  <a:lnTo>
                    <a:pt x="6685" y="9056"/>
                  </a:lnTo>
                  <a:lnTo>
                    <a:pt x="1827" y="12387"/>
                  </a:lnTo>
                  <a:lnTo>
                    <a:pt x="0" y="16725"/>
                  </a:lnTo>
                  <a:lnTo>
                    <a:pt x="193" y="21733"/>
                  </a:lnTo>
                  <a:lnTo>
                    <a:pt x="4812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822557" y="2381250"/>
            <a:ext cx="2895494" cy="1049464"/>
            <a:chOff x="1822557" y="2381250"/>
            <a:chExt cx="2895494" cy="1049464"/>
          </a:xfrm>
        </p:grpSpPr>
        <p:sp>
          <p:nvSpPr>
            <p:cNvPr id="84" name="Freeform 83"/>
            <p:cNvSpPr/>
            <p:nvPr/>
          </p:nvSpPr>
          <p:spPr>
            <a:xfrm>
              <a:off x="4636552" y="2920504"/>
              <a:ext cx="81499" cy="44947"/>
            </a:xfrm>
            <a:custGeom>
              <a:avLst/>
              <a:gdLst/>
              <a:ahLst/>
              <a:cxnLst/>
              <a:rect l="0" t="0" r="0" b="0"/>
              <a:pathLst>
                <a:path w="81499" h="44947">
                  <a:moveTo>
                    <a:pt x="81498" y="13196"/>
                  </a:moveTo>
                  <a:lnTo>
                    <a:pt x="78127" y="3083"/>
                  </a:lnTo>
                  <a:lnTo>
                    <a:pt x="75017" y="810"/>
                  </a:lnTo>
                  <a:lnTo>
                    <a:pt x="70827" y="0"/>
                  </a:lnTo>
                  <a:lnTo>
                    <a:pt x="48895" y="3769"/>
                  </a:lnTo>
                  <a:lnTo>
                    <a:pt x="30445" y="12676"/>
                  </a:lnTo>
                  <a:lnTo>
                    <a:pt x="28413" y="16377"/>
                  </a:lnTo>
                  <a:lnTo>
                    <a:pt x="29174" y="20256"/>
                  </a:lnTo>
                  <a:lnTo>
                    <a:pt x="31799" y="24252"/>
                  </a:lnTo>
                  <a:lnTo>
                    <a:pt x="36371" y="26917"/>
                  </a:lnTo>
                  <a:lnTo>
                    <a:pt x="48977" y="29878"/>
                  </a:lnTo>
                  <a:lnTo>
                    <a:pt x="52056" y="29256"/>
                  </a:lnTo>
                  <a:lnTo>
                    <a:pt x="52698" y="27430"/>
                  </a:lnTo>
                  <a:lnTo>
                    <a:pt x="51715" y="24802"/>
                  </a:lnTo>
                  <a:lnTo>
                    <a:pt x="44978" y="20001"/>
                  </a:lnTo>
                  <a:lnTo>
                    <a:pt x="40218" y="17733"/>
                  </a:lnTo>
                  <a:lnTo>
                    <a:pt x="29285" y="17094"/>
                  </a:lnTo>
                  <a:lnTo>
                    <a:pt x="5019" y="22432"/>
                  </a:lnTo>
                  <a:lnTo>
                    <a:pt x="1584" y="25704"/>
                  </a:lnTo>
                  <a:lnTo>
                    <a:pt x="0" y="30001"/>
                  </a:lnTo>
                  <a:lnTo>
                    <a:pt x="121" y="38304"/>
                  </a:lnTo>
                  <a:lnTo>
                    <a:pt x="1141" y="40518"/>
                  </a:lnTo>
                  <a:lnTo>
                    <a:pt x="5298" y="449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508500" y="2997200"/>
              <a:ext cx="69851" cy="32341"/>
            </a:xfrm>
            <a:custGeom>
              <a:avLst/>
              <a:gdLst/>
              <a:ahLst/>
              <a:cxnLst/>
              <a:rect l="0" t="0" r="0" b="0"/>
              <a:pathLst>
                <a:path w="69851" h="32341">
                  <a:moveTo>
                    <a:pt x="69850" y="0"/>
                  </a:moveTo>
                  <a:lnTo>
                    <a:pt x="38062" y="11537"/>
                  </a:lnTo>
                  <a:lnTo>
                    <a:pt x="28441" y="18298"/>
                  </a:lnTo>
                  <a:lnTo>
                    <a:pt x="26722" y="22076"/>
                  </a:lnTo>
                  <a:lnTo>
                    <a:pt x="26986" y="26006"/>
                  </a:lnTo>
                  <a:lnTo>
                    <a:pt x="28574" y="30038"/>
                  </a:lnTo>
                  <a:lnTo>
                    <a:pt x="31750" y="32020"/>
                  </a:lnTo>
                  <a:lnTo>
                    <a:pt x="40922" y="32340"/>
                  </a:lnTo>
                  <a:lnTo>
                    <a:pt x="42804" y="30027"/>
                  </a:lnTo>
                  <a:lnTo>
                    <a:pt x="42647" y="26368"/>
                  </a:lnTo>
                  <a:lnTo>
                    <a:pt x="41131" y="21812"/>
                  </a:lnTo>
                  <a:lnTo>
                    <a:pt x="33803" y="14868"/>
                  </a:lnTo>
                  <a:lnTo>
                    <a:pt x="28885" y="12029"/>
                  </a:lnTo>
                  <a:lnTo>
                    <a:pt x="17777" y="10756"/>
                  </a:lnTo>
                  <a:lnTo>
                    <a:pt x="11851" y="11404"/>
                  </a:lnTo>
                  <a:lnTo>
                    <a:pt x="7901" y="13952"/>
                  </a:lnTo>
                  <a:lnTo>
                    <a:pt x="5267" y="17768"/>
                  </a:lnTo>
                  <a:lnTo>
                    <a:pt x="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375150" y="3063155"/>
              <a:ext cx="49045" cy="37993"/>
            </a:xfrm>
            <a:custGeom>
              <a:avLst/>
              <a:gdLst/>
              <a:ahLst/>
              <a:cxnLst/>
              <a:rect l="0" t="0" r="0" b="0"/>
              <a:pathLst>
                <a:path w="49045" h="37993">
                  <a:moveTo>
                    <a:pt x="38100" y="35645"/>
                  </a:moveTo>
                  <a:lnTo>
                    <a:pt x="34729" y="25532"/>
                  </a:lnTo>
                  <a:lnTo>
                    <a:pt x="31619" y="23259"/>
                  </a:lnTo>
                  <a:lnTo>
                    <a:pt x="27429" y="22449"/>
                  </a:lnTo>
                  <a:lnTo>
                    <a:pt x="22520" y="22614"/>
                  </a:lnTo>
                  <a:lnTo>
                    <a:pt x="13301" y="26561"/>
                  </a:lnTo>
                  <a:lnTo>
                    <a:pt x="8867" y="29589"/>
                  </a:lnTo>
                  <a:lnTo>
                    <a:pt x="8028" y="32313"/>
                  </a:lnTo>
                  <a:lnTo>
                    <a:pt x="9585" y="34835"/>
                  </a:lnTo>
                  <a:lnTo>
                    <a:pt x="12740" y="37222"/>
                  </a:lnTo>
                  <a:lnTo>
                    <a:pt x="23771" y="37992"/>
                  </a:lnTo>
                  <a:lnTo>
                    <a:pt x="36671" y="35277"/>
                  </a:lnTo>
                  <a:lnTo>
                    <a:pt x="47107" y="29367"/>
                  </a:lnTo>
                  <a:lnTo>
                    <a:pt x="49044" y="25815"/>
                  </a:lnTo>
                  <a:lnTo>
                    <a:pt x="48923" y="22036"/>
                  </a:lnTo>
                  <a:lnTo>
                    <a:pt x="45027" y="14074"/>
                  </a:lnTo>
                  <a:lnTo>
                    <a:pt x="38592" y="5832"/>
                  </a:lnTo>
                  <a:lnTo>
                    <a:pt x="27265" y="1228"/>
                  </a:lnTo>
                  <a:lnTo>
                    <a:pt x="20293" y="0"/>
                  </a:lnTo>
                  <a:lnTo>
                    <a:pt x="14940" y="593"/>
                  </a:lnTo>
                  <a:lnTo>
                    <a:pt x="10666" y="2399"/>
                  </a:lnTo>
                  <a:lnTo>
                    <a:pt x="0" y="102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241681" y="3136900"/>
              <a:ext cx="50920" cy="39802"/>
            </a:xfrm>
            <a:custGeom>
              <a:avLst/>
              <a:gdLst/>
              <a:ahLst/>
              <a:cxnLst/>
              <a:rect l="0" t="0" r="0" b="0"/>
              <a:pathLst>
                <a:path w="50920" h="39802">
                  <a:moveTo>
                    <a:pt x="50919" y="0"/>
                  </a:moveTo>
                  <a:lnTo>
                    <a:pt x="25171" y="1881"/>
                  </a:lnTo>
                  <a:lnTo>
                    <a:pt x="13370" y="5775"/>
                  </a:lnTo>
                  <a:lnTo>
                    <a:pt x="3421" y="12209"/>
                  </a:lnTo>
                  <a:lnTo>
                    <a:pt x="909" y="16606"/>
                  </a:lnTo>
                  <a:lnTo>
                    <a:pt x="0" y="27136"/>
                  </a:lnTo>
                  <a:lnTo>
                    <a:pt x="2156" y="31496"/>
                  </a:lnTo>
                  <a:lnTo>
                    <a:pt x="10197" y="38222"/>
                  </a:lnTo>
                  <a:lnTo>
                    <a:pt x="22707" y="39801"/>
                  </a:lnTo>
                  <a:lnTo>
                    <a:pt x="36264" y="37445"/>
                  </a:lnTo>
                  <a:lnTo>
                    <a:pt x="46992" y="31694"/>
                  </a:lnTo>
                  <a:lnTo>
                    <a:pt x="49007" y="28185"/>
                  </a:lnTo>
                  <a:lnTo>
                    <a:pt x="48939" y="24434"/>
                  </a:lnTo>
                  <a:lnTo>
                    <a:pt x="45100" y="16504"/>
                  </a:lnTo>
                  <a:lnTo>
                    <a:pt x="38690" y="8276"/>
                  </a:lnTo>
                  <a:lnTo>
                    <a:pt x="27375" y="3678"/>
                  </a:lnTo>
                  <a:lnTo>
                    <a:pt x="646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019550" y="3229716"/>
              <a:ext cx="69770" cy="38920"/>
            </a:xfrm>
            <a:custGeom>
              <a:avLst/>
              <a:gdLst/>
              <a:ahLst/>
              <a:cxnLst/>
              <a:rect l="0" t="0" r="0" b="0"/>
              <a:pathLst>
                <a:path w="69770" h="38920">
                  <a:moveTo>
                    <a:pt x="19050" y="8784"/>
                  </a:moveTo>
                  <a:lnTo>
                    <a:pt x="8937" y="5413"/>
                  </a:lnTo>
                  <a:lnTo>
                    <a:pt x="6664" y="6537"/>
                  </a:lnTo>
                  <a:lnTo>
                    <a:pt x="5854" y="9402"/>
                  </a:lnTo>
                  <a:lnTo>
                    <a:pt x="6019" y="13430"/>
                  </a:lnTo>
                  <a:lnTo>
                    <a:pt x="11847" y="21667"/>
                  </a:lnTo>
                  <a:lnTo>
                    <a:pt x="21493" y="29327"/>
                  </a:lnTo>
                  <a:lnTo>
                    <a:pt x="32836" y="35082"/>
                  </a:lnTo>
                  <a:lnTo>
                    <a:pt x="54493" y="38919"/>
                  </a:lnTo>
                  <a:lnTo>
                    <a:pt x="60317" y="37340"/>
                  </a:lnTo>
                  <a:lnTo>
                    <a:pt x="64906" y="34172"/>
                  </a:lnTo>
                  <a:lnTo>
                    <a:pt x="68671" y="29942"/>
                  </a:lnTo>
                  <a:lnTo>
                    <a:pt x="69769" y="25712"/>
                  </a:lnTo>
                  <a:lnTo>
                    <a:pt x="69091" y="21480"/>
                  </a:lnTo>
                  <a:lnTo>
                    <a:pt x="67227" y="17248"/>
                  </a:lnTo>
                  <a:lnTo>
                    <a:pt x="59512" y="10664"/>
                  </a:lnTo>
                  <a:lnTo>
                    <a:pt x="54491" y="7921"/>
                  </a:lnTo>
                  <a:lnTo>
                    <a:pt x="51850" y="8209"/>
                  </a:lnTo>
                  <a:lnTo>
                    <a:pt x="50794" y="10517"/>
                  </a:lnTo>
                  <a:lnTo>
                    <a:pt x="50796" y="14173"/>
                  </a:lnTo>
                  <a:lnTo>
                    <a:pt x="52914" y="15904"/>
                  </a:lnTo>
                  <a:lnTo>
                    <a:pt x="60912" y="15947"/>
                  </a:lnTo>
                  <a:lnTo>
                    <a:pt x="62480" y="14265"/>
                  </a:lnTo>
                  <a:lnTo>
                    <a:pt x="62114" y="11732"/>
                  </a:lnTo>
                  <a:lnTo>
                    <a:pt x="60459" y="8633"/>
                  </a:lnTo>
                  <a:lnTo>
                    <a:pt x="51095" y="3308"/>
                  </a:lnTo>
                  <a:lnTo>
                    <a:pt x="38231" y="0"/>
                  </a:lnTo>
                  <a:lnTo>
                    <a:pt x="25459" y="882"/>
                  </a:lnTo>
                  <a:lnTo>
                    <a:pt x="14608" y="5507"/>
                  </a:lnTo>
                  <a:lnTo>
                    <a:pt x="6492" y="11561"/>
                  </a:lnTo>
                  <a:lnTo>
                    <a:pt x="0" y="214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829112" y="3283029"/>
              <a:ext cx="63756" cy="41930"/>
            </a:xfrm>
            <a:custGeom>
              <a:avLst/>
              <a:gdLst/>
              <a:ahLst/>
              <a:cxnLst/>
              <a:rect l="0" t="0" r="0" b="0"/>
              <a:pathLst>
                <a:path w="63756" h="41930">
                  <a:moveTo>
                    <a:pt x="38038" y="12621"/>
                  </a:moveTo>
                  <a:lnTo>
                    <a:pt x="27925" y="9250"/>
                  </a:lnTo>
                  <a:lnTo>
                    <a:pt x="17315" y="9477"/>
                  </a:lnTo>
                  <a:lnTo>
                    <a:pt x="11523" y="10525"/>
                  </a:lnTo>
                  <a:lnTo>
                    <a:pt x="6956" y="13340"/>
                  </a:lnTo>
                  <a:lnTo>
                    <a:pt x="0" y="22113"/>
                  </a:lnTo>
                  <a:lnTo>
                    <a:pt x="684" y="26710"/>
                  </a:lnTo>
                  <a:lnTo>
                    <a:pt x="8972" y="35581"/>
                  </a:lnTo>
                  <a:lnTo>
                    <a:pt x="22062" y="40464"/>
                  </a:lnTo>
                  <a:lnTo>
                    <a:pt x="36582" y="41929"/>
                  </a:lnTo>
                  <a:lnTo>
                    <a:pt x="50091" y="40228"/>
                  </a:lnTo>
                  <a:lnTo>
                    <a:pt x="55245" y="37376"/>
                  </a:lnTo>
                  <a:lnTo>
                    <a:pt x="62854" y="28562"/>
                  </a:lnTo>
                  <a:lnTo>
                    <a:pt x="63755" y="23248"/>
                  </a:lnTo>
                  <a:lnTo>
                    <a:pt x="60992" y="11700"/>
                  </a:lnTo>
                  <a:lnTo>
                    <a:pt x="53179" y="3274"/>
                  </a:lnTo>
                  <a:lnTo>
                    <a:pt x="48132" y="40"/>
                  </a:lnTo>
                  <a:lnTo>
                    <a:pt x="44062" y="0"/>
                  </a:lnTo>
                  <a:lnTo>
                    <a:pt x="40642" y="2090"/>
                  </a:lnTo>
                  <a:lnTo>
                    <a:pt x="31688" y="126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619500" y="3347994"/>
              <a:ext cx="54064" cy="27996"/>
            </a:xfrm>
            <a:custGeom>
              <a:avLst/>
              <a:gdLst/>
              <a:ahLst/>
              <a:cxnLst/>
              <a:rect l="0" t="0" r="0" b="0"/>
              <a:pathLst>
                <a:path w="54064" h="27996">
                  <a:moveTo>
                    <a:pt x="38100" y="11156"/>
                  </a:moveTo>
                  <a:lnTo>
                    <a:pt x="27987" y="7785"/>
                  </a:lnTo>
                  <a:lnTo>
                    <a:pt x="23597" y="8203"/>
                  </a:lnTo>
                  <a:lnTo>
                    <a:pt x="14956" y="12431"/>
                  </a:lnTo>
                  <a:lnTo>
                    <a:pt x="13498" y="15534"/>
                  </a:lnTo>
                  <a:lnTo>
                    <a:pt x="13938" y="19013"/>
                  </a:lnTo>
                  <a:lnTo>
                    <a:pt x="15642" y="22744"/>
                  </a:lnTo>
                  <a:lnTo>
                    <a:pt x="19600" y="25231"/>
                  </a:lnTo>
                  <a:lnTo>
                    <a:pt x="31524" y="27995"/>
                  </a:lnTo>
                  <a:lnTo>
                    <a:pt x="44350" y="25461"/>
                  </a:lnTo>
                  <a:lnTo>
                    <a:pt x="50733" y="22809"/>
                  </a:lnTo>
                  <a:lnTo>
                    <a:pt x="53578" y="19630"/>
                  </a:lnTo>
                  <a:lnTo>
                    <a:pt x="54063" y="16100"/>
                  </a:lnTo>
                  <a:lnTo>
                    <a:pt x="52975" y="12335"/>
                  </a:lnTo>
                  <a:lnTo>
                    <a:pt x="50133" y="9120"/>
                  </a:lnTo>
                  <a:lnTo>
                    <a:pt x="41332" y="3666"/>
                  </a:lnTo>
                  <a:lnTo>
                    <a:pt x="21105" y="0"/>
                  </a:lnTo>
                  <a:lnTo>
                    <a:pt x="15481" y="896"/>
                  </a:lnTo>
                  <a:lnTo>
                    <a:pt x="0" y="111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079750" y="3384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086100" y="3376255"/>
              <a:ext cx="69851" cy="54459"/>
            </a:xfrm>
            <a:custGeom>
              <a:avLst/>
              <a:gdLst/>
              <a:ahLst/>
              <a:cxnLst/>
              <a:rect l="0" t="0" r="0" b="0"/>
              <a:pathLst>
                <a:path w="69851" h="54459">
                  <a:moveTo>
                    <a:pt x="0" y="14645"/>
                  </a:moveTo>
                  <a:lnTo>
                    <a:pt x="22604" y="19671"/>
                  </a:lnTo>
                  <a:lnTo>
                    <a:pt x="29886" y="20112"/>
                  </a:lnTo>
                  <a:lnTo>
                    <a:pt x="35446" y="18290"/>
                  </a:lnTo>
                  <a:lnTo>
                    <a:pt x="39859" y="14958"/>
                  </a:lnTo>
                  <a:lnTo>
                    <a:pt x="43506" y="10620"/>
                  </a:lnTo>
                  <a:lnTo>
                    <a:pt x="43821" y="7023"/>
                  </a:lnTo>
                  <a:lnTo>
                    <a:pt x="41914" y="3919"/>
                  </a:lnTo>
                  <a:lnTo>
                    <a:pt x="38526" y="1145"/>
                  </a:lnTo>
                  <a:lnTo>
                    <a:pt x="34151" y="0"/>
                  </a:lnTo>
                  <a:lnTo>
                    <a:pt x="23645" y="610"/>
                  </a:lnTo>
                  <a:lnTo>
                    <a:pt x="13801" y="5115"/>
                  </a:lnTo>
                  <a:lnTo>
                    <a:pt x="9201" y="8292"/>
                  </a:lnTo>
                  <a:lnTo>
                    <a:pt x="8251" y="11820"/>
                  </a:lnTo>
                  <a:lnTo>
                    <a:pt x="9734" y="15584"/>
                  </a:lnTo>
                  <a:lnTo>
                    <a:pt x="12839" y="19504"/>
                  </a:lnTo>
                  <a:lnTo>
                    <a:pt x="23816" y="23860"/>
                  </a:lnTo>
                  <a:lnTo>
                    <a:pt x="37396" y="25091"/>
                  </a:lnTo>
                  <a:lnTo>
                    <a:pt x="50487" y="23286"/>
                  </a:lnTo>
                  <a:lnTo>
                    <a:pt x="52002" y="21817"/>
                  </a:lnTo>
                  <a:lnTo>
                    <a:pt x="50191" y="20131"/>
                  </a:lnTo>
                  <a:lnTo>
                    <a:pt x="46160" y="18303"/>
                  </a:lnTo>
                  <a:lnTo>
                    <a:pt x="36038" y="18152"/>
                  </a:lnTo>
                  <a:lnTo>
                    <a:pt x="24484" y="21143"/>
                  </a:lnTo>
                  <a:lnTo>
                    <a:pt x="12293" y="27176"/>
                  </a:lnTo>
                  <a:lnTo>
                    <a:pt x="8901" y="31465"/>
                  </a:lnTo>
                  <a:lnTo>
                    <a:pt x="7345" y="36442"/>
                  </a:lnTo>
                  <a:lnTo>
                    <a:pt x="7013" y="41876"/>
                  </a:lnTo>
                  <a:lnTo>
                    <a:pt x="8909" y="46205"/>
                  </a:lnTo>
                  <a:lnTo>
                    <a:pt x="16660" y="52896"/>
                  </a:lnTo>
                  <a:lnTo>
                    <a:pt x="29041" y="54458"/>
                  </a:lnTo>
                  <a:lnTo>
                    <a:pt x="69850" y="527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73159" y="3357023"/>
              <a:ext cx="55159" cy="27528"/>
            </a:xfrm>
            <a:custGeom>
              <a:avLst/>
              <a:gdLst/>
              <a:ahLst/>
              <a:cxnLst/>
              <a:rect l="0" t="0" r="0" b="0"/>
              <a:pathLst>
                <a:path w="55159" h="27528">
                  <a:moveTo>
                    <a:pt x="47841" y="27527"/>
                  </a:moveTo>
                  <a:lnTo>
                    <a:pt x="54583" y="20785"/>
                  </a:lnTo>
                  <a:lnTo>
                    <a:pt x="55158" y="17388"/>
                  </a:lnTo>
                  <a:lnTo>
                    <a:pt x="54130" y="13712"/>
                  </a:lnTo>
                  <a:lnTo>
                    <a:pt x="52034" y="9851"/>
                  </a:lnTo>
                  <a:lnTo>
                    <a:pt x="44060" y="3678"/>
                  </a:lnTo>
                  <a:lnTo>
                    <a:pt x="38970" y="1045"/>
                  </a:lnTo>
                  <a:lnTo>
                    <a:pt x="27671" y="0"/>
                  </a:lnTo>
                  <a:lnTo>
                    <a:pt x="3170" y="5078"/>
                  </a:lnTo>
                  <a:lnTo>
                    <a:pt x="421" y="7622"/>
                  </a:lnTo>
                  <a:lnTo>
                    <a:pt x="0" y="10729"/>
                  </a:lnTo>
                  <a:lnTo>
                    <a:pt x="2589" y="17239"/>
                  </a:lnTo>
                  <a:lnTo>
                    <a:pt x="9741" y="275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895600" y="3363765"/>
              <a:ext cx="57482" cy="33486"/>
            </a:xfrm>
            <a:custGeom>
              <a:avLst/>
              <a:gdLst/>
              <a:ahLst/>
              <a:cxnLst/>
              <a:rect l="0" t="0" r="0" b="0"/>
              <a:pathLst>
                <a:path w="57482" h="33486">
                  <a:moveTo>
                    <a:pt x="44450" y="33485"/>
                  </a:moveTo>
                  <a:lnTo>
                    <a:pt x="54563" y="26743"/>
                  </a:lnTo>
                  <a:lnTo>
                    <a:pt x="56836" y="22640"/>
                  </a:lnTo>
                  <a:lnTo>
                    <a:pt x="57481" y="12437"/>
                  </a:lnTo>
                  <a:lnTo>
                    <a:pt x="55254" y="8164"/>
                  </a:lnTo>
                  <a:lnTo>
                    <a:pt x="47135" y="1535"/>
                  </a:lnTo>
                  <a:lnTo>
                    <a:pt x="34590" y="0"/>
                  </a:lnTo>
                  <a:lnTo>
                    <a:pt x="6911" y="4763"/>
                  </a:lnTo>
                  <a:lnTo>
                    <a:pt x="3196" y="7987"/>
                  </a:lnTo>
                  <a:lnTo>
                    <a:pt x="1425" y="12253"/>
                  </a:lnTo>
                  <a:lnTo>
                    <a:pt x="0" y="271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657254" y="3263900"/>
              <a:ext cx="56286" cy="63501"/>
            </a:xfrm>
            <a:custGeom>
              <a:avLst/>
              <a:gdLst/>
              <a:ahLst/>
              <a:cxnLst/>
              <a:rect l="0" t="0" r="0" b="0"/>
              <a:pathLst>
                <a:path w="56286" h="63501">
                  <a:moveTo>
                    <a:pt x="35146" y="0"/>
                  </a:moveTo>
                  <a:lnTo>
                    <a:pt x="21662" y="0"/>
                  </a:lnTo>
                  <a:lnTo>
                    <a:pt x="3164" y="6742"/>
                  </a:lnTo>
                  <a:lnTo>
                    <a:pt x="419" y="10845"/>
                  </a:lnTo>
                  <a:lnTo>
                    <a:pt x="0" y="15697"/>
                  </a:lnTo>
                  <a:lnTo>
                    <a:pt x="1132" y="21048"/>
                  </a:lnTo>
                  <a:lnTo>
                    <a:pt x="8034" y="30756"/>
                  </a:lnTo>
                  <a:lnTo>
                    <a:pt x="29712" y="48487"/>
                  </a:lnTo>
                  <a:lnTo>
                    <a:pt x="43785" y="53300"/>
                  </a:lnTo>
                  <a:lnTo>
                    <a:pt x="51488" y="54583"/>
                  </a:lnTo>
                  <a:lnTo>
                    <a:pt x="55213" y="53322"/>
                  </a:lnTo>
                  <a:lnTo>
                    <a:pt x="56285" y="50365"/>
                  </a:lnTo>
                  <a:lnTo>
                    <a:pt x="55589" y="46277"/>
                  </a:lnTo>
                  <a:lnTo>
                    <a:pt x="52302" y="43551"/>
                  </a:lnTo>
                  <a:lnTo>
                    <a:pt x="41125" y="40523"/>
                  </a:lnTo>
                  <a:lnTo>
                    <a:pt x="22336" y="42189"/>
                  </a:lnTo>
                  <a:lnTo>
                    <a:pt x="18139" y="45059"/>
                  </a:lnTo>
                  <a:lnTo>
                    <a:pt x="15342" y="49090"/>
                  </a:lnTo>
                  <a:lnTo>
                    <a:pt x="9746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446843" y="3155950"/>
              <a:ext cx="89973" cy="57151"/>
            </a:xfrm>
            <a:custGeom>
              <a:avLst/>
              <a:gdLst/>
              <a:ahLst/>
              <a:cxnLst/>
              <a:rect l="0" t="0" r="0" b="0"/>
              <a:pathLst>
                <a:path w="89973" h="57151">
                  <a:moveTo>
                    <a:pt x="29657" y="0"/>
                  </a:moveTo>
                  <a:lnTo>
                    <a:pt x="16173" y="0"/>
                  </a:lnTo>
                  <a:lnTo>
                    <a:pt x="10790" y="2117"/>
                  </a:lnTo>
                  <a:lnTo>
                    <a:pt x="1046" y="10113"/>
                  </a:lnTo>
                  <a:lnTo>
                    <a:pt x="0" y="14503"/>
                  </a:lnTo>
                  <a:lnTo>
                    <a:pt x="1419" y="18841"/>
                  </a:lnTo>
                  <a:lnTo>
                    <a:pt x="4481" y="23144"/>
                  </a:lnTo>
                  <a:lnTo>
                    <a:pt x="15411" y="29807"/>
                  </a:lnTo>
                  <a:lnTo>
                    <a:pt x="29675" y="34414"/>
                  </a:lnTo>
                  <a:lnTo>
                    <a:pt x="73458" y="40729"/>
                  </a:lnTo>
                  <a:lnTo>
                    <a:pt x="86519" y="36681"/>
                  </a:lnTo>
                  <a:lnTo>
                    <a:pt x="89437" y="33627"/>
                  </a:lnTo>
                  <a:lnTo>
                    <a:pt x="89972" y="30179"/>
                  </a:lnTo>
                  <a:lnTo>
                    <a:pt x="88917" y="26469"/>
                  </a:lnTo>
                  <a:lnTo>
                    <a:pt x="85391" y="23290"/>
                  </a:lnTo>
                  <a:lnTo>
                    <a:pt x="73948" y="17877"/>
                  </a:lnTo>
                  <a:lnTo>
                    <a:pt x="61336" y="16882"/>
                  </a:lnTo>
                  <a:lnTo>
                    <a:pt x="48676" y="19498"/>
                  </a:lnTo>
                  <a:lnTo>
                    <a:pt x="35993" y="25364"/>
                  </a:lnTo>
                  <a:lnTo>
                    <a:pt x="33176" y="28904"/>
                  </a:lnTo>
                  <a:lnTo>
                    <a:pt x="32708" y="32675"/>
                  </a:lnTo>
                  <a:lnTo>
                    <a:pt x="42357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296732" y="3016250"/>
              <a:ext cx="90813" cy="50231"/>
            </a:xfrm>
            <a:custGeom>
              <a:avLst/>
              <a:gdLst/>
              <a:ahLst/>
              <a:cxnLst/>
              <a:rect l="0" t="0" r="0" b="0"/>
              <a:pathLst>
                <a:path w="90813" h="50231">
                  <a:moveTo>
                    <a:pt x="21018" y="0"/>
                  </a:moveTo>
                  <a:lnTo>
                    <a:pt x="10905" y="3371"/>
                  </a:lnTo>
                  <a:lnTo>
                    <a:pt x="4059" y="10670"/>
                  </a:lnTo>
                  <a:lnTo>
                    <a:pt x="1245" y="15580"/>
                  </a:lnTo>
                  <a:lnTo>
                    <a:pt x="0" y="26680"/>
                  </a:lnTo>
                  <a:lnTo>
                    <a:pt x="656" y="32603"/>
                  </a:lnTo>
                  <a:lnTo>
                    <a:pt x="3210" y="37258"/>
                  </a:lnTo>
                  <a:lnTo>
                    <a:pt x="11692" y="44311"/>
                  </a:lnTo>
                  <a:lnTo>
                    <a:pt x="31739" y="48877"/>
                  </a:lnTo>
                  <a:lnTo>
                    <a:pt x="58924" y="50230"/>
                  </a:lnTo>
                  <a:lnTo>
                    <a:pt x="73378" y="46784"/>
                  </a:lnTo>
                  <a:lnTo>
                    <a:pt x="79208" y="43889"/>
                  </a:lnTo>
                  <a:lnTo>
                    <a:pt x="87567" y="35028"/>
                  </a:lnTo>
                  <a:lnTo>
                    <a:pt x="90784" y="29702"/>
                  </a:lnTo>
                  <a:lnTo>
                    <a:pt x="90812" y="24740"/>
                  </a:lnTo>
                  <a:lnTo>
                    <a:pt x="88714" y="20021"/>
                  </a:lnTo>
                  <a:lnTo>
                    <a:pt x="80739" y="11721"/>
                  </a:lnTo>
                  <a:lnTo>
                    <a:pt x="70138" y="5679"/>
                  </a:lnTo>
                  <a:lnTo>
                    <a:pt x="48899" y="1683"/>
                  </a:lnTo>
                  <a:lnTo>
                    <a:pt x="28103" y="3870"/>
                  </a:lnTo>
                  <a:lnTo>
                    <a:pt x="24330" y="6107"/>
                  </a:lnTo>
                  <a:lnTo>
                    <a:pt x="22521" y="9011"/>
                  </a:lnTo>
                  <a:lnTo>
                    <a:pt x="21018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193398" y="2908300"/>
              <a:ext cx="71364" cy="37507"/>
            </a:xfrm>
            <a:custGeom>
              <a:avLst/>
              <a:gdLst/>
              <a:ahLst/>
              <a:cxnLst/>
              <a:rect l="0" t="0" r="0" b="0"/>
              <a:pathLst>
                <a:path w="71364" h="37507">
                  <a:moveTo>
                    <a:pt x="16402" y="0"/>
                  </a:moveTo>
                  <a:lnTo>
                    <a:pt x="6289" y="3371"/>
                  </a:lnTo>
                  <a:lnTo>
                    <a:pt x="3310" y="7186"/>
                  </a:lnTo>
                  <a:lnTo>
                    <a:pt x="0" y="18951"/>
                  </a:lnTo>
                  <a:lnTo>
                    <a:pt x="1234" y="23923"/>
                  </a:lnTo>
                  <a:lnTo>
                    <a:pt x="4173" y="27943"/>
                  </a:lnTo>
                  <a:lnTo>
                    <a:pt x="8250" y="31329"/>
                  </a:lnTo>
                  <a:lnTo>
                    <a:pt x="20305" y="35091"/>
                  </a:lnTo>
                  <a:lnTo>
                    <a:pt x="51040" y="37506"/>
                  </a:lnTo>
                  <a:lnTo>
                    <a:pt x="63782" y="34073"/>
                  </a:lnTo>
                  <a:lnTo>
                    <a:pt x="69155" y="31182"/>
                  </a:lnTo>
                  <a:lnTo>
                    <a:pt x="71326" y="27844"/>
                  </a:lnTo>
                  <a:lnTo>
                    <a:pt x="71363" y="24207"/>
                  </a:lnTo>
                  <a:lnTo>
                    <a:pt x="69976" y="20371"/>
                  </a:lnTo>
                  <a:lnTo>
                    <a:pt x="62790" y="14228"/>
                  </a:lnTo>
                  <a:lnTo>
                    <a:pt x="40931" y="4535"/>
                  </a:lnTo>
                  <a:lnTo>
                    <a:pt x="28715" y="3897"/>
                  </a:lnTo>
                  <a:lnTo>
                    <a:pt x="22494" y="4715"/>
                  </a:lnTo>
                  <a:lnTo>
                    <a:pt x="19052" y="7376"/>
                  </a:lnTo>
                  <a:lnTo>
                    <a:pt x="17463" y="11268"/>
                  </a:lnTo>
                  <a:lnTo>
                    <a:pt x="16402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038350" y="2749550"/>
              <a:ext cx="49215" cy="29385"/>
            </a:xfrm>
            <a:custGeom>
              <a:avLst/>
              <a:gdLst/>
              <a:ahLst/>
              <a:cxnLst/>
              <a:rect l="0" t="0" r="0" b="0"/>
              <a:pathLst>
                <a:path w="49215" h="29385">
                  <a:moveTo>
                    <a:pt x="38100" y="0"/>
                  </a:moveTo>
                  <a:lnTo>
                    <a:pt x="23597" y="5775"/>
                  </a:lnTo>
                  <a:lnTo>
                    <a:pt x="14956" y="12209"/>
                  </a:lnTo>
                  <a:lnTo>
                    <a:pt x="13498" y="15901"/>
                  </a:lnTo>
                  <a:lnTo>
                    <a:pt x="13938" y="19773"/>
                  </a:lnTo>
                  <a:lnTo>
                    <a:pt x="15642" y="23765"/>
                  </a:lnTo>
                  <a:lnTo>
                    <a:pt x="19600" y="26427"/>
                  </a:lnTo>
                  <a:lnTo>
                    <a:pt x="31524" y="29384"/>
                  </a:lnTo>
                  <a:lnTo>
                    <a:pt x="37244" y="28762"/>
                  </a:lnTo>
                  <a:lnTo>
                    <a:pt x="47362" y="24307"/>
                  </a:lnTo>
                  <a:lnTo>
                    <a:pt x="49214" y="21143"/>
                  </a:lnTo>
                  <a:lnTo>
                    <a:pt x="49037" y="17624"/>
                  </a:lnTo>
                  <a:lnTo>
                    <a:pt x="47508" y="13866"/>
                  </a:lnTo>
                  <a:lnTo>
                    <a:pt x="38283" y="7809"/>
                  </a:lnTo>
                  <a:lnTo>
                    <a:pt x="24776" y="3471"/>
                  </a:lnTo>
                  <a:lnTo>
                    <a:pt x="9365" y="1543"/>
                  </a:lnTo>
                  <a:lnTo>
                    <a:pt x="4832" y="2439"/>
                  </a:lnTo>
                  <a:lnTo>
                    <a:pt x="2516" y="4449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936750" y="2658272"/>
              <a:ext cx="62530" cy="31724"/>
            </a:xfrm>
            <a:custGeom>
              <a:avLst/>
              <a:gdLst/>
              <a:ahLst/>
              <a:cxnLst/>
              <a:rect l="0" t="0" r="0" b="0"/>
              <a:pathLst>
                <a:path w="62530" h="31724">
                  <a:moveTo>
                    <a:pt x="0" y="2378"/>
                  </a:moveTo>
                  <a:lnTo>
                    <a:pt x="3371" y="12491"/>
                  </a:lnTo>
                  <a:lnTo>
                    <a:pt x="10670" y="21219"/>
                  </a:lnTo>
                  <a:lnTo>
                    <a:pt x="15580" y="25522"/>
                  </a:lnTo>
                  <a:lnTo>
                    <a:pt x="28562" y="30303"/>
                  </a:lnTo>
                  <a:lnTo>
                    <a:pt x="43033" y="31723"/>
                  </a:lnTo>
                  <a:lnTo>
                    <a:pt x="56520" y="30002"/>
                  </a:lnTo>
                  <a:lnTo>
                    <a:pt x="60258" y="27144"/>
                  </a:lnTo>
                  <a:lnTo>
                    <a:pt x="62044" y="23122"/>
                  </a:lnTo>
                  <a:lnTo>
                    <a:pt x="62529" y="18324"/>
                  </a:lnTo>
                  <a:lnTo>
                    <a:pt x="60736" y="14420"/>
                  </a:lnTo>
                  <a:lnTo>
                    <a:pt x="53099" y="8200"/>
                  </a:lnTo>
                  <a:lnTo>
                    <a:pt x="36900" y="732"/>
                  </a:lnTo>
                  <a:lnTo>
                    <a:pt x="24867" y="0"/>
                  </a:lnTo>
                  <a:lnTo>
                    <a:pt x="18694" y="793"/>
                  </a:lnTo>
                  <a:lnTo>
                    <a:pt x="16696" y="2027"/>
                  </a:lnTo>
                  <a:lnTo>
                    <a:pt x="17481" y="3555"/>
                  </a:lnTo>
                  <a:lnTo>
                    <a:pt x="20120" y="5279"/>
                  </a:lnTo>
                  <a:lnTo>
                    <a:pt x="57150" y="87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885950" y="2519065"/>
              <a:ext cx="58861" cy="24376"/>
            </a:xfrm>
            <a:custGeom>
              <a:avLst/>
              <a:gdLst/>
              <a:ahLst/>
              <a:cxnLst/>
              <a:rect l="0" t="0" r="0" b="0"/>
              <a:pathLst>
                <a:path w="58861" h="24376">
                  <a:moveTo>
                    <a:pt x="12700" y="1885"/>
                  </a:moveTo>
                  <a:lnTo>
                    <a:pt x="2587" y="5256"/>
                  </a:lnTo>
                  <a:lnTo>
                    <a:pt x="1019" y="8366"/>
                  </a:lnTo>
                  <a:lnTo>
                    <a:pt x="1385" y="12555"/>
                  </a:lnTo>
                  <a:lnTo>
                    <a:pt x="3040" y="17465"/>
                  </a:lnTo>
                  <a:lnTo>
                    <a:pt x="6965" y="20739"/>
                  </a:lnTo>
                  <a:lnTo>
                    <a:pt x="18853" y="24375"/>
                  </a:lnTo>
                  <a:lnTo>
                    <a:pt x="38042" y="23052"/>
                  </a:lnTo>
                  <a:lnTo>
                    <a:pt x="40883" y="20230"/>
                  </a:lnTo>
                  <a:lnTo>
                    <a:pt x="41367" y="16231"/>
                  </a:lnTo>
                  <a:lnTo>
                    <a:pt x="40278" y="11449"/>
                  </a:lnTo>
                  <a:lnTo>
                    <a:pt x="36730" y="7556"/>
                  </a:lnTo>
                  <a:lnTo>
                    <a:pt x="25261" y="1348"/>
                  </a:lnTo>
                  <a:lnTo>
                    <a:pt x="12638" y="0"/>
                  </a:lnTo>
                  <a:lnTo>
                    <a:pt x="6309" y="628"/>
                  </a:lnTo>
                  <a:lnTo>
                    <a:pt x="3500" y="2458"/>
                  </a:lnTo>
                  <a:lnTo>
                    <a:pt x="3039" y="5089"/>
                  </a:lnTo>
                  <a:lnTo>
                    <a:pt x="4143" y="8255"/>
                  </a:lnTo>
                  <a:lnTo>
                    <a:pt x="11013" y="13653"/>
                  </a:lnTo>
                  <a:lnTo>
                    <a:pt x="21828" y="17699"/>
                  </a:lnTo>
                  <a:lnTo>
                    <a:pt x="43078" y="19271"/>
                  </a:lnTo>
                  <a:lnTo>
                    <a:pt x="56540" y="17138"/>
                  </a:lnTo>
                  <a:lnTo>
                    <a:pt x="58860" y="15581"/>
                  </a:lnTo>
                  <a:lnTo>
                    <a:pt x="58290" y="13838"/>
                  </a:lnTo>
                  <a:lnTo>
                    <a:pt x="52012" y="10020"/>
                  </a:lnTo>
                  <a:lnTo>
                    <a:pt x="35872" y="4609"/>
                  </a:lnTo>
                  <a:lnTo>
                    <a:pt x="15646" y="3398"/>
                  </a:lnTo>
                  <a:lnTo>
                    <a:pt x="0" y="82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22557" y="2381250"/>
              <a:ext cx="69744" cy="34120"/>
            </a:xfrm>
            <a:custGeom>
              <a:avLst/>
              <a:gdLst/>
              <a:ahLst/>
              <a:cxnLst/>
              <a:rect l="0" t="0" r="0" b="0"/>
              <a:pathLst>
                <a:path w="69744" h="34120">
                  <a:moveTo>
                    <a:pt x="25293" y="0"/>
                  </a:moveTo>
                  <a:lnTo>
                    <a:pt x="11809" y="3371"/>
                  </a:lnTo>
                  <a:lnTo>
                    <a:pt x="7132" y="6481"/>
                  </a:lnTo>
                  <a:lnTo>
                    <a:pt x="53" y="15580"/>
                  </a:lnTo>
                  <a:lnTo>
                    <a:pt x="0" y="19559"/>
                  </a:lnTo>
                  <a:lnTo>
                    <a:pt x="2081" y="22917"/>
                  </a:lnTo>
                  <a:lnTo>
                    <a:pt x="10038" y="28530"/>
                  </a:lnTo>
                  <a:lnTo>
                    <a:pt x="20630" y="33376"/>
                  </a:lnTo>
                  <a:lnTo>
                    <a:pt x="32393" y="34119"/>
                  </a:lnTo>
                  <a:lnTo>
                    <a:pt x="57191" y="28847"/>
                  </a:lnTo>
                  <a:lnTo>
                    <a:pt x="60670" y="25581"/>
                  </a:lnTo>
                  <a:lnTo>
                    <a:pt x="62283" y="21288"/>
                  </a:lnTo>
                  <a:lnTo>
                    <a:pt x="62653" y="16308"/>
                  </a:lnTo>
                  <a:lnTo>
                    <a:pt x="60783" y="12283"/>
                  </a:lnTo>
                  <a:lnTo>
                    <a:pt x="53061" y="5930"/>
                  </a:lnTo>
                  <a:lnTo>
                    <a:pt x="33442" y="1757"/>
                  </a:lnTo>
                  <a:lnTo>
                    <a:pt x="13126" y="3892"/>
                  </a:lnTo>
                  <a:lnTo>
                    <a:pt x="10126" y="6122"/>
                  </a:lnTo>
                  <a:lnTo>
                    <a:pt x="9537" y="9020"/>
                  </a:lnTo>
                  <a:lnTo>
                    <a:pt x="10556" y="12364"/>
                  </a:lnTo>
                  <a:lnTo>
                    <a:pt x="14057" y="14592"/>
                  </a:lnTo>
                  <a:lnTo>
                    <a:pt x="39955" y="18169"/>
                  </a:lnTo>
                  <a:lnTo>
                    <a:pt x="53682" y="19364"/>
                  </a:lnTo>
                  <a:lnTo>
                    <a:pt x="69743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497633" y="1327150"/>
            <a:ext cx="3842718" cy="1366883"/>
            <a:chOff x="1497633" y="1327150"/>
            <a:chExt cx="3842718" cy="1366883"/>
          </a:xfrm>
        </p:grpSpPr>
        <p:sp>
          <p:nvSpPr>
            <p:cNvPr id="104" name="Freeform 103"/>
            <p:cNvSpPr/>
            <p:nvPr/>
          </p:nvSpPr>
          <p:spPr>
            <a:xfrm>
              <a:off x="1497633" y="1828800"/>
              <a:ext cx="36730" cy="38379"/>
            </a:xfrm>
            <a:custGeom>
              <a:avLst/>
              <a:gdLst/>
              <a:ahLst/>
              <a:cxnLst/>
              <a:rect l="0" t="0" r="0" b="0"/>
              <a:pathLst>
                <a:path w="36730" h="38379">
                  <a:moveTo>
                    <a:pt x="7317" y="0"/>
                  </a:moveTo>
                  <a:lnTo>
                    <a:pt x="575" y="10113"/>
                  </a:lnTo>
                  <a:lnTo>
                    <a:pt x="0" y="15209"/>
                  </a:lnTo>
                  <a:lnTo>
                    <a:pt x="3124" y="26515"/>
                  </a:lnTo>
                  <a:lnTo>
                    <a:pt x="7344" y="30377"/>
                  </a:lnTo>
                  <a:lnTo>
                    <a:pt x="19559" y="34667"/>
                  </a:lnTo>
                  <a:lnTo>
                    <a:pt x="25356" y="34400"/>
                  </a:lnTo>
                  <a:lnTo>
                    <a:pt x="35560" y="30341"/>
                  </a:lnTo>
                  <a:lnTo>
                    <a:pt x="36729" y="27988"/>
                  </a:lnTo>
                  <a:lnTo>
                    <a:pt x="35392" y="25715"/>
                  </a:lnTo>
                  <a:lnTo>
                    <a:pt x="32383" y="23493"/>
                  </a:lnTo>
                  <a:lnTo>
                    <a:pt x="28261" y="22718"/>
                  </a:lnTo>
                  <a:lnTo>
                    <a:pt x="18037" y="23737"/>
                  </a:lnTo>
                  <a:lnTo>
                    <a:pt x="13758" y="26408"/>
                  </a:lnTo>
                  <a:lnTo>
                    <a:pt x="7122" y="35020"/>
                  </a:lnTo>
                  <a:lnTo>
                    <a:pt x="7187" y="37458"/>
                  </a:lnTo>
                  <a:lnTo>
                    <a:pt x="9347" y="38378"/>
                  </a:lnTo>
                  <a:lnTo>
                    <a:pt x="16686" y="37518"/>
                  </a:lnTo>
                  <a:lnTo>
                    <a:pt x="32717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52600" y="1733550"/>
              <a:ext cx="62641" cy="45769"/>
            </a:xfrm>
            <a:custGeom>
              <a:avLst/>
              <a:gdLst/>
              <a:ahLst/>
              <a:cxnLst/>
              <a:rect l="0" t="0" r="0" b="0"/>
              <a:pathLst>
                <a:path w="62641" h="45769">
                  <a:moveTo>
                    <a:pt x="44450" y="0"/>
                  </a:moveTo>
                  <a:lnTo>
                    <a:pt x="34337" y="3371"/>
                  </a:lnTo>
                  <a:lnTo>
                    <a:pt x="25609" y="10670"/>
                  </a:lnTo>
                  <a:lnTo>
                    <a:pt x="14643" y="26680"/>
                  </a:lnTo>
                  <a:lnTo>
                    <a:pt x="11879" y="32603"/>
                  </a:lnTo>
                  <a:lnTo>
                    <a:pt x="12153" y="37258"/>
                  </a:lnTo>
                  <a:lnTo>
                    <a:pt x="14452" y="41066"/>
                  </a:lnTo>
                  <a:lnTo>
                    <a:pt x="18101" y="44311"/>
                  </a:lnTo>
                  <a:lnTo>
                    <a:pt x="22651" y="45768"/>
                  </a:lnTo>
                  <a:lnTo>
                    <a:pt x="33350" y="45506"/>
                  </a:lnTo>
                  <a:lnTo>
                    <a:pt x="43280" y="41156"/>
                  </a:lnTo>
                  <a:lnTo>
                    <a:pt x="61152" y="26866"/>
                  </a:lnTo>
                  <a:lnTo>
                    <a:pt x="62640" y="22850"/>
                  </a:lnTo>
                  <a:lnTo>
                    <a:pt x="62221" y="18761"/>
                  </a:lnTo>
                  <a:lnTo>
                    <a:pt x="60531" y="14624"/>
                  </a:lnTo>
                  <a:lnTo>
                    <a:pt x="56582" y="11866"/>
                  </a:lnTo>
                  <a:lnTo>
                    <a:pt x="44668" y="8802"/>
                  </a:lnTo>
                  <a:lnTo>
                    <a:pt x="22093" y="10447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979528" y="1640138"/>
              <a:ext cx="64139" cy="39442"/>
            </a:xfrm>
            <a:custGeom>
              <a:avLst/>
              <a:gdLst/>
              <a:ahLst/>
              <a:cxnLst/>
              <a:rect l="0" t="0" r="0" b="0"/>
              <a:pathLst>
                <a:path w="64139" h="39442">
                  <a:moveTo>
                    <a:pt x="8022" y="10862"/>
                  </a:moveTo>
                  <a:lnTo>
                    <a:pt x="1280" y="17604"/>
                  </a:lnTo>
                  <a:lnTo>
                    <a:pt x="0" y="21707"/>
                  </a:lnTo>
                  <a:lnTo>
                    <a:pt x="458" y="31910"/>
                  </a:lnTo>
                  <a:lnTo>
                    <a:pt x="3685" y="35477"/>
                  </a:lnTo>
                  <a:lnTo>
                    <a:pt x="14796" y="39441"/>
                  </a:lnTo>
                  <a:lnTo>
                    <a:pt x="36919" y="38301"/>
                  </a:lnTo>
                  <a:lnTo>
                    <a:pt x="57977" y="30124"/>
                  </a:lnTo>
                  <a:lnTo>
                    <a:pt x="61786" y="25820"/>
                  </a:lnTo>
                  <a:lnTo>
                    <a:pt x="63620" y="20834"/>
                  </a:lnTo>
                  <a:lnTo>
                    <a:pt x="64138" y="15394"/>
                  </a:lnTo>
                  <a:lnTo>
                    <a:pt x="62366" y="11061"/>
                  </a:lnTo>
                  <a:lnTo>
                    <a:pt x="54752" y="4365"/>
                  </a:lnTo>
                  <a:lnTo>
                    <a:pt x="31824" y="0"/>
                  </a:lnTo>
                  <a:lnTo>
                    <a:pt x="1672" y="45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222500" y="1547663"/>
              <a:ext cx="38914" cy="33296"/>
            </a:xfrm>
            <a:custGeom>
              <a:avLst/>
              <a:gdLst/>
              <a:ahLst/>
              <a:cxnLst/>
              <a:rect l="0" t="0" r="0" b="0"/>
              <a:pathLst>
                <a:path w="38914" h="33296">
                  <a:moveTo>
                    <a:pt x="19050" y="8087"/>
                  </a:moveTo>
                  <a:lnTo>
                    <a:pt x="8937" y="14829"/>
                  </a:lnTo>
                  <a:lnTo>
                    <a:pt x="6664" y="18932"/>
                  </a:lnTo>
                  <a:lnTo>
                    <a:pt x="6019" y="29135"/>
                  </a:lnTo>
                  <a:lnTo>
                    <a:pt x="8246" y="31996"/>
                  </a:lnTo>
                  <a:lnTo>
                    <a:pt x="11847" y="33199"/>
                  </a:lnTo>
                  <a:lnTo>
                    <a:pt x="16365" y="33295"/>
                  </a:lnTo>
                  <a:lnTo>
                    <a:pt x="25147" y="29639"/>
                  </a:lnTo>
                  <a:lnTo>
                    <a:pt x="29465" y="26688"/>
                  </a:lnTo>
                  <a:lnTo>
                    <a:pt x="36144" y="17765"/>
                  </a:lnTo>
                  <a:lnTo>
                    <a:pt x="38913" y="12422"/>
                  </a:lnTo>
                  <a:lnTo>
                    <a:pt x="38642" y="8155"/>
                  </a:lnTo>
                  <a:lnTo>
                    <a:pt x="36344" y="4605"/>
                  </a:lnTo>
                  <a:lnTo>
                    <a:pt x="32696" y="1532"/>
                  </a:lnTo>
                  <a:lnTo>
                    <a:pt x="21117" y="0"/>
                  </a:lnTo>
                  <a:lnTo>
                    <a:pt x="9385" y="1670"/>
                  </a:lnTo>
                  <a:lnTo>
                    <a:pt x="6257" y="3104"/>
                  </a:lnTo>
                  <a:lnTo>
                    <a:pt x="0" y="80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462833" y="1495558"/>
              <a:ext cx="70414" cy="38855"/>
            </a:xfrm>
            <a:custGeom>
              <a:avLst/>
              <a:gdLst/>
              <a:ahLst/>
              <a:cxnLst/>
              <a:rect l="0" t="0" r="0" b="0"/>
              <a:pathLst>
                <a:path w="70414" h="38855">
                  <a:moveTo>
                    <a:pt x="7317" y="15742"/>
                  </a:moveTo>
                  <a:lnTo>
                    <a:pt x="575" y="22484"/>
                  </a:lnTo>
                  <a:lnTo>
                    <a:pt x="0" y="25881"/>
                  </a:lnTo>
                  <a:lnTo>
                    <a:pt x="1028" y="29557"/>
                  </a:lnTo>
                  <a:lnTo>
                    <a:pt x="3124" y="33419"/>
                  </a:lnTo>
                  <a:lnTo>
                    <a:pt x="7344" y="35993"/>
                  </a:lnTo>
                  <a:lnTo>
                    <a:pt x="19559" y="38854"/>
                  </a:lnTo>
                  <a:lnTo>
                    <a:pt x="32513" y="36362"/>
                  </a:lnTo>
                  <a:lnTo>
                    <a:pt x="58077" y="23265"/>
                  </a:lnTo>
                  <a:lnTo>
                    <a:pt x="67036" y="13441"/>
                  </a:lnTo>
                  <a:lnTo>
                    <a:pt x="70413" y="7858"/>
                  </a:lnTo>
                  <a:lnTo>
                    <a:pt x="69842" y="4136"/>
                  </a:lnTo>
                  <a:lnTo>
                    <a:pt x="66639" y="1655"/>
                  </a:lnTo>
                  <a:lnTo>
                    <a:pt x="61682" y="0"/>
                  </a:lnTo>
                  <a:lnTo>
                    <a:pt x="41221" y="1043"/>
                  </a:lnTo>
                  <a:lnTo>
                    <a:pt x="16209" y="771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736576" y="1382524"/>
              <a:ext cx="38375" cy="27177"/>
            </a:xfrm>
            <a:custGeom>
              <a:avLst/>
              <a:gdLst/>
              <a:ahLst/>
              <a:cxnLst/>
              <a:rect l="0" t="0" r="0" b="0"/>
              <a:pathLst>
                <a:path w="38375" h="27177">
                  <a:moveTo>
                    <a:pt x="38374" y="14476"/>
                  </a:moveTo>
                  <a:lnTo>
                    <a:pt x="27529" y="5042"/>
                  </a:lnTo>
                  <a:lnTo>
                    <a:pt x="17326" y="170"/>
                  </a:lnTo>
                  <a:lnTo>
                    <a:pt x="12348" y="0"/>
                  </a:lnTo>
                  <a:lnTo>
                    <a:pt x="3053" y="3574"/>
                  </a:lnTo>
                  <a:lnTo>
                    <a:pt x="716" y="7208"/>
                  </a:lnTo>
                  <a:lnTo>
                    <a:pt x="0" y="16890"/>
                  </a:lnTo>
                  <a:lnTo>
                    <a:pt x="2208" y="19613"/>
                  </a:lnTo>
                  <a:lnTo>
                    <a:pt x="5797" y="20723"/>
                  </a:lnTo>
                  <a:lnTo>
                    <a:pt x="20960" y="18914"/>
                  </a:lnTo>
                  <a:lnTo>
                    <a:pt x="26765" y="17435"/>
                  </a:lnTo>
                  <a:lnTo>
                    <a:pt x="29224" y="17860"/>
                  </a:lnTo>
                  <a:lnTo>
                    <a:pt x="29451" y="19554"/>
                  </a:lnTo>
                  <a:lnTo>
                    <a:pt x="25674" y="271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060700" y="1369370"/>
              <a:ext cx="48857" cy="29233"/>
            </a:xfrm>
            <a:custGeom>
              <a:avLst/>
              <a:gdLst/>
              <a:ahLst/>
              <a:cxnLst/>
              <a:rect l="0" t="0" r="0" b="0"/>
              <a:pathLst>
                <a:path w="48857" h="29233">
                  <a:moveTo>
                    <a:pt x="38100" y="8580"/>
                  </a:moveTo>
                  <a:lnTo>
                    <a:pt x="12352" y="17369"/>
                  </a:lnTo>
                  <a:lnTo>
                    <a:pt x="6118" y="20789"/>
                  </a:lnTo>
                  <a:lnTo>
                    <a:pt x="4079" y="23775"/>
                  </a:lnTo>
                  <a:lnTo>
                    <a:pt x="4836" y="26471"/>
                  </a:lnTo>
                  <a:lnTo>
                    <a:pt x="7457" y="28974"/>
                  </a:lnTo>
                  <a:lnTo>
                    <a:pt x="10616" y="29232"/>
                  </a:lnTo>
                  <a:lnTo>
                    <a:pt x="38419" y="16389"/>
                  </a:lnTo>
                  <a:lnTo>
                    <a:pt x="47884" y="9464"/>
                  </a:lnTo>
                  <a:lnTo>
                    <a:pt x="48856" y="6347"/>
                  </a:lnTo>
                  <a:lnTo>
                    <a:pt x="47388" y="3563"/>
                  </a:lnTo>
                  <a:lnTo>
                    <a:pt x="44292" y="1002"/>
                  </a:lnTo>
                  <a:lnTo>
                    <a:pt x="40111" y="0"/>
                  </a:lnTo>
                  <a:lnTo>
                    <a:pt x="24114" y="1961"/>
                  </a:lnTo>
                  <a:lnTo>
                    <a:pt x="8086" y="7011"/>
                  </a:lnTo>
                  <a:lnTo>
                    <a:pt x="0" y="149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282454" y="1346200"/>
              <a:ext cx="59216" cy="31751"/>
            </a:xfrm>
            <a:custGeom>
              <a:avLst/>
              <a:gdLst/>
              <a:ahLst/>
              <a:cxnLst/>
              <a:rect l="0" t="0" r="0" b="0"/>
              <a:pathLst>
                <a:path w="59216" h="31751">
                  <a:moveTo>
                    <a:pt x="13196" y="0"/>
                  </a:moveTo>
                  <a:lnTo>
                    <a:pt x="3083" y="3371"/>
                  </a:lnTo>
                  <a:lnTo>
                    <a:pt x="810" y="6481"/>
                  </a:lnTo>
                  <a:lnTo>
                    <a:pt x="0" y="10670"/>
                  </a:lnTo>
                  <a:lnTo>
                    <a:pt x="165" y="15580"/>
                  </a:lnTo>
                  <a:lnTo>
                    <a:pt x="3097" y="18148"/>
                  </a:lnTo>
                  <a:lnTo>
                    <a:pt x="13882" y="19119"/>
                  </a:lnTo>
                  <a:lnTo>
                    <a:pt x="59215" y="9634"/>
                  </a:lnTo>
                  <a:lnTo>
                    <a:pt x="46015" y="18899"/>
                  </a:lnTo>
                  <a:lnTo>
                    <a:pt x="44953" y="21771"/>
                  </a:lnTo>
                  <a:lnTo>
                    <a:pt x="45656" y="24392"/>
                  </a:lnTo>
                  <a:lnTo>
                    <a:pt x="51296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493822" y="1330129"/>
              <a:ext cx="59043" cy="32518"/>
            </a:xfrm>
            <a:custGeom>
              <a:avLst/>
              <a:gdLst/>
              <a:ahLst/>
              <a:cxnLst/>
              <a:rect l="0" t="0" r="0" b="0"/>
              <a:pathLst>
                <a:path w="59043" h="32518">
                  <a:moveTo>
                    <a:pt x="43128" y="3371"/>
                  </a:moveTo>
                  <a:lnTo>
                    <a:pt x="33015" y="0"/>
                  </a:lnTo>
                  <a:lnTo>
                    <a:pt x="22405" y="227"/>
                  </a:lnTo>
                  <a:lnTo>
                    <a:pt x="16613" y="1275"/>
                  </a:lnTo>
                  <a:lnTo>
                    <a:pt x="6414" y="8084"/>
                  </a:lnTo>
                  <a:lnTo>
                    <a:pt x="1719" y="12863"/>
                  </a:lnTo>
                  <a:lnTo>
                    <a:pt x="0" y="17460"/>
                  </a:lnTo>
                  <a:lnTo>
                    <a:pt x="264" y="21936"/>
                  </a:lnTo>
                  <a:lnTo>
                    <a:pt x="1852" y="26331"/>
                  </a:lnTo>
                  <a:lnTo>
                    <a:pt x="6439" y="29261"/>
                  </a:lnTo>
                  <a:lnTo>
                    <a:pt x="20942" y="32517"/>
                  </a:lnTo>
                  <a:lnTo>
                    <a:pt x="42199" y="30978"/>
                  </a:lnTo>
                  <a:lnTo>
                    <a:pt x="53534" y="25989"/>
                  </a:lnTo>
                  <a:lnTo>
                    <a:pt x="58532" y="22683"/>
                  </a:lnTo>
                  <a:lnTo>
                    <a:pt x="59042" y="20479"/>
                  </a:lnTo>
                  <a:lnTo>
                    <a:pt x="56559" y="19010"/>
                  </a:lnTo>
                  <a:lnTo>
                    <a:pt x="52082" y="18030"/>
                  </a:lnTo>
                  <a:lnTo>
                    <a:pt x="48392" y="18788"/>
                  </a:lnTo>
                  <a:lnTo>
                    <a:pt x="36778" y="287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678146" y="1327150"/>
              <a:ext cx="58456" cy="31751"/>
            </a:xfrm>
            <a:custGeom>
              <a:avLst/>
              <a:gdLst/>
              <a:ahLst/>
              <a:cxnLst/>
              <a:rect l="0" t="0" r="0" b="0"/>
              <a:pathLst>
                <a:path w="58456" h="31751">
                  <a:moveTo>
                    <a:pt x="49304" y="0"/>
                  </a:moveTo>
                  <a:lnTo>
                    <a:pt x="23556" y="1881"/>
                  </a:lnTo>
                  <a:lnTo>
                    <a:pt x="11755" y="5775"/>
                  </a:lnTo>
                  <a:lnTo>
                    <a:pt x="1806" y="12209"/>
                  </a:lnTo>
                  <a:lnTo>
                    <a:pt x="0" y="15901"/>
                  </a:lnTo>
                  <a:lnTo>
                    <a:pt x="207" y="19773"/>
                  </a:lnTo>
                  <a:lnTo>
                    <a:pt x="1756" y="23765"/>
                  </a:lnTo>
                  <a:lnTo>
                    <a:pt x="5611" y="25721"/>
                  </a:lnTo>
                  <a:lnTo>
                    <a:pt x="17420" y="26013"/>
                  </a:lnTo>
                  <a:lnTo>
                    <a:pt x="39936" y="22211"/>
                  </a:lnTo>
                  <a:lnTo>
                    <a:pt x="57738" y="13245"/>
                  </a:lnTo>
                  <a:lnTo>
                    <a:pt x="58455" y="10946"/>
                  </a:lnTo>
                  <a:lnTo>
                    <a:pt x="56110" y="9414"/>
                  </a:lnTo>
                  <a:lnTo>
                    <a:pt x="51725" y="8393"/>
                  </a:lnTo>
                  <a:lnTo>
                    <a:pt x="41208" y="11021"/>
                  </a:lnTo>
                  <a:lnTo>
                    <a:pt x="30889" y="16893"/>
                  </a:lnTo>
                  <a:lnTo>
                    <a:pt x="17554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947489" y="1360115"/>
              <a:ext cx="23186" cy="37086"/>
            </a:xfrm>
            <a:custGeom>
              <a:avLst/>
              <a:gdLst/>
              <a:ahLst/>
              <a:cxnLst/>
              <a:rect l="0" t="0" r="0" b="0"/>
              <a:pathLst>
                <a:path w="23186" h="37086">
                  <a:moveTo>
                    <a:pt x="14911" y="5135"/>
                  </a:moveTo>
                  <a:lnTo>
                    <a:pt x="5477" y="15980"/>
                  </a:lnTo>
                  <a:lnTo>
                    <a:pt x="605" y="26183"/>
                  </a:lnTo>
                  <a:lnTo>
                    <a:pt x="1141" y="30456"/>
                  </a:lnTo>
                  <a:lnTo>
                    <a:pt x="3614" y="34010"/>
                  </a:lnTo>
                  <a:lnTo>
                    <a:pt x="7380" y="37085"/>
                  </a:lnTo>
                  <a:lnTo>
                    <a:pt x="10596" y="37018"/>
                  </a:lnTo>
                  <a:lnTo>
                    <a:pt x="13445" y="34857"/>
                  </a:lnTo>
                  <a:lnTo>
                    <a:pt x="20827" y="21703"/>
                  </a:lnTo>
                  <a:lnTo>
                    <a:pt x="23088" y="16180"/>
                  </a:lnTo>
                  <a:lnTo>
                    <a:pt x="23185" y="11087"/>
                  </a:lnTo>
                  <a:lnTo>
                    <a:pt x="19529" y="1666"/>
                  </a:lnTo>
                  <a:lnTo>
                    <a:pt x="16578" y="0"/>
                  </a:lnTo>
                  <a:lnTo>
                    <a:pt x="13201" y="301"/>
                  </a:lnTo>
                  <a:lnTo>
                    <a:pt x="9537" y="1912"/>
                  </a:lnTo>
                  <a:lnTo>
                    <a:pt x="3586" y="9347"/>
                  </a:lnTo>
                  <a:lnTo>
                    <a:pt x="1011" y="14293"/>
                  </a:lnTo>
                  <a:lnTo>
                    <a:pt x="0" y="18296"/>
                  </a:lnTo>
                  <a:lnTo>
                    <a:pt x="31" y="21670"/>
                  </a:lnTo>
                  <a:lnTo>
                    <a:pt x="2211" y="305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184332" y="1371600"/>
              <a:ext cx="38419" cy="44451"/>
            </a:xfrm>
            <a:custGeom>
              <a:avLst/>
              <a:gdLst/>
              <a:ahLst/>
              <a:cxnLst/>
              <a:rect l="0" t="0" r="0" b="0"/>
              <a:pathLst>
                <a:path w="38419" h="44451">
                  <a:moveTo>
                    <a:pt x="38418" y="0"/>
                  </a:moveTo>
                  <a:lnTo>
                    <a:pt x="23915" y="5775"/>
                  </a:lnTo>
                  <a:lnTo>
                    <a:pt x="15274" y="12209"/>
                  </a:lnTo>
                  <a:lnTo>
                    <a:pt x="13111" y="16606"/>
                  </a:lnTo>
                  <a:lnTo>
                    <a:pt x="12589" y="27136"/>
                  </a:lnTo>
                  <a:lnTo>
                    <a:pt x="14849" y="30085"/>
                  </a:lnTo>
                  <a:lnTo>
                    <a:pt x="18472" y="31346"/>
                  </a:lnTo>
                  <a:lnTo>
                    <a:pt x="23004" y="31480"/>
                  </a:lnTo>
                  <a:lnTo>
                    <a:pt x="26731" y="29454"/>
                  </a:lnTo>
                  <a:lnTo>
                    <a:pt x="32753" y="21557"/>
                  </a:lnTo>
                  <a:lnTo>
                    <a:pt x="33230" y="17194"/>
                  </a:lnTo>
                  <a:lnTo>
                    <a:pt x="29998" y="8582"/>
                  </a:lnTo>
                  <a:lnTo>
                    <a:pt x="26454" y="6427"/>
                  </a:lnTo>
                  <a:lnTo>
                    <a:pt x="16873" y="5914"/>
                  </a:lnTo>
                  <a:lnTo>
                    <a:pt x="7441" y="9919"/>
                  </a:lnTo>
                  <a:lnTo>
                    <a:pt x="2950" y="12963"/>
                  </a:lnTo>
                  <a:lnTo>
                    <a:pt x="661" y="17108"/>
                  </a:lnTo>
                  <a:lnTo>
                    <a:pt x="0" y="27359"/>
                  </a:lnTo>
                  <a:lnTo>
                    <a:pt x="2059" y="35208"/>
                  </a:lnTo>
                  <a:lnTo>
                    <a:pt x="6668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444608" y="1392892"/>
              <a:ext cx="46403" cy="42209"/>
            </a:xfrm>
            <a:custGeom>
              <a:avLst/>
              <a:gdLst/>
              <a:ahLst/>
              <a:cxnLst/>
              <a:rect l="0" t="0" r="0" b="0"/>
              <a:pathLst>
                <a:path w="46403" h="42209">
                  <a:moveTo>
                    <a:pt x="6742" y="10458"/>
                  </a:moveTo>
                  <a:lnTo>
                    <a:pt x="0" y="17200"/>
                  </a:lnTo>
                  <a:lnTo>
                    <a:pt x="836" y="19186"/>
                  </a:lnTo>
                  <a:lnTo>
                    <a:pt x="9291" y="21393"/>
                  </a:lnTo>
                  <a:lnTo>
                    <a:pt x="20575" y="18611"/>
                  </a:lnTo>
                  <a:lnTo>
                    <a:pt x="45066" y="5326"/>
                  </a:lnTo>
                  <a:lnTo>
                    <a:pt x="46402" y="2804"/>
                  </a:lnTo>
                  <a:lnTo>
                    <a:pt x="44471" y="1122"/>
                  </a:lnTo>
                  <a:lnTo>
                    <a:pt x="40362" y="0"/>
                  </a:lnTo>
                  <a:lnTo>
                    <a:pt x="36211" y="664"/>
                  </a:lnTo>
                  <a:lnTo>
                    <a:pt x="27835" y="5164"/>
                  </a:lnTo>
                  <a:lnTo>
                    <a:pt x="15187" y="15632"/>
                  </a:lnTo>
                  <a:lnTo>
                    <a:pt x="13783" y="19551"/>
                  </a:lnTo>
                  <a:lnTo>
                    <a:pt x="14258" y="23576"/>
                  </a:lnTo>
                  <a:lnTo>
                    <a:pt x="19442" y="422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730358" y="1459133"/>
              <a:ext cx="68054" cy="42890"/>
            </a:xfrm>
            <a:custGeom>
              <a:avLst/>
              <a:gdLst/>
              <a:ahLst/>
              <a:cxnLst/>
              <a:rect l="0" t="0" r="0" b="0"/>
              <a:pathLst>
                <a:path w="68054" h="42890">
                  <a:moveTo>
                    <a:pt x="6742" y="1367"/>
                  </a:moveTo>
                  <a:lnTo>
                    <a:pt x="0" y="8109"/>
                  </a:lnTo>
                  <a:lnTo>
                    <a:pt x="131" y="10801"/>
                  </a:lnTo>
                  <a:lnTo>
                    <a:pt x="2335" y="13300"/>
                  </a:lnTo>
                  <a:lnTo>
                    <a:pt x="5920" y="15673"/>
                  </a:lnTo>
                  <a:lnTo>
                    <a:pt x="19312" y="16427"/>
                  </a:lnTo>
                  <a:lnTo>
                    <a:pt x="49912" y="11162"/>
                  </a:lnTo>
                  <a:lnTo>
                    <a:pt x="66492" y="1996"/>
                  </a:lnTo>
                  <a:lnTo>
                    <a:pt x="67036" y="375"/>
                  </a:lnTo>
                  <a:lnTo>
                    <a:pt x="64577" y="0"/>
                  </a:lnTo>
                  <a:lnTo>
                    <a:pt x="55024" y="2171"/>
                  </a:lnTo>
                  <a:lnTo>
                    <a:pt x="25460" y="18964"/>
                  </a:lnTo>
                  <a:lnTo>
                    <a:pt x="22043" y="23681"/>
                  </a:lnTo>
                  <a:lnTo>
                    <a:pt x="20470" y="28943"/>
                  </a:lnTo>
                  <a:lnTo>
                    <a:pt x="20128" y="34568"/>
                  </a:lnTo>
                  <a:lnTo>
                    <a:pt x="22721" y="38318"/>
                  </a:lnTo>
                  <a:lnTo>
                    <a:pt x="27273" y="40817"/>
                  </a:lnTo>
                  <a:lnTo>
                    <a:pt x="39150" y="42889"/>
                  </a:lnTo>
                  <a:lnTo>
                    <a:pt x="51484" y="41458"/>
                  </a:lnTo>
                  <a:lnTo>
                    <a:pt x="62141" y="34708"/>
                  </a:lnTo>
                  <a:lnTo>
                    <a:pt x="66958" y="29944"/>
                  </a:lnTo>
                  <a:lnTo>
                    <a:pt x="68053" y="26063"/>
                  </a:lnTo>
                  <a:lnTo>
                    <a:pt x="66665" y="22770"/>
                  </a:lnTo>
                  <a:lnTo>
                    <a:pt x="63625" y="19869"/>
                  </a:lnTo>
                  <a:lnTo>
                    <a:pt x="59480" y="18640"/>
                  </a:lnTo>
                  <a:lnTo>
                    <a:pt x="49231" y="19157"/>
                  </a:lnTo>
                  <a:lnTo>
                    <a:pt x="45652" y="20283"/>
                  </a:lnTo>
                  <a:lnTo>
                    <a:pt x="43265" y="21739"/>
                  </a:lnTo>
                  <a:lnTo>
                    <a:pt x="38492" y="267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984261" y="1536700"/>
              <a:ext cx="42654" cy="46027"/>
            </a:xfrm>
            <a:custGeom>
              <a:avLst/>
              <a:gdLst/>
              <a:ahLst/>
              <a:cxnLst/>
              <a:rect l="0" t="0" r="0" b="0"/>
              <a:pathLst>
                <a:path w="42654" h="46027">
                  <a:moveTo>
                    <a:pt x="13189" y="0"/>
                  </a:moveTo>
                  <a:lnTo>
                    <a:pt x="18964" y="14503"/>
                  </a:lnTo>
                  <a:lnTo>
                    <a:pt x="25398" y="23144"/>
                  </a:lnTo>
                  <a:lnTo>
                    <a:pt x="29795" y="25307"/>
                  </a:lnTo>
                  <a:lnTo>
                    <a:pt x="40325" y="25829"/>
                  </a:lnTo>
                  <a:lnTo>
                    <a:pt x="42569" y="24275"/>
                  </a:lnTo>
                  <a:lnTo>
                    <a:pt x="42653" y="21828"/>
                  </a:lnTo>
                  <a:lnTo>
                    <a:pt x="41299" y="18785"/>
                  </a:lnTo>
                  <a:lnTo>
                    <a:pt x="37573" y="16757"/>
                  </a:lnTo>
                  <a:lnTo>
                    <a:pt x="25908" y="14503"/>
                  </a:lnTo>
                  <a:lnTo>
                    <a:pt x="15079" y="17264"/>
                  </a:lnTo>
                  <a:lnTo>
                    <a:pt x="10216" y="19976"/>
                  </a:lnTo>
                  <a:lnTo>
                    <a:pt x="2931" y="28634"/>
                  </a:lnTo>
                  <a:lnTo>
                    <a:pt x="0" y="33906"/>
                  </a:lnTo>
                  <a:lnTo>
                    <a:pt x="163" y="38126"/>
                  </a:lnTo>
                  <a:lnTo>
                    <a:pt x="2388" y="41645"/>
                  </a:lnTo>
                  <a:lnTo>
                    <a:pt x="5989" y="44697"/>
                  </a:lnTo>
                  <a:lnTo>
                    <a:pt x="9800" y="46026"/>
                  </a:lnTo>
                  <a:lnTo>
                    <a:pt x="25889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117435" y="1663700"/>
              <a:ext cx="38766" cy="43252"/>
            </a:xfrm>
            <a:custGeom>
              <a:avLst/>
              <a:gdLst/>
              <a:ahLst/>
              <a:cxnLst/>
              <a:rect l="0" t="0" r="0" b="0"/>
              <a:pathLst>
                <a:path w="38766" h="43252">
                  <a:moveTo>
                    <a:pt x="38765" y="0"/>
                  </a:moveTo>
                  <a:lnTo>
                    <a:pt x="12250" y="12209"/>
                  </a:lnTo>
                  <a:lnTo>
                    <a:pt x="3932" y="21654"/>
                  </a:lnTo>
                  <a:lnTo>
                    <a:pt x="726" y="27136"/>
                  </a:lnTo>
                  <a:lnTo>
                    <a:pt x="0" y="32202"/>
                  </a:lnTo>
                  <a:lnTo>
                    <a:pt x="2956" y="41593"/>
                  </a:lnTo>
                  <a:lnTo>
                    <a:pt x="6426" y="43251"/>
                  </a:lnTo>
                  <a:lnTo>
                    <a:pt x="10855" y="42945"/>
                  </a:lnTo>
                  <a:lnTo>
                    <a:pt x="15925" y="41330"/>
                  </a:lnTo>
                  <a:lnTo>
                    <a:pt x="20010" y="38137"/>
                  </a:lnTo>
                  <a:lnTo>
                    <a:pt x="26431" y="28944"/>
                  </a:lnTo>
                  <a:lnTo>
                    <a:pt x="27874" y="17803"/>
                  </a:lnTo>
                  <a:lnTo>
                    <a:pt x="27271" y="11869"/>
                  </a:lnTo>
                  <a:lnTo>
                    <a:pt x="24752" y="8618"/>
                  </a:lnTo>
                  <a:lnTo>
                    <a:pt x="20956" y="7156"/>
                  </a:lnTo>
                  <a:lnTo>
                    <a:pt x="16309" y="6888"/>
                  </a:lnTo>
                  <a:lnTo>
                    <a:pt x="12505" y="8825"/>
                  </a:lnTo>
                  <a:lnTo>
                    <a:pt x="6398" y="16622"/>
                  </a:lnTo>
                  <a:lnTo>
                    <a:pt x="6603" y="20254"/>
                  </a:lnTo>
                  <a:lnTo>
                    <a:pt x="8857" y="23380"/>
                  </a:lnTo>
                  <a:lnTo>
                    <a:pt x="19715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270003" y="2000250"/>
              <a:ext cx="34500" cy="50801"/>
            </a:xfrm>
            <a:custGeom>
              <a:avLst/>
              <a:gdLst/>
              <a:ahLst/>
              <a:cxnLst/>
              <a:rect l="0" t="0" r="0" b="0"/>
              <a:pathLst>
                <a:path w="34500" h="50801">
                  <a:moveTo>
                    <a:pt x="13197" y="0"/>
                  </a:moveTo>
                  <a:lnTo>
                    <a:pt x="3084" y="3371"/>
                  </a:lnTo>
                  <a:lnTo>
                    <a:pt x="810" y="6481"/>
                  </a:lnTo>
                  <a:lnTo>
                    <a:pt x="0" y="10670"/>
                  </a:lnTo>
                  <a:lnTo>
                    <a:pt x="166" y="15580"/>
                  </a:lnTo>
                  <a:lnTo>
                    <a:pt x="3098" y="18854"/>
                  </a:lnTo>
                  <a:lnTo>
                    <a:pt x="13882" y="22490"/>
                  </a:lnTo>
                  <a:lnTo>
                    <a:pt x="32450" y="21167"/>
                  </a:lnTo>
                  <a:lnTo>
                    <a:pt x="34499" y="19756"/>
                  </a:lnTo>
                  <a:lnTo>
                    <a:pt x="33748" y="18109"/>
                  </a:lnTo>
                  <a:lnTo>
                    <a:pt x="31131" y="16306"/>
                  </a:lnTo>
                  <a:lnTo>
                    <a:pt x="27975" y="16515"/>
                  </a:lnTo>
                  <a:lnTo>
                    <a:pt x="20705" y="20511"/>
                  </a:lnTo>
                  <a:lnTo>
                    <a:pt x="14652" y="28871"/>
                  </a:lnTo>
                  <a:lnTo>
                    <a:pt x="11022" y="38232"/>
                  </a:lnTo>
                  <a:lnTo>
                    <a:pt x="11041" y="41716"/>
                  </a:lnTo>
                  <a:lnTo>
                    <a:pt x="13197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289550" y="2182728"/>
              <a:ext cx="50801" cy="46123"/>
            </a:xfrm>
            <a:custGeom>
              <a:avLst/>
              <a:gdLst/>
              <a:ahLst/>
              <a:cxnLst/>
              <a:rect l="0" t="0" r="0" b="0"/>
              <a:pathLst>
                <a:path w="50801" h="46123">
                  <a:moveTo>
                    <a:pt x="50800" y="8022"/>
                  </a:moveTo>
                  <a:lnTo>
                    <a:pt x="44058" y="1280"/>
                  </a:lnTo>
                  <a:lnTo>
                    <a:pt x="39955" y="0"/>
                  </a:lnTo>
                  <a:lnTo>
                    <a:pt x="29752" y="458"/>
                  </a:lnTo>
                  <a:lnTo>
                    <a:pt x="27596" y="2274"/>
                  </a:lnTo>
                  <a:lnTo>
                    <a:pt x="27569" y="4896"/>
                  </a:lnTo>
                  <a:lnTo>
                    <a:pt x="28963" y="8054"/>
                  </a:lnTo>
                  <a:lnTo>
                    <a:pt x="32009" y="9455"/>
                  </a:lnTo>
                  <a:lnTo>
                    <a:pt x="41037" y="9129"/>
                  </a:lnTo>
                  <a:lnTo>
                    <a:pt x="42175" y="9466"/>
                  </a:lnTo>
                  <a:lnTo>
                    <a:pt x="9137" y="31816"/>
                  </a:lnTo>
                  <a:lnTo>
                    <a:pt x="4061" y="38117"/>
                  </a:lnTo>
                  <a:lnTo>
                    <a:pt x="0" y="461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282808" y="2343150"/>
              <a:ext cx="40933" cy="31751"/>
            </a:xfrm>
            <a:custGeom>
              <a:avLst/>
              <a:gdLst/>
              <a:ahLst/>
              <a:cxnLst/>
              <a:rect l="0" t="0" r="0" b="0"/>
              <a:pathLst>
                <a:path w="40933" h="31751">
                  <a:moveTo>
                    <a:pt x="6742" y="0"/>
                  </a:moveTo>
                  <a:lnTo>
                    <a:pt x="0" y="6742"/>
                  </a:lnTo>
                  <a:lnTo>
                    <a:pt x="131" y="9434"/>
                  </a:lnTo>
                  <a:lnTo>
                    <a:pt x="2335" y="11933"/>
                  </a:lnTo>
                  <a:lnTo>
                    <a:pt x="5920" y="14306"/>
                  </a:lnTo>
                  <a:lnTo>
                    <a:pt x="15549" y="15060"/>
                  </a:lnTo>
                  <a:lnTo>
                    <a:pt x="38977" y="9795"/>
                  </a:lnTo>
                  <a:lnTo>
                    <a:pt x="40932" y="7941"/>
                  </a:lnTo>
                  <a:lnTo>
                    <a:pt x="40119" y="6000"/>
                  </a:lnTo>
                  <a:lnTo>
                    <a:pt x="37460" y="4000"/>
                  </a:lnTo>
                  <a:lnTo>
                    <a:pt x="33571" y="4078"/>
                  </a:lnTo>
                  <a:lnTo>
                    <a:pt x="23605" y="7927"/>
                  </a:lnTo>
                  <a:lnTo>
                    <a:pt x="9465" y="18028"/>
                  </a:lnTo>
                  <a:lnTo>
                    <a:pt x="4424" y="24005"/>
                  </a:lnTo>
                  <a:lnTo>
                    <a:pt x="392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64150" y="2481178"/>
              <a:ext cx="57151" cy="33423"/>
            </a:xfrm>
            <a:custGeom>
              <a:avLst/>
              <a:gdLst/>
              <a:ahLst/>
              <a:cxnLst/>
              <a:rect l="0" t="0" r="0" b="0"/>
              <a:pathLst>
                <a:path w="57151" h="33423">
                  <a:moveTo>
                    <a:pt x="57150" y="8022"/>
                  </a:moveTo>
                  <a:lnTo>
                    <a:pt x="50408" y="1280"/>
                  </a:lnTo>
                  <a:lnTo>
                    <a:pt x="46305" y="0"/>
                  </a:lnTo>
                  <a:lnTo>
                    <a:pt x="30418" y="1568"/>
                  </a:lnTo>
                  <a:lnTo>
                    <a:pt x="13011" y="7207"/>
                  </a:lnTo>
                  <a:lnTo>
                    <a:pt x="3196" y="13775"/>
                  </a:lnTo>
                  <a:lnTo>
                    <a:pt x="1425" y="17502"/>
                  </a:lnTo>
                  <a:lnTo>
                    <a:pt x="1655" y="21397"/>
                  </a:lnTo>
                  <a:lnTo>
                    <a:pt x="3220" y="25405"/>
                  </a:lnTo>
                  <a:lnTo>
                    <a:pt x="7086" y="28078"/>
                  </a:lnTo>
                  <a:lnTo>
                    <a:pt x="18907" y="31047"/>
                  </a:lnTo>
                  <a:lnTo>
                    <a:pt x="24599" y="30427"/>
                  </a:lnTo>
                  <a:lnTo>
                    <a:pt x="34687" y="25976"/>
                  </a:lnTo>
                  <a:lnTo>
                    <a:pt x="35119" y="24225"/>
                  </a:lnTo>
                  <a:lnTo>
                    <a:pt x="32585" y="23057"/>
                  </a:lnTo>
                  <a:lnTo>
                    <a:pt x="22949" y="22465"/>
                  </a:lnTo>
                  <a:lnTo>
                    <a:pt x="11611" y="24554"/>
                  </a:lnTo>
                  <a:lnTo>
                    <a:pt x="5161" y="27835"/>
                  </a:lnTo>
                  <a:lnTo>
                    <a:pt x="0" y="33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167556" y="2641600"/>
              <a:ext cx="43266" cy="52433"/>
            </a:xfrm>
            <a:custGeom>
              <a:avLst/>
              <a:gdLst/>
              <a:ahLst/>
              <a:cxnLst/>
              <a:rect l="0" t="0" r="0" b="0"/>
              <a:pathLst>
                <a:path w="43266" h="52433">
                  <a:moveTo>
                    <a:pt x="20394" y="0"/>
                  </a:moveTo>
                  <a:lnTo>
                    <a:pt x="14619" y="14503"/>
                  </a:lnTo>
                  <a:lnTo>
                    <a:pt x="0" y="39313"/>
                  </a:lnTo>
                  <a:lnTo>
                    <a:pt x="448" y="43848"/>
                  </a:lnTo>
                  <a:lnTo>
                    <a:pt x="2863" y="47576"/>
                  </a:lnTo>
                  <a:lnTo>
                    <a:pt x="6590" y="50767"/>
                  </a:lnTo>
                  <a:lnTo>
                    <a:pt x="18257" y="52432"/>
                  </a:lnTo>
                  <a:lnTo>
                    <a:pt x="31439" y="50114"/>
                  </a:lnTo>
                  <a:lnTo>
                    <a:pt x="42001" y="44380"/>
                  </a:lnTo>
                  <a:lnTo>
                    <a:pt x="43265" y="42992"/>
                  </a:lnTo>
                  <a:lnTo>
                    <a:pt x="41992" y="42773"/>
                  </a:lnTo>
                  <a:lnTo>
                    <a:pt x="33094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555750" y="2393950"/>
            <a:ext cx="3356190" cy="1227401"/>
            <a:chOff x="1555750" y="2393950"/>
            <a:chExt cx="3356190" cy="1227401"/>
          </a:xfrm>
        </p:grpSpPr>
        <p:sp>
          <p:nvSpPr>
            <p:cNvPr id="126" name="Freeform 125"/>
            <p:cNvSpPr/>
            <p:nvPr/>
          </p:nvSpPr>
          <p:spPr>
            <a:xfrm>
              <a:off x="4856477" y="3098800"/>
              <a:ext cx="55463" cy="71767"/>
            </a:xfrm>
            <a:custGeom>
              <a:avLst/>
              <a:gdLst/>
              <a:ahLst/>
              <a:cxnLst/>
              <a:rect l="0" t="0" r="0" b="0"/>
              <a:pathLst>
                <a:path w="55463" h="71767">
                  <a:moveTo>
                    <a:pt x="45723" y="0"/>
                  </a:moveTo>
                  <a:lnTo>
                    <a:pt x="9781" y="29854"/>
                  </a:lnTo>
                  <a:lnTo>
                    <a:pt x="423" y="45769"/>
                  </a:lnTo>
                  <a:lnTo>
                    <a:pt x="0" y="50974"/>
                  </a:lnTo>
                  <a:lnTo>
                    <a:pt x="3294" y="60520"/>
                  </a:lnTo>
                  <a:lnTo>
                    <a:pt x="11343" y="67585"/>
                  </a:lnTo>
                  <a:lnTo>
                    <a:pt x="16453" y="70457"/>
                  </a:lnTo>
                  <a:lnTo>
                    <a:pt x="27775" y="71766"/>
                  </a:lnTo>
                  <a:lnTo>
                    <a:pt x="52290" y="66857"/>
                  </a:lnTo>
                  <a:lnTo>
                    <a:pt x="55040" y="63622"/>
                  </a:lnTo>
                  <a:lnTo>
                    <a:pt x="55462" y="59348"/>
                  </a:lnTo>
                  <a:lnTo>
                    <a:pt x="54332" y="54382"/>
                  </a:lnTo>
                  <a:lnTo>
                    <a:pt x="51462" y="51777"/>
                  </a:lnTo>
                  <a:lnTo>
                    <a:pt x="47433" y="50746"/>
                  </a:lnTo>
                  <a:lnTo>
                    <a:pt x="7623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706148" y="3213181"/>
              <a:ext cx="53403" cy="32283"/>
            </a:xfrm>
            <a:custGeom>
              <a:avLst/>
              <a:gdLst/>
              <a:ahLst/>
              <a:cxnLst/>
              <a:rect l="0" t="0" r="0" b="0"/>
              <a:pathLst>
                <a:path w="53403" h="32283">
                  <a:moveTo>
                    <a:pt x="24602" y="6269"/>
                  </a:moveTo>
                  <a:lnTo>
                    <a:pt x="10099" y="12044"/>
                  </a:lnTo>
                  <a:lnTo>
                    <a:pt x="1458" y="18478"/>
                  </a:lnTo>
                  <a:lnTo>
                    <a:pt x="0" y="22170"/>
                  </a:lnTo>
                  <a:lnTo>
                    <a:pt x="440" y="26041"/>
                  </a:lnTo>
                  <a:lnTo>
                    <a:pt x="2144" y="30034"/>
                  </a:lnTo>
                  <a:lnTo>
                    <a:pt x="5397" y="31990"/>
                  </a:lnTo>
                  <a:lnTo>
                    <a:pt x="14655" y="32282"/>
                  </a:lnTo>
                  <a:lnTo>
                    <a:pt x="37846" y="26015"/>
                  </a:lnTo>
                  <a:lnTo>
                    <a:pt x="50243" y="19514"/>
                  </a:lnTo>
                  <a:lnTo>
                    <a:pt x="52985" y="15099"/>
                  </a:lnTo>
                  <a:lnTo>
                    <a:pt x="53402" y="10039"/>
                  </a:lnTo>
                  <a:lnTo>
                    <a:pt x="52269" y="4549"/>
                  </a:lnTo>
                  <a:lnTo>
                    <a:pt x="49397" y="1594"/>
                  </a:lnTo>
                  <a:lnTo>
                    <a:pt x="45365" y="330"/>
                  </a:lnTo>
                  <a:lnTo>
                    <a:pt x="20315" y="0"/>
                  </a:lnTo>
                  <a:lnTo>
                    <a:pt x="15394" y="1384"/>
                  </a:lnTo>
                  <a:lnTo>
                    <a:pt x="12114" y="3718"/>
                  </a:lnTo>
                  <a:lnTo>
                    <a:pt x="5552" y="126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565650" y="3289300"/>
              <a:ext cx="35772" cy="31751"/>
            </a:xfrm>
            <a:custGeom>
              <a:avLst/>
              <a:gdLst/>
              <a:ahLst/>
              <a:cxnLst/>
              <a:rect l="0" t="0" r="0" b="0"/>
              <a:pathLst>
                <a:path w="35772" h="31751">
                  <a:moveTo>
                    <a:pt x="19050" y="0"/>
                  </a:moveTo>
                  <a:lnTo>
                    <a:pt x="12308" y="6742"/>
                  </a:lnTo>
                  <a:lnTo>
                    <a:pt x="12439" y="9434"/>
                  </a:lnTo>
                  <a:lnTo>
                    <a:pt x="14643" y="11933"/>
                  </a:lnTo>
                  <a:lnTo>
                    <a:pt x="18228" y="14306"/>
                  </a:lnTo>
                  <a:lnTo>
                    <a:pt x="27857" y="15060"/>
                  </a:lnTo>
                  <a:lnTo>
                    <a:pt x="33388" y="14273"/>
                  </a:lnTo>
                  <a:lnTo>
                    <a:pt x="35664" y="12338"/>
                  </a:lnTo>
                  <a:lnTo>
                    <a:pt x="35771" y="9636"/>
                  </a:lnTo>
                  <a:lnTo>
                    <a:pt x="34430" y="6424"/>
                  </a:lnTo>
                  <a:lnTo>
                    <a:pt x="31420" y="4988"/>
                  </a:lnTo>
                  <a:lnTo>
                    <a:pt x="22431" y="5274"/>
                  </a:lnTo>
                  <a:lnTo>
                    <a:pt x="5470" y="9403"/>
                  </a:lnTo>
                  <a:lnTo>
                    <a:pt x="2236" y="12618"/>
                  </a:lnTo>
                  <a:lnTo>
                    <a:pt x="785" y="16879"/>
                  </a:lnTo>
                  <a:lnTo>
                    <a:pt x="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337050" y="3356999"/>
              <a:ext cx="55687" cy="25525"/>
            </a:xfrm>
            <a:custGeom>
              <a:avLst/>
              <a:gdLst/>
              <a:ahLst/>
              <a:cxnLst/>
              <a:rect l="0" t="0" r="0" b="0"/>
              <a:pathLst>
                <a:path w="55687" h="25525">
                  <a:moveTo>
                    <a:pt x="44450" y="8501"/>
                  </a:moveTo>
                  <a:lnTo>
                    <a:pt x="29947" y="14276"/>
                  </a:lnTo>
                  <a:lnTo>
                    <a:pt x="21306" y="20710"/>
                  </a:lnTo>
                  <a:lnTo>
                    <a:pt x="21260" y="22990"/>
                  </a:lnTo>
                  <a:lnTo>
                    <a:pt x="24051" y="24511"/>
                  </a:lnTo>
                  <a:lnTo>
                    <a:pt x="28734" y="25524"/>
                  </a:lnTo>
                  <a:lnTo>
                    <a:pt x="33267" y="24789"/>
                  </a:lnTo>
                  <a:lnTo>
                    <a:pt x="42067" y="20208"/>
                  </a:lnTo>
                  <a:lnTo>
                    <a:pt x="54954" y="9696"/>
                  </a:lnTo>
                  <a:lnTo>
                    <a:pt x="55686" y="6476"/>
                  </a:lnTo>
                  <a:lnTo>
                    <a:pt x="54057" y="3623"/>
                  </a:lnTo>
                  <a:lnTo>
                    <a:pt x="50855" y="1016"/>
                  </a:lnTo>
                  <a:lnTo>
                    <a:pt x="39770" y="0"/>
                  </a:lnTo>
                  <a:lnTo>
                    <a:pt x="13030" y="5097"/>
                  </a:lnTo>
                  <a:lnTo>
                    <a:pt x="8687" y="7643"/>
                  </a:lnTo>
                  <a:lnTo>
                    <a:pt x="5791" y="10751"/>
                  </a:lnTo>
                  <a:lnTo>
                    <a:pt x="0" y="212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197350" y="3422007"/>
              <a:ext cx="55984" cy="22446"/>
            </a:xfrm>
            <a:custGeom>
              <a:avLst/>
              <a:gdLst/>
              <a:ahLst/>
              <a:cxnLst/>
              <a:rect l="0" t="0" r="0" b="0"/>
              <a:pathLst>
                <a:path w="55984" h="22446">
                  <a:moveTo>
                    <a:pt x="31750" y="13343"/>
                  </a:moveTo>
                  <a:lnTo>
                    <a:pt x="21637" y="16714"/>
                  </a:lnTo>
                  <a:lnTo>
                    <a:pt x="20775" y="18412"/>
                  </a:lnTo>
                  <a:lnTo>
                    <a:pt x="22316" y="20250"/>
                  </a:lnTo>
                  <a:lnTo>
                    <a:pt x="25461" y="22181"/>
                  </a:lnTo>
                  <a:lnTo>
                    <a:pt x="34599" y="22445"/>
                  </a:lnTo>
                  <a:lnTo>
                    <a:pt x="45011" y="19505"/>
                  </a:lnTo>
                  <a:lnTo>
                    <a:pt x="54342" y="13495"/>
                  </a:lnTo>
                  <a:lnTo>
                    <a:pt x="55983" y="9916"/>
                  </a:lnTo>
                  <a:lnTo>
                    <a:pt x="55667" y="6120"/>
                  </a:lnTo>
                  <a:lnTo>
                    <a:pt x="54045" y="2177"/>
                  </a:lnTo>
                  <a:lnTo>
                    <a:pt x="50847" y="255"/>
                  </a:lnTo>
                  <a:lnTo>
                    <a:pt x="41649" y="0"/>
                  </a:lnTo>
                  <a:lnTo>
                    <a:pt x="24570" y="3823"/>
                  </a:lnTo>
                  <a:lnTo>
                    <a:pt x="0" y="196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935495" y="3444509"/>
              <a:ext cx="45735" cy="67042"/>
            </a:xfrm>
            <a:custGeom>
              <a:avLst/>
              <a:gdLst/>
              <a:ahLst/>
              <a:cxnLst/>
              <a:rect l="0" t="0" r="0" b="0"/>
              <a:pathLst>
                <a:path w="45735" h="67042">
                  <a:moveTo>
                    <a:pt x="33255" y="9891"/>
                  </a:moveTo>
                  <a:lnTo>
                    <a:pt x="23142" y="13262"/>
                  </a:lnTo>
                  <a:lnTo>
                    <a:pt x="22280" y="14960"/>
                  </a:lnTo>
                  <a:lnTo>
                    <a:pt x="23821" y="16798"/>
                  </a:lnTo>
                  <a:lnTo>
                    <a:pt x="26966" y="18729"/>
                  </a:lnTo>
                  <a:lnTo>
                    <a:pt x="36104" y="18993"/>
                  </a:lnTo>
                  <a:lnTo>
                    <a:pt x="41504" y="18076"/>
                  </a:lnTo>
                  <a:lnTo>
                    <a:pt x="44399" y="15348"/>
                  </a:lnTo>
                  <a:lnTo>
                    <a:pt x="45623" y="11412"/>
                  </a:lnTo>
                  <a:lnTo>
                    <a:pt x="45734" y="6672"/>
                  </a:lnTo>
                  <a:lnTo>
                    <a:pt x="42985" y="3512"/>
                  </a:lnTo>
                  <a:lnTo>
                    <a:pt x="32405" y="0"/>
                  </a:lnTo>
                  <a:lnTo>
                    <a:pt x="20178" y="2203"/>
                  </a:lnTo>
                  <a:lnTo>
                    <a:pt x="13953" y="4765"/>
                  </a:lnTo>
                  <a:lnTo>
                    <a:pt x="5156" y="13257"/>
                  </a:lnTo>
                  <a:lnTo>
                    <a:pt x="1822" y="18485"/>
                  </a:lnTo>
                  <a:lnTo>
                    <a:pt x="0" y="29938"/>
                  </a:lnTo>
                  <a:lnTo>
                    <a:pt x="502" y="35956"/>
                  </a:lnTo>
                  <a:lnTo>
                    <a:pt x="6703" y="48287"/>
                  </a:lnTo>
                  <a:lnTo>
                    <a:pt x="20555" y="670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695700" y="3486150"/>
              <a:ext cx="60667" cy="46499"/>
            </a:xfrm>
            <a:custGeom>
              <a:avLst/>
              <a:gdLst/>
              <a:ahLst/>
              <a:cxnLst/>
              <a:rect l="0" t="0" r="0" b="0"/>
              <a:pathLst>
                <a:path w="60667" h="46499">
                  <a:moveTo>
                    <a:pt x="38100" y="0"/>
                  </a:moveTo>
                  <a:lnTo>
                    <a:pt x="23597" y="5775"/>
                  </a:lnTo>
                  <a:lnTo>
                    <a:pt x="14956" y="12209"/>
                  </a:lnTo>
                  <a:lnTo>
                    <a:pt x="13498" y="15901"/>
                  </a:lnTo>
                  <a:lnTo>
                    <a:pt x="13938" y="19772"/>
                  </a:lnTo>
                  <a:lnTo>
                    <a:pt x="18189" y="27838"/>
                  </a:lnTo>
                  <a:lnTo>
                    <a:pt x="24782" y="36126"/>
                  </a:lnTo>
                  <a:lnTo>
                    <a:pt x="39798" y="45355"/>
                  </a:lnTo>
                  <a:lnTo>
                    <a:pt x="51555" y="46498"/>
                  </a:lnTo>
                  <a:lnTo>
                    <a:pt x="57653" y="45816"/>
                  </a:lnTo>
                  <a:lnTo>
                    <a:pt x="60308" y="43244"/>
                  </a:lnTo>
                  <a:lnTo>
                    <a:pt x="60666" y="39413"/>
                  </a:lnTo>
                  <a:lnTo>
                    <a:pt x="59494" y="34742"/>
                  </a:lnTo>
                  <a:lnTo>
                    <a:pt x="56596" y="30922"/>
                  </a:lnTo>
                  <a:lnTo>
                    <a:pt x="42404" y="22176"/>
                  </a:lnTo>
                  <a:lnTo>
                    <a:pt x="30841" y="17382"/>
                  </a:lnTo>
                  <a:lnTo>
                    <a:pt x="18646" y="16662"/>
                  </a:lnTo>
                  <a:lnTo>
                    <a:pt x="12431" y="17458"/>
                  </a:lnTo>
                  <a:lnTo>
                    <a:pt x="8287" y="20105"/>
                  </a:lnTo>
                  <a:lnTo>
                    <a:pt x="5524" y="23987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048000" y="3577742"/>
              <a:ext cx="67065" cy="43609"/>
            </a:xfrm>
            <a:custGeom>
              <a:avLst/>
              <a:gdLst/>
              <a:ahLst/>
              <a:cxnLst/>
              <a:rect l="0" t="0" r="0" b="0"/>
              <a:pathLst>
                <a:path w="67065" h="43609">
                  <a:moveTo>
                    <a:pt x="63500" y="3658"/>
                  </a:moveTo>
                  <a:lnTo>
                    <a:pt x="43927" y="0"/>
                  </a:lnTo>
                  <a:lnTo>
                    <a:pt x="31518" y="1562"/>
                  </a:lnTo>
                  <a:lnTo>
                    <a:pt x="28067" y="4377"/>
                  </a:lnTo>
                  <a:lnTo>
                    <a:pt x="26473" y="8371"/>
                  </a:lnTo>
                  <a:lnTo>
                    <a:pt x="26115" y="13150"/>
                  </a:lnTo>
                  <a:lnTo>
                    <a:pt x="29481" y="22223"/>
                  </a:lnTo>
                  <a:lnTo>
                    <a:pt x="32354" y="26618"/>
                  </a:lnTo>
                  <a:lnTo>
                    <a:pt x="41191" y="33383"/>
                  </a:lnTo>
                  <a:lnTo>
                    <a:pt x="64110" y="43475"/>
                  </a:lnTo>
                  <a:lnTo>
                    <a:pt x="66729" y="43608"/>
                  </a:lnTo>
                  <a:lnTo>
                    <a:pt x="67064" y="42286"/>
                  </a:lnTo>
                  <a:lnTo>
                    <a:pt x="65876" y="39993"/>
                  </a:lnTo>
                  <a:lnTo>
                    <a:pt x="58912" y="35565"/>
                  </a:lnTo>
                  <a:lnTo>
                    <a:pt x="48055" y="31950"/>
                  </a:lnTo>
                  <a:lnTo>
                    <a:pt x="26782" y="30620"/>
                  </a:lnTo>
                  <a:lnTo>
                    <a:pt x="0" y="354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806700" y="3543300"/>
              <a:ext cx="68213" cy="41746"/>
            </a:xfrm>
            <a:custGeom>
              <a:avLst/>
              <a:gdLst/>
              <a:ahLst/>
              <a:cxnLst/>
              <a:rect l="0" t="0" r="0" b="0"/>
              <a:pathLst>
                <a:path w="68213" h="41746">
                  <a:moveTo>
                    <a:pt x="50800" y="0"/>
                  </a:moveTo>
                  <a:lnTo>
                    <a:pt x="40687" y="6742"/>
                  </a:lnTo>
                  <a:lnTo>
                    <a:pt x="33841" y="15697"/>
                  </a:lnTo>
                  <a:lnTo>
                    <a:pt x="31027" y="21048"/>
                  </a:lnTo>
                  <a:lnTo>
                    <a:pt x="30562" y="26026"/>
                  </a:lnTo>
                  <a:lnTo>
                    <a:pt x="33809" y="35321"/>
                  </a:lnTo>
                  <a:lnTo>
                    <a:pt x="38062" y="38364"/>
                  </a:lnTo>
                  <a:lnTo>
                    <a:pt x="50313" y="41745"/>
                  </a:lnTo>
                  <a:lnTo>
                    <a:pt x="56119" y="41235"/>
                  </a:lnTo>
                  <a:lnTo>
                    <a:pt x="66335" y="36907"/>
                  </a:lnTo>
                  <a:lnTo>
                    <a:pt x="68212" y="33777"/>
                  </a:lnTo>
                  <a:lnTo>
                    <a:pt x="68052" y="30279"/>
                  </a:lnTo>
                  <a:lnTo>
                    <a:pt x="66535" y="26536"/>
                  </a:lnTo>
                  <a:lnTo>
                    <a:pt x="59205" y="20496"/>
                  </a:lnTo>
                  <a:lnTo>
                    <a:pt x="37251" y="10869"/>
                  </a:lnTo>
                  <a:lnTo>
                    <a:pt x="25023" y="10240"/>
                  </a:lnTo>
                  <a:lnTo>
                    <a:pt x="13944" y="12312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555844" y="3464693"/>
              <a:ext cx="80134" cy="44689"/>
            </a:xfrm>
            <a:custGeom>
              <a:avLst/>
              <a:gdLst/>
              <a:ahLst/>
              <a:cxnLst/>
              <a:rect l="0" t="0" r="0" b="0"/>
              <a:pathLst>
                <a:path w="80134" h="44689">
                  <a:moveTo>
                    <a:pt x="79406" y="21457"/>
                  </a:moveTo>
                  <a:lnTo>
                    <a:pt x="72664" y="28199"/>
                  </a:lnTo>
                  <a:lnTo>
                    <a:pt x="71384" y="32302"/>
                  </a:lnTo>
                  <a:lnTo>
                    <a:pt x="71842" y="42505"/>
                  </a:lnTo>
                  <a:lnTo>
                    <a:pt x="73658" y="44661"/>
                  </a:lnTo>
                  <a:lnTo>
                    <a:pt x="76280" y="44688"/>
                  </a:lnTo>
                  <a:lnTo>
                    <a:pt x="79438" y="43294"/>
                  </a:lnTo>
                  <a:lnTo>
                    <a:pt x="80133" y="40248"/>
                  </a:lnTo>
                  <a:lnTo>
                    <a:pt x="77142" y="31220"/>
                  </a:lnTo>
                  <a:lnTo>
                    <a:pt x="64154" y="17608"/>
                  </a:lnTo>
                  <a:lnTo>
                    <a:pt x="22915" y="696"/>
                  </a:lnTo>
                  <a:lnTo>
                    <a:pt x="9849" y="0"/>
                  </a:lnTo>
                  <a:lnTo>
                    <a:pt x="3401" y="802"/>
                  </a:lnTo>
                  <a:lnTo>
                    <a:pt x="514" y="2748"/>
                  </a:lnTo>
                  <a:lnTo>
                    <a:pt x="0" y="5457"/>
                  </a:lnTo>
                  <a:lnTo>
                    <a:pt x="3192" y="12229"/>
                  </a:lnTo>
                  <a:lnTo>
                    <a:pt x="15906" y="278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342277" y="3378200"/>
              <a:ext cx="77074" cy="32103"/>
            </a:xfrm>
            <a:custGeom>
              <a:avLst/>
              <a:gdLst/>
              <a:ahLst/>
              <a:cxnLst/>
              <a:rect l="0" t="0" r="0" b="0"/>
              <a:pathLst>
                <a:path w="77074" h="32103">
                  <a:moveTo>
                    <a:pt x="77073" y="0"/>
                  </a:moveTo>
                  <a:lnTo>
                    <a:pt x="66960" y="3371"/>
                  </a:lnTo>
                  <a:lnTo>
                    <a:pt x="60114" y="10671"/>
                  </a:lnTo>
                  <a:lnTo>
                    <a:pt x="57300" y="15580"/>
                  </a:lnTo>
                  <a:lnTo>
                    <a:pt x="56835" y="20265"/>
                  </a:lnTo>
                  <a:lnTo>
                    <a:pt x="60082" y="29233"/>
                  </a:lnTo>
                  <a:lnTo>
                    <a:pt x="63629" y="31483"/>
                  </a:lnTo>
                  <a:lnTo>
                    <a:pt x="73215" y="32102"/>
                  </a:lnTo>
                  <a:lnTo>
                    <a:pt x="75206" y="29868"/>
                  </a:lnTo>
                  <a:lnTo>
                    <a:pt x="75123" y="26262"/>
                  </a:lnTo>
                  <a:lnTo>
                    <a:pt x="73656" y="21741"/>
                  </a:lnTo>
                  <a:lnTo>
                    <a:pt x="70562" y="18022"/>
                  </a:lnTo>
                  <a:lnTo>
                    <a:pt x="56094" y="9416"/>
                  </a:lnTo>
                  <a:lnTo>
                    <a:pt x="37696" y="3104"/>
                  </a:lnTo>
                  <a:lnTo>
                    <a:pt x="15390" y="1625"/>
                  </a:lnTo>
                  <a:lnTo>
                    <a:pt x="1681" y="3780"/>
                  </a:lnTo>
                  <a:lnTo>
                    <a:pt x="0" y="4637"/>
                  </a:lnTo>
                  <a:lnTo>
                    <a:pt x="1702" y="5207"/>
                  </a:lnTo>
                  <a:lnTo>
                    <a:pt x="22985" y="9858"/>
                  </a:lnTo>
                  <a:lnTo>
                    <a:pt x="15891" y="7703"/>
                  </a:lnTo>
                  <a:lnTo>
                    <a:pt x="873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215183" y="3257550"/>
              <a:ext cx="54032" cy="34202"/>
            </a:xfrm>
            <a:custGeom>
              <a:avLst/>
              <a:gdLst/>
              <a:ahLst/>
              <a:cxnLst/>
              <a:rect l="0" t="0" r="0" b="0"/>
              <a:pathLst>
                <a:path w="54032" h="34202">
                  <a:moveTo>
                    <a:pt x="7317" y="0"/>
                  </a:moveTo>
                  <a:lnTo>
                    <a:pt x="575" y="6742"/>
                  </a:lnTo>
                  <a:lnTo>
                    <a:pt x="0" y="10139"/>
                  </a:lnTo>
                  <a:lnTo>
                    <a:pt x="1028" y="13815"/>
                  </a:lnTo>
                  <a:lnTo>
                    <a:pt x="3124" y="17676"/>
                  </a:lnTo>
                  <a:lnTo>
                    <a:pt x="11098" y="23849"/>
                  </a:lnTo>
                  <a:lnTo>
                    <a:pt x="33464" y="33560"/>
                  </a:lnTo>
                  <a:lnTo>
                    <a:pt x="45749" y="34201"/>
                  </a:lnTo>
                  <a:lnTo>
                    <a:pt x="51988" y="33384"/>
                  </a:lnTo>
                  <a:lnTo>
                    <a:pt x="54031" y="32134"/>
                  </a:lnTo>
                  <a:lnTo>
                    <a:pt x="53276" y="30595"/>
                  </a:lnTo>
                  <a:lnTo>
                    <a:pt x="46088" y="27003"/>
                  </a:lnTo>
                  <a:lnTo>
                    <a:pt x="18477" y="20830"/>
                  </a:lnTo>
                  <a:lnTo>
                    <a:pt x="5927" y="20547"/>
                  </a:lnTo>
                  <a:lnTo>
                    <a:pt x="3568" y="21459"/>
                  </a:lnTo>
                  <a:lnTo>
                    <a:pt x="967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062845" y="3136900"/>
              <a:ext cx="49368" cy="23113"/>
            </a:xfrm>
            <a:custGeom>
              <a:avLst/>
              <a:gdLst/>
              <a:ahLst/>
              <a:cxnLst/>
              <a:rect l="0" t="0" r="0" b="0"/>
              <a:pathLst>
                <a:path w="49368" h="23113">
                  <a:moveTo>
                    <a:pt x="19955" y="0"/>
                  </a:moveTo>
                  <a:lnTo>
                    <a:pt x="13213" y="6742"/>
                  </a:lnTo>
                  <a:lnTo>
                    <a:pt x="12638" y="10139"/>
                  </a:lnTo>
                  <a:lnTo>
                    <a:pt x="13666" y="13815"/>
                  </a:lnTo>
                  <a:lnTo>
                    <a:pt x="15762" y="17677"/>
                  </a:lnTo>
                  <a:lnTo>
                    <a:pt x="19982" y="20251"/>
                  </a:lnTo>
                  <a:lnTo>
                    <a:pt x="32197" y="23112"/>
                  </a:lnTo>
                  <a:lnTo>
                    <a:pt x="37994" y="22463"/>
                  </a:lnTo>
                  <a:lnTo>
                    <a:pt x="48198" y="17980"/>
                  </a:lnTo>
                  <a:lnTo>
                    <a:pt x="49367" y="15514"/>
                  </a:lnTo>
                  <a:lnTo>
                    <a:pt x="48030" y="13165"/>
                  </a:lnTo>
                  <a:lnTo>
                    <a:pt x="40899" y="8673"/>
                  </a:lnTo>
                  <a:lnTo>
                    <a:pt x="23574" y="2884"/>
                  </a:lnTo>
                  <a:lnTo>
                    <a:pt x="6276" y="1282"/>
                  </a:lnTo>
                  <a:lnTo>
                    <a:pt x="1664" y="2266"/>
                  </a:lnTo>
                  <a:lnTo>
                    <a:pt x="0" y="4332"/>
                  </a:lnTo>
                  <a:lnTo>
                    <a:pt x="301" y="7122"/>
                  </a:lnTo>
                  <a:lnTo>
                    <a:pt x="1914" y="8981"/>
                  </a:lnTo>
                  <a:lnTo>
                    <a:pt x="13605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928916" y="3003550"/>
              <a:ext cx="63540" cy="36279"/>
            </a:xfrm>
            <a:custGeom>
              <a:avLst/>
              <a:gdLst/>
              <a:ahLst/>
              <a:cxnLst/>
              <a:rect l="0" t="0" r="0" b="0"/>
              <a:pathLst>
                <a:path w="63540" h="36279">
                  <a:moveTo>
                    <a:pt x="26884" y="0"/>
                  </a:moveTo>
                  <a:lnTo>
                    <a:pt x="20142" y="6742"/>
                  </a:lnTo>
                  <a:lnTo>
                    <a:pt x="19567" y="10845"/>
                  </a:lnTo>
                  <a:lnTo>
                    <a:pt x="22691" y="21048"/>
                  </a:lnTo>
                  <a:lnTo>
                    <a:pt x="30665" y="28875"/>
                  </a:lnTo>
                  <a:lnTo>
                    <a:pt x="35755" y="31950"/>
                  </a:lnTo>
                  <a:lnTo>
                    <a:pt x="56402" y="36278"/>
                  </a:lnTo>
                  <a:lnTo>
                    <a:pt x="60674" y="34768"/>
                  </a:lnTo>
                  <a:lnTo>
                    <a:pt x="62816" y="31646"/>
                  </a:lnTo>
                  <a:lnTo>
                    <a:pt x="63539" y="27447"/>
                  </a:lnTo>
                  <a:lnTo>
                    <a:pt x="61904" y="23943"/>
                  </a:lnTo>
                  <a:lnTo>
                    <a:pt x="54443" y="18167"/>
                  </a:lnTo>
                  <a:lnTo>
                    <a:pt x="38342" y="10949"/>
                  </a:lnTo>
                  <a:lnTo>
                    <a:pt x="26332" y="10275"/>
                  </a:lnTo>
                  <a:lnTo>
                    <a:pt x="1375" y="15592"/>
                  </a:lnTo>
                  <a:lnTo>
                    <a:pt x="0" y="16745"/>
                  </a:lnTo>
                  <a:lnTo>
                    <a:pt x="1906" y="17513"/>
                  </a:lnTo>
                  <a:lnTo>
                    <a:pt x="26884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784350" y="2889250"/>
              <a:ext cx="79256" cy="39802"/>
            </a:xfrm>
            <a:custGeom>
              <a:avLst/>
              <a:gdLst/>
              <a:ahLst/>
              <a:cxnLst/>
              <a:rect l="0" t="0" r="0" b="0"/>
              <a:pathLst>
                <a:path w="79256" h="39802">
                  <a:moveTo>
                    <a:pt x="63500" y="0"/>
                  </a:moveTo>
                  <a:lnTo>
                    <a:pt x="37752" y="8789"/>
                  </a:lnTo>
                  <a:lnTo>
                    <a:pt x="31518" y="12209"/>
                  </a:lnTo>
                  <a:lnTo>
                    <a:pt x="28067" y="16606"/>
                  </a:lnTo>
                  <a:lnTo>
                    <a:pt x="26473" y="21654"/>
                  </a:lnTo>
                  <a:lnTo>
                    <a:pt x="26115" y="27136"/>
                  </a:lnTo>
                  <a:lnTo>
                    <a:pt x="27993" y="31496"/>
                  </a:lnTo>
                  <a:lnTo>
                    <a:pt x="35725" y="38222"/>
                  </a:lnTo>
                  <a:lnTo>
                    <a:pt x="48098" y="39801"/>
                  </a:lnTo>
                  <a:lnTo>
                    <a:pt x="62299" y="37445"/>
                  </a:lnTo>
                  <a:lnTo>
                    <a:pt x="75666" y="31694"/>
                  </a:lnTo>
                  <a:lnTo>
                    <a:pt x="78666" y="27479"/>
                  </a:lnTo>
                  <a:lnTo>
                    <a:pt x="79255" y="22553"/>
                  </a:lnTo>
                  <a:lnTo>
                    <a:pt x="78237" y="17152"/>
                  </a:lnTo>
                  <a:lnTo>
                    <a:pt x="75441" y="12846"/>
                  </a:lnTo>
                  <a:lnTo>
                    <a:pt x="66691" y="6180"/>
                  </a:lnTo>
                  <a:lnTo>
                    <a:pt x="46493" y="1831"/>
                  </a:ln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727200" y="2763864"/>
              <a:ext cx="50346" cy="28372"/>
            </a:xfrm>
            <a:custGeom>
              <a:avLst/>
              <a:gdLst/>
              <a:ahLst/>
              <a:cxnLst/>
              <a:rect l="0" t="0" r="0" b="0"/>
              <a:pathLst>
                <a:path w="50346" h="28372">
                  <a:moveTo>
                    <a:pt x="12700" y="17436"/>
                  </a:moveTo>
                  <a:lnTo>
                    <a:pt x="19442" y="24178"/>
                  </a:lnTo>
                  <a:lnTo>
                    <a:pt x="30278" y="27488"/>
                  </a:lnTo>
                  <a:lnTo>
                    <a:pt x="37119" y="28371"/>
                  </a:lnTo>
                  <a:lnTo>
                    <a:pt x="42385" y="26842"/>
                  </a:lnTo>
                  <a:lnTo>
                    <a:pt x="46601" y="23707"/>
                  </a:lnTo>
                  <a:lnTo>
                    <a:pt x="50117" y="19500"/>
                  </a:lnTo>
                  <a:lnTo>
                    <a:pt x="50345" y="15990"/>
                  </a:lnTo>
                  <a:lnTo>
                    <a:pt x="48380" y="12944"/>
                  </a:lnTo>
                  <a:lnTo>
                    <a:pt x="40552" y="7678"/>
                  </a:lnTo>
                  <a:lnTo>
                    <a:pt x="23540" y="1453"/>
                  </a:lnTo>
                  <a:lnTo>
                    <a:pt x="4466" y="0"/>
                  </a:lnTo>
                  <a:lnTo>
                    <a:pt x="2272" y="873"/>
                  </a:lnTo>
                  <a:lnTo>
                    <a:pt x="0" y="47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644650" y="2652219"/>
              <a:ext cx="80583" cy="34308"/>
            </a:xfrm>
            <a:custGeom>
              <a:avLst/>
              <a:gdLst/>
              <a:ahLst/>
              <a:cxnLst/>
              <a:rect l="0" t="0" r="0" b="0"/>
              <a:pathLst>
                <a:path w="80583" h="34308">
                  <a:moveTo>
                    <a:pt x="76200" y="8431"/>
                  </a:moveTo>
                  <a:lnTo>
                    <a:pt x="66087" y="5060"/>
                  </a:lnTo>
                  <a:lnTo>
                    <a:pt x="55478" y="5286"/>
                  </a:lnTo>
                  <a:lnTo>
                    <a:pt x="49685" y="6335"/>
                  </a:lnTo>
                  <a:lnTo>
                    <a:pt x="45823" y="9856"/>
                  </a:lnTo>
                  <a:lnTo>
                    <a:pt x="41533" y="21294"/>
                  </a:lnTo>
                  <a:lnTo>
                    <a:pt x="42505" y="26178"/>
                  </a:lnTo>
                  <a:lnTo>
                    <a:pt x="45270" y="30141"/>
                  </a:lnTo>
                  <a:lnTo>
                    <a:pt x="49230" y="33487"/>
                  </a:lnTo>
                  <a:lnTo>
                    <a:pt x="53987" y="34307"/>
                  </a:lnTo>
                  <a:lnTo>
                    <a:pt x="64916" y="31456"/>
                  </a:lnTo>
                  <a:lnTo>
                    <a:pt x="79599" y="21917"/>
                  </a:lnTo>
                  <a:lnTo>
                    <a:pt x="80582" y="18127"/>
                  </a:lnTo>
                  <a:lnTo>
                    <a:pt x="79122" y="14190"/>
                  </a:lnTo>
                  <a:lnTo>
                    <a:pt x="76031" y="10153"/>
                  </a:lnTo>
                  <a:lnTo>
                    <a:pt x="65071" y="3787"/>
                  </a:lnTo>
                  <a:lnTo>
                    <a:pt x="58197" y="1102"/>
                  </a:lnTo>
                  <a:lnTo>
                    <a:pt x="43034" y="0"/>
                  </a:lnTo>
                  <a:lnTo>
                    <a:pt x="0" y="20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591707" y="2511229"/>
              <a:ext cx="46594" cy="20211"/>
            </a:xfrm>
            <a:custGeom>
              <a:avLst/>
              <a:gdLst/>
              <a:ahLst/>
              <a:cxnLst/>
              <a:rect l="0" t="0" r="0" b="0"/>
              <a:pathLst>
                <a:path w="46594" h="20211">
                  <a:moveTo>
                    <a:pt x="46593" y="3371"/>
                  </a:moveTo>
                  <a:lnTo>
                    <a:pt x="36480" y="0"/>
                  </a:lnTo>
                  <a:lnTo>
                    <a:pt x="25871" y="2108"/>
                  </a:lnTo>
                  <a:lnTo>
                    <a:pt x="20078" y="4646"/>
                  </a:lnTo>
                  <a:lnTo>
                    <a:pt x="17628" y="7749"/>
                  </a:lnTo>
                  <a:lnTo>
                    <a:pt x="17405" y="11228"/>
                  </a:lnTo>
                  <a:lnTo>
                    <a:pt x="18668" y="14959"/>
                  </a:lnTo>
                  <a:lnTo>
                    <a:pt x="22332" y="17446"/>
                  </a:lnTo>
                  <a:lnTo>
                    <a:pt x="33929" y="20210"/>
                  </a:lnTo>
                  <a:lnTo>
                    <a:pt x="36739" y="19536"/>
                  </a:lnTo>
                  <a:lnTo>
                    <a:pt x="37202" y="17675"/>
                  </a:lnTo>
                  <a:lnTo>
                    <a:pt x="36099" y="15024"/>
                  </a:lnTo>
                  <a:lnTo>
                    <a:pt x="32541" y="13256"/>
                  </a:lnTo>
                  <a:lnTo>
                    <a:pt x="21063" y="11292"/>
                  </a:lnTo>
                  <a:lnTo>
                    <a:pt x="2104" y="13558"/>
                  </a:lnTo>
                  <a:lnTo>
                    <a:pt x="0" y="14395"/>
                  </a:lnTo>
                  <a:lnTo>
                    <a:pt x="715" y="14954"/>
                  </a:lnTo>
                  <a:lnTo>
                    <a:pt x="8493" y="160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555750" y="2393950"/>
              <a:ext cx="63501" cy="25209"/>
            </a:xfrm>
            <a:custGeom>
              <a:avLst/>
              <a:gdLst/>
              <a:ahLst/>
              <a:cxnLst/>
              <a:rect l="0" t="0" r="0" b="0"/>
              <a:pathLst>
                <a:path w="63501" h="25209">
                  <a:moveTo>
                    <a:pt x="63500" y="0"/>
                  </a:moveTo>
                  <a:lnTo>
                    <a:pt x="50016" y="0"/>
                  </a:lnTo>
                  <a:lnTo>
                    <a:pt x="39633" y="3763"/>
                  </a:lnTo>
                  <a:lnTo>
                    <a:pt x="34889" y="6742"/>
                  </a:lnTo>
                  <a:lnTo>
                    <a:pt x="33137" y="10845"/>
                  </a:lnTo>
                  <a:lnTo>
                    <a:pt x="33380" y="15696"/>
                  </a:lnTo>
                  <a:lnTo>
                    <a:pt x="34953" y="21048"/>
                  </a:lnTo>
                  <a:lnTo>
                    <a:pt x="38119" y="23910"/>
                  </a:lnTo>
                  <a:lnTo>
                    <a:pt x="42346" y="25112"/>
                  </a:lnTo>
                  <a:lnTo>
                    <a:pt x="47281" y="25208"/>
                  </a:lnTo>
                  <a:lnTo>
                    <a:pt x="56527" y="21552"/>
                  </a:lnTo>
                  <a:lnTo>
                    <a:pt x="60968" y="18601"/>
                  </a:lnTo>
                  <a:lnTo>
                    <a:pt x="62517" y="15223"/>
                  </a:lnTo>
                  <a:lnTo>
                    <a:pt x="62139" y="11560"/>
                  </a:lnTo>
                  <a:lnTo>
                    <a:pt x="60476" y="7707"/>
                  </a:lnTo>
                  <a:lnTo>
                    <a:pt x="56545" y="5138"/>
                  </a:lnTo>
                  <a:lnTo>
                    <a:pt x="44652" y="2283"/>
                  </a:ln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459777" y="1384300"/>
            <a:ext cx="3867874" cy="2171701"/>
            <a:chOff x="1459777" y="1384300"/>
            <a:chExt cx="3867874" cy="2171701"/>
          </a:xfrm>
        </p:grpSpPr>
        <p:sp>
          <p:nvSpPr>
            <p:cNvPr id="146" name="Freeform 145"/>
            <p:cNvSpPr/>
            <p:nvPr/>
          </p:nvSpPr>
          <p:spPr>
            <a:xfrm>
              <a:off x="1459777" y="1974850"/>
              <a:ext cx="44917" cy="45072"/>
            </a:xfrm>
            <a:custGeom>
              <a:avLst/>
              <a:gdLst/>
              <a:ahLst/>
              <a:cxnLst/>
              <a:rect l="0" t="0" r="0" b="0"/>
              <a:pathLst>
                <a:path w="44917" h="45072">
                  <a:moveTo>
                    <a:pt x="19773" y="0"/>
                  </a:moveTo>
                  <a:lnTo>
                    <a:pt x="9660" y="3371"/>
                  </a:lnTo>
                  <a:lnTo>
                    <a:pt x="2813" y="10670"/>
                  </a:lnTo>
                  <a:lnTo>
                    <a:pt x="0" y="15580"/>
                  </a:lnTo>
                  <a:lnTo>
                    <a:pt x="241" y="19559"/>
                  </a:lnTo>
                  <a:lnTo>
                    <a:pt x="2518" y="22917"/>
                  </a:lnTo>
                  <a:lnTo>
                    <a:pt x="6153" y="25861"/>
                  </a:lnTo>
                  <a:lnTo>
                    <a:pt x="10693" y="27119"/>
                  </a:lnTo>
                  <a:lnTo>
                    <a:pt x="27901" y="25517"/>
                  </a:lnTo>
                  <a:lnTo>
                    <a:pt x="42671" y="22395"/>
                  </a:lnTo>
                  <a:lnTo>
                    <a:pt x="44916" y="21280"/>
                  </a:lnTo>
                  <a:lnTo>
                    <a:pt x="43591" y="20537"/>
                  </a:lnTo>
                  <a:lnTo>
                    <a:pt x="35297" y="20416"/>
                  </a:lnTo>
                  <a:lnTo>
                    <a:pt x="18728" y="25021"/>
                  </a:lnTo>
                  <a:lnTo>
                    <a:pt x="6609" y="31346"/>
                  </a:lnTo>
                  <a:lnTo>
                    <a:pt x="3941" y="35009"/>
                  </a:lnTo>
                  <a:lnTo>
                    <a:pt x="3574" y="38861"/>
                  </a:lnTo>
                  <a:lnTo>
                    <a:pt x="4740" y="42841"/>
                  </a:lnTo>
                  <a:lnTo>
                    <a:pt x="7635" y="44788"/>
                  </a:lnTo>
                  <a:lnTo>
                    <a:pt x="16495" y="45071"/>
                  </a:lnTo>
                  <a:lnTo>
                    <a:pt x="38823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530350" y="20193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22604" y="5026"/>
                  </a:lnTo>
                  <a:lnTo>
                    <a:pt x="4445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581150" y="18986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508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847850" y="18034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0" y="0"/>
                  </a:moveTo>
                  <a:lnTo>
                    <a:pt x="317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082800" y="17018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3371" y="10113"/>
                  </a:lnTo>
                  <a:lnTo>
                    <a:pt x="10670" y="18841"/>
                  </a:lnTo>
                  <a:lnTo>
                    <a:pt x="2540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266950" y="1606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540000" y="1562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1905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787650" y="14224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706" y="18867"/>
                  </a:lnTo>
                  <a:lnTo>
                    <a:pt x="63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105150" y="1422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6350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352800" y="14160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127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558979" y="1397000"/>
              <a:ext cx="3372" cy="44451"/>
            </a:xfrm>
            <a:custGeom>
              <a:avLst/>
              <a:gdLst/>
              <a:ahLst/>
              <a:cxnLst/>
              <a:rect l="0" t="0" r="0" b="0"/>
              <a:pathLst>
                <a:path w="3372" h="44451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3371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740150" y="13843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5026" y="22604"/>
                  </a:lnTo>
                  <a:lnTo>
                    <a:pt x="6350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987800" y="14160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203700" y="14478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467029" y="1454150"/>
              <a:ext cx="3372" cy="38101"/>
            </a:xfrm>
            <a:custGeom>
              <a:avLst/>
              <a:gdLst/>
              <a:ahLst/>
              <a:cxnLst/>
              <a:rect l="0" t="0" r="0" b="0"/>
              <a:pathLst>
                <a:path w="3372" h="38101">
                  <a:moveTo>
                    <a:pt x="3371" y="0"/>
                  </a:moveTo>
                  <a:lnTo>
                    <a:pt x="0" y="10113"/>
                  </a:lnTo>
                  <a:lnTo>
                    <a:pt x="227" y="20722"/>
                  </a:lnTo>
                  <a:lnTo>
                    <a:pt x="3371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749800" y="15240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7724" y="21048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940300" y="1619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080000" y="17145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959350" y="17081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31750"/>
                  </a:moveTo>
                  <a:lnTo>
                    <a:pt x="25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876800" y="16002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629150" y="15621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705" y="19233"/>
                  </a:ln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362450" y="15113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10831" y="13956"/>
                  </a:ln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140200" y="14922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1881" y="18702"/>
                  </a:ln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943350" y="14922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69850"/>
                  </a:moveTo>
                  <a:lnTo>
                    <a:pt x="9616" y="59005"/>
                  </a:lnTo>
                  <a:lnTo>
                    <a:pt x="4744" y="4880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689350" y="1485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486150" y="1504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244850" y="14922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63500"/>
                  </a:moveTo>
                  <a:lnTo>
                    <a:pt x="15966" y="52655"/>
                  </a:lnTo>
                  <a:lnTo>
                    <a:pt x="11094" y="4245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978150" y="15303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76200"/>
                  </a:moveTo>
                  <a:lnTo>
                    <a:pt x="20840" y="1597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755900" y="15557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57150"/>
                  </a:moveTo>
                  <a:lnTo>
                    <a:pt x="11142" y="2243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207000" y="2032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76200" y="0"/>
                  </a:moveTo>
                  <a:lnTo>
                    <a:pt x="50452" y="1881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080000" y="20637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20723" y="5026"/>
                  </a:lnTo>
                  <a:lnTo>
                    <a:pt x="3810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086350" y="2170094"/>
              <a:ext cx="63501" cy="14307"/>
            </a:xfrm>
            <a:custGeom>
              <a:avLst/>
              <a:gdLst/>
              <a:ahLst/>
              <a:cxnLst/>
              <a:rect l="0" t="0" r="0" b="0"/>
              <a:pathLst>
                <a:path w="63501" h="14307">
                  <a:moveTo>
                    <a:pt x="0" y="14306"/>
                  </a:moveTo>
                  <a:lnTo>
                    <a:pt x="10845" y="4872"/>
                  </a:lnTo>
                  <a:lnTo>
                    <a:pt x="21048" y="0"/>
                  </a:lnTo>
                  <a:lnTo>
                    <a:pt x="63500" y="16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257800" y="22034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69850" y="0"/>
                  </a:moveTo>
                  <a:lnTo>
                    <a:pt x="17126" y="1881"/>
                  </a:ln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067300" y="2355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105400" y="2339779"/>
              <a:ext cx="50801" cy="3372"/>
            </a:xfrm>
            <a:custGeom>
              <a:avLst/>
              <a:gdLst/>
              <a:ahLst/>
              <a:cxnLst/>
              <a:rect l="0" t="0" r="0" b="0"/>
              <a:pathLst>
                <a:path w="50801" h="3372">
                  <a:moveTo>
                    <a:pt x="0" y="3371"/>
                  </a:moveTo>
                  <a:lnTo>
                    <a:pt x="10113" y="0"/>
                  </a:lnTo>
                  <a:lnTo>
                    <a:pt x="50800" y="33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219700" y="23622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635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060950" y="2459436"/>
              <a:ext cx="114301" cy="4365"/>
            </a:xfrm>
            <a:custGeom>
              <a:avLst/>
              <a:gdLst/>
              <a:ahLst/>
              <a:cxnLst/>
              <a:rect l="0" t="0" r="0" b="0"/>
              <a:pathLst>
                <a:path w="114301" h="4365">
                  <a:moveTo>
                    <a:pt x="0" y="4364"/>
                  </a:moveTo>
                  <a:lnTo>
                    <a:pt x="16620" y="0"/>
                  </a:lnTo>
                  <a:lnTo>
                    <a:pt x="72682" y="2552"/>
                  </a:lnTo>
                  <a:lnTo>
                    <a:pt x="114300" y="43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200650" y="25019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76200" y="6350"/>
                  </a:moveTo>
                  <a:lnTo>
                    <a:pt x="59580" y="198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991100" y="26035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0"/>
                  </a:moveTo>
                  <a:lnTo>
                    <a:pt x="60441" y="20981"/>
                  </a:lnTo>
                  <a:lnTo>
                    <a:pt x="7620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143500" y="26924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508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654550" y="294640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0"/>
                  </a:moveTo>
                  <a:lnTo>
                    <a:pt x="62323" y="30359"/>
                  </a:lnTo>
                  <a:lnTo>
                    <a:pt x="825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699000" y="296545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0" y="0"/>
                  </a:moveTo>
                  <a:lnTo>
                    <a:pt x="55415" y="30359"/>
                  </a:lnTo>
                  <a:lnTo>
                    <a:pt x="698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641850" y="29464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6742" y="10113"/>
                  </a:lnTo>
                  <a:lnTo>
                    <a:pt x="15697" y="16959"/>
                  </a:lnTo>
                  <a:lnTo>
                    <a:pt x="26026" y="23765"/>
                  </a:lnTo>
                  <a:lnTo>
                    <a:pt x="88900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794250" y="307340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0" y="0"/>
                  </a:moveTo>
                  <a:lnTo>
                    <a:pt x="11550" y="10139"/>
                  </a:lnTo>
                  <a:lnTo>
                    <a:pt x="508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660900" y="315595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0" y="0"/>
                  </a:moveTo>
                  <a:lnTo>
                    <a:pt x="444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565650" y="30543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0" y="0"/>
                  </a:moveTo>
                  <a:lnTo>
                    <a:pt x="17676" y="23144"/>
                  </a:lnTo>
                  <a:lnTo>
                    <a:pt x="44450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394200" y="312420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0" y="0"/>
                  </a:moveTo>
                  <a:lnTo>
                    <a:pt x="10845" y="9434"/>
                  </a:lnTo>
                  <a:lnTo>
                    <a:pt x="50800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248150" y="31940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0" y="0"/>
                  </a:moveTo>
                  <a:lnTo>
                    <a:pt x="5775" y="18867"/>
                  </a:lnTo>
                  <a:lnTo>
                    <a:pt x="53406" y="78659"/>
                  </a:lnTo>
                  <a:lnTo>
                    <a:pt x="57150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057650" y="32893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190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848100" y="33274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12700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683000" y="33782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768529" y="3441700"/>
              <a:ext cx="3372" cy="50801"/>
            </a:xfrm>
            <a:custGeom>
              <a:avLst/>
              <a:gdLst/>
              <a:ahLst/>
              <a:cxnLst/>
              <a:rect l="0" t="0" r="0" b="0"/>
              <a:pathLst>
                <a:path w="3372" h="50801">
                  <a:moveTo>
                    <a:pt x="3371" y="0"/>
                  </a:moveTo>
                  <a:lnTo>
                    <a:pt x="0" y="10113"/>
                  </a:lnTo>
                  <a:lnTo>
                    <a:pt x="3371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968750" y="3384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6907" y="51461"/>
                  </a:lnTo>
                  <a:lnTo>
                    <a:pt x="1905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191000" y="33655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0" y="0"/>
                  </a:moveTo>
                  <a:lnTo>
                    <a:pt x="38100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216400" y="327660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0" y="0"/>
                  </a:moveTo>
                  <a:lnTo>
                    <a:pt x="57441" y="47316"/>
                  </a:lnTo>
                  <a:lnTo>
                    <a:pt x="101600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502150" y="32766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0" y="0"/>
                  </a:moveTo>
                  <a:lnTo>
                    <a:pt x="5080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086100" y="34290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13484"/>
                  </a:lnTo>
                  <a:lnTo>
                    <a:pt x="42333" y="18867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876550" y="33845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15966" y="10845"/>
                  </a:lnTo>
                  <a:lnTo>
                    <a:pt x="0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622550" y="33020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2419350" y="317500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279650" y="30607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44450" y="0"/>
                  </a:moveTo>
                  <a:lnTo>
                    <a:pt x="18702" y="8789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146300" y="29464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69850" y="0"/>
                  </a:moveTo>
                  <a:lnTo>
                    <a:pt x="44102" y="1881"/>
                  </a:lnTo>
                  <a:lnTo>
                    <a:pt x="25297" y="8789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051050" y="27876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1911350" y="26987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69850" y="0"/>
                  </a:moveTo>
                  <a:lnTo>
                    <a:pt x="44102" y="1881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854200" y="25463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82550" y="0"/>
                  </a:moveTo>
                  <a:lnTo>
                    <a:pt x="19472" y="3371"/>
                  </a:ln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797050" y="24130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76200" y="12700"/>
                  </a:moveTo>
                  <a:lnTo>
                    <a:pt x="66087" y="5958"/>
                  </a:lnTo>
                  <a:lnTo>
                    <a:pt x="46314" y="176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612900" y="24320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54605" y="0"/>
                  </a:ln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1676400" y="25336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42358" y="1716"/>
                  </a:lnTo>
                  <a:lnTo>
                    <a:pt x="698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739900" y="26352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828800" y="27622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21048" y="20423"/>
                  </a:lnTo>
                  <a:lnTo>
                    <a:pt x="825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911350" y="285750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38100"/>
                  </a:moveTo>
                  <a:lnTo>
                    <a:pt x="6742" y="27987"/>
                  </a:lnTo>
                  <a:lnTo>
                    <a:pt x="15696" y="21141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019300" y="294640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0" y="50800"/>
                  </a:moveTo>
                  <a:lnTo>
                    <a:pt x="17677" y="27656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127250" y="30670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0" y="69850"/>
                  </a:moveTo>
                  <a:lnTo>
                    <a:pt x="3371" y="59737"/>
                  </a:lnTo>
                  <a:lnTo>
                    <a:pt x="10670" y="51009"/>
                  </a:lnTo>
                  <a:lnTo>
                    <a:pt x="39803" y="27300"/>
                  </a:lnTo>
                  <a:lnTo>
                    <a:pt x="88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266950" y="31877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57150"/>
                  </a:moveTo>
                  <a:lnTo>
                    <a:pt x="5775" y="42647"/>
                  </a:lnTo>
                  <a:lnTo>
                    <a:pt x="23765" y="21208"/>
                  </a:lnTo>
                  <a:lnTo>
                    <a:pt x="571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438400" y="32956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0" y="69850"/>
                  </a:moveTo>
                  <a:lnTo>
                    <a:pt x="3371" y="59737"/>
                  </a:lnTo>
                  <a:lnTo>
                    <a:pt x="10670" y="51009"/>
                  </a:lnTo>
                  <a:lnTo>
                    <a:pt x="698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616200" y="34163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0" y="50800"/>
                  </a:moveTo>
                  <a:lnTo>
                    <a:pt x="38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2857500" y="34734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5775" y="17247"/>
                  </a:ln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3098800" y="3536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3239685" y="3219450"/>
            <a:ext cx="343683" cy="557782"/>
            <a:chOff x="3239685" y="3219450"/>
            <a:chExt cx="343683" cy="557782"/>
          </a:xfrm>
        </p:grpSpPr>
        <p:sp>
          <p:nvSpPr>
            <p:cNvPr id="225" name="Freeform 224"/>
            <p:cNvSpPr/>
            <p:nvPr/>
          </p:nvSpPr>
          <p:spPr>
            <a:xfrm>
              <a:off x="3239685" y="3246174"/>
              <a:ext cx="299462" cy="531058"/>
            </a:xfrm>
            <a:custGeom>
              <a:avLst/>
              <a:gdLst/>
              <a:ahLst/>
              <a:cxnLst/>
              <a:rect l="0" t="0" r="0" b="0"/>
              <a:pathLst>
                <a:path w="299462" h="531058">
                  <a:moveTo>
                    <a:pt x="182965" y="5026"/>
                  </a:moveTo>
                  <a:lnTo>
                    <a:pt x="160361" y="0"/>
                  </a:lnTo>
                  <a:lnTo>
                    <a:pt x="137462" y="950"/>
                  </a:lnTo>
                  <a:lnTo>
                    <a:pt x="75105" y="9937"/>
                  </a:lnTo>
                  <a:lnTo>
                    <a:pt x="27565" y="22724"/>
                  </a:lnTo>
                  <a:lnTo>
                    <a:pt x="6245" y="37345"/>
                  </a:lnTo>
                  <a:lnTo>
                    <a:pt x="1651" y="41389"/>
                  </a:lnTo>
                  <a:lnTo>
                    <a:pt x="0" y="46201"/>
                  </a:lnTo>
                  <a:lnTo>
                    <a:pt x="1929" y="57193"/>
                  </a:lnTo>
                  <a:lnTo>
                    <a:pt x="10948" y="71910"/>
                  </a:lnTo>
                  <a:lnTo>
                    <a:pt x="22317" y="78967"/>
                  </a:lnTo>
                  <a:lnTo>
                    <a:pt x="79489" y="95910"/>
                  </a:lnTo>
                  <a:lnTo>
                    <a:pt x="136977" y="114198"/>
                  </a:lnTo>
                  <a:lnTo>
                    <a:pt x="197239" y="133872"/>
                  </a:lnTo>
                  <a:lnTo>
                    <a:pt x="251653" y="161768"/>
                  </a:lnTo>
                  <a:lnTo>
                    <a:pt x="255568" y="167376"/>
                  </a:lnTo>
                  <a:lnTo>
                    <a:pt x="258037" y="181133"/>
                  </a:lnTo>
                  <a:lnTo>
                    <a:pt x="256296" y="186637"/>
                  </a:lnTo>
                  <a:lnTo>
                    <a:pt x="253019" y="191011"/>
                  </a:lnTo>
                  <a:lnTo>
                    <a:pt x="243733" y="197753"/>
                  </a:lnTo>
                  <a:lnTo>
                    <a:pt x="214355" y="210078"/>
                  </a:lnTo>
                  <a:lnTo>
                    <a:pt x="151036" y="216282"/>
                  </a:lnTo>
                  <a:lnTo>
                    <a:pt x="135613" y="220273"/>
                  </a:lnTo>
                  <a:lnTo>
                    <a:pt x="106243" y="238331"/>
                  </a:lnTo>
                  <a:lnTo>
                    <a:pt x="97596" y="248417"/>
                  </a:lnTo>
                  <a:lnTo>
                    <a:pt x="94303" y="254070"/>
                  </a:lnTo>
                  <a:lnTo>
                    <a:pt x="92524" y="265996"/>
                  </a:lnTo>
                  <a:lnTo>
                    <a:pt x="93038" y="272139"/>
                  </a:lnTo>
                  <a:lnTo>
                    <a:pt x="97372" y="282728"/>
                  </a:lnTo>
                  <a:lnTo>
                    <a:pt x="144891" y="343052"/>
                  </a:lnTo>
                  <a:lnTo>
                    <a:pt x="193287" y="401730"/>
                  </a:lnTo>
                  <a:lnTo>
                    <a:pt x="202800" y="418666"/>
                  </a:lnTo>
                  <a:lnTo>
                    <a:pt x="203244" y="424014"/>
                  </a:lnTo>
                  <a:lnTo>
                    <a:pt x="199974" y="433719"/>
                  </a:lnTo>
                  <a:lnTo>
                    <a:pt x="191936" y="440854"/>
                  </a:lnTo>
                  <a:lnTo>
                    <a:pt x="155356" y="455672"/>
                  </a:lnTo>
                  <a:lnTo>
                    <a:pt x="126633" y="464303"/>
                  </a:lnTo>
                  <a:lnTo>
                    <a:pt x="123538" y="467843"/>
                  </a:lnTo>
                  <a:lnTo>
                    <a:pt x="122886" y="472321"/>
                  </a:lnTo>
                  <a:lnTo>
                    <a:pt x="125924" y="482235"/>
                  </a:lnTo>
                  <a:lnTo>
                    <a:pt x="131979" y="491345"/>
                  </a:lnTo>
                  <a:lnTo>
                    <a:pt x="141254" y="498216"/>
                  </a:lnTo>
                  <a:lnTo>
                    <a:pt x="186496" y="520486"/>
                  </a:lnTo>
                  <a:lnTo>
                    <a:pt x="241473" y="528637"/>
                  </a:lnTo>
                  <a:lnTo>
                    <a:pt x="267407" y="531057"/>
                  </a:lnTo>
                  <a:lnTo>
                    <a:pt x="282584" y="527860"/>
                  </a:lnTo>
                  <a:lnTo>
                    <a:pt x="289594" y="525032"/>
                  </a:lnTo>
                  <a:lnTo>
                    <a:pt x="294268" y="520324"/>
                  </a:lnTo>
                  <a:lnTo>
                    <a:pt x="299461" y="507568"/>
                  </a:lnTo>
                  <a:lnTo>
                    <a:pt x="298006" y="494372"/>
                  </a:lnTo>
                  <a:lnTo>
                    <a:pt x="273654" y="449549"/>
                  </a:lnTo>
                  <a:lnTo>
                    <a:pt x="221178" y="386584"/>
                  </a:lnTo>
                  <a:lnTo>
                    <a:pt x="157718" y="334243"/>
                  </a:lnTo>
                  <a:lnTo>
                    <a:pt x="99829" y="288716"/>
                  </a:lnTo>
                  <a:lnTo>
                    <a:pt x="55059" y="254795"/>
                  </a:lnTo>
                  <a:lnTo>
                    <a:pt x="53950" y="251266"/>
                  </a:lnTo>
                  <a:lnTo>
                    <a:pt x="56033" y="248208"/>
                  </a:lnTo>
                  <a:lnTo>
                    <a:pt x="60243" y="245464"/>
                  </a:lnTo>
                  <a:lnTo>
                    <a:pt x="79654" y="241602"/>
                  </a:lnTo>
                  <a:lnTo>
                    <a:pt x="141616" y="240777"/>
                  </a:lnTo>
                  <a:lnTo>
                    <a:pt x="200690" y="245746"/>
                  </a:lnTo>
                  <a:lnTo>
                    <a:pt x="214715" y="246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384112" y="3219450"/>
              <a:ext cx="199256" cy="279401"/>
            </a:xfrm>
            <a:custGeom>
              <a:avLst/>
              <a:gdLst/>
              <a:ahLst/>
              <a:cxnLst/>
              <a:rect l="0" t="0" r="0" b="0"/>
              <a:pathLst>
                <a:path w="199256" h="279401">
                  <a:moveTo>
                    <a:pt x="178238" y="279400"/>
                  </a:moveTo>
                  <a:lnTo>
                    <a:pt x="188351" y="276029"/>
                  </a:lnTo>
                  <a:lnTo>
                    <a:pt x="195197" y="268729"/>
                  </a:lnTo>
                  <a:lnTo>
                    <a:pt x="198011" y="263820"/>
                  </a:lnTo>
                  <a:lnTo>
                    <a:pt x="199255" y="250839"/>
                  </a:lnTo>
                  <a:lnTo>
                    <a:pt x="196751" y="236367"/>
                  </a:lnTo>
                  <a:lnTo>
                    <a:pt x="187408" y="217026"/>
                  </a:lnTo>
                  <a:lnTo>
                    <a:pt x="136771" y="161787"/>
                  </a:lnTo>
                  <a:lnTo>
                    <a:pt x="76166" y="108010"/>
                  </a:lnTo>
                  <a:lnTo>
                    <a:pt x="15621" y="53203"/>
                  </a:lnTo>
                  <a:lnTo>
                    <a:pt x="2663" y="36931"/>
                  </a:lnTo>
                  <a:lnTo>
                    <a:pt x="510" y="30970"/>
                  </a:lnTo>
                  <a:lnTo>
                    <a:pt x="0" y="18704"/>
                  </a:lnTo>
                  <a:lnTo>
                    <a:pt x="2125" y="9959"/>
                  </a:lnTo>
                  <a:lnTo>
                    <a:pt x="678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Freeform 227"/>
          <p:cNvSpPr/>
          <p:nvPr/>
        </p:nvSpPr>
        <p:spPr>
          <a:xfrm>
            <a:off x="4745332" y="2712987"/>
            <a:ext cx="628203" cy="365390"/>
          </a:xfrm>
          <a:custGeom>
            <a:avLst/>
            <a:gdLst/>
            <a:ahLst/>
            <a:cxnLst/>
            <a:rect l="0" t="0" r="0" b="0"/>
            <a:pathLst>
              <a:path w="628203" h="365390">
                <a:moveTo>
                  <a:pt x="10818" y="23863"/>
                </a:moveTo>
                <a:lnTo>
                  <a:pt x="4076" y="30605"/>
                </a:lnTo>
                <a:lnTo>
                  <a:pt x="766" y="41441"/>
                </a:lnTo>
                <a:lnTo>
                  <a:pt x="0" y="55664"/>
                </a:lnTo>
                <a:lnTo>
                  <a:pt x="4242" y="78833"/>
                </a:lnTo>
                <a:lnTo>
                  <a:pt x="10482" y="92744"/>
                </a:lnTo>
                <a:lnTo>
                  <a:pt x="19841" y="102219"/>
                </a:lnTo>
                <a:lnTo>
                  <a:pt x="38891" y="111520"/>
                </a:lnTo>
                <a:lnTo>
                  <a:pt x="89134" y="123472"/>
                </a:lnTo>
                <a:lnTo>
                  <a:pt x="145283" y="125201"/>
                </a:lnTo>
                <a:lnTo>
                  <a:pt x="204444" y="125429"/>
                </a:lnTo>
                <a:lnTo>
                  <a:pt x="260116" y="128831"/>
                </a:lnTo>
                <a:lnTo>
                  <a:pt x="282475" y="137671"/>
                </a:lnTo>
                <a:lnTo>
                  <a:pt x="299134" y="149228"/>
                </a:lnTo>
                <a:lnTo>
                  <a:pt x="304764" y="161190"/>
                </a:lnTo>
                <a:lnTo>
                  <a:pt x="306561" y="175208"/>
                </a:lnTo>
                <a:lnTo>
                  <a:pt x="297984" y="237750"/>
                </a:lnTo>
                <a:lnTo>
                  <a:pt x="300255" y="251568"/>
                </a:lnTo>
                <a:lnTo>
                  <a:pt x="305497" y="262884"/>
                </a:lnTo>
                <a:lnTo>
                  <a:pt x="320361" y="281646"/>
                </a:lnTo>
                <a:lnTo>
                  <a:pt x="346319" y="298235"/>
                </a:lnTo>
                <a:lnTo>
                  <a:pt x="370679" y="310919"/>
                </a:lnTo>
                <a:lnTo>
                  <a:pt x="406553" y="344236"/>
                </a:lnTo>
                <a:lnTo>
                  <a:pt x="415065" y="355340"/>
                </a:lnTo>
                <a:lnTo>
                  <a:pt x="420722" y="359148"/>
                </a:lnTo>
                <a:lnTo>
                  <a:pt x="442166" y="364507"/>
                </a:lnTo>
                <a:lnTo>
                  <a:pt x="465689" y="365389"/>
                </a:lnTo>
                <a:lnTo>
                  <a:pt x="487084" y="360790"/>
                </a:lnTo>
                <a:lnTo>
                  <a:pt x="549397" y="339468"/>
                </a:lnTo>
                <a:lnTo>
                  <a:pt x="607280" y="314483"/>
                </a:lnTo>
                <a:lnTo>
                  <a:pt x="618812" y="306133"/>
                </a:lnTo>
                <a:lnTo>
                  <a:pt x="626290" y="295366"/>
                </a:lnTo>
                <a:lnTo>
                  <a:pt x="628202" y="283525"/>
                </a:lnTo>
                <a:lnTo>
                  <a:pt x="627724" y="277405"/>
                </a:lnTo>
                <a:lnTo>
                  <a:pt x="623430" y="266841"/>
                </a:lnTo>
                <a:lnTo>
                  <a:pt x="616112" y="257442"/>
                </a:lnTo>
                <a:lnTo>
                  <a:pt x="599387" y="244923"/>
                </a:lnTo>
                <a:lnTo>
                  <a:pt x="540834" y="227241"/>
                </a:lnTo>
                <a:lnTo>
                  <a:pt x="506312" y="222003"/>
                </a:lnTo>
                <a:lnTo>
                  <a:pt x="445576" y="221494"/>
                </a:lnTo>
                <a:lnTo>
                  <a:pt x="385545" y="237722"/>
                </a:lnTo>
                <a:lnTo>
                  <a:pt x="356320" y="244246"/>
                </a:lnTo>
                <a:lnTo>
                  <a:pt x="294604" y="246004"/>
                </a:lnTo>
                <a:lnTo>
                  <a:pt x="260615" y="240316"/>
                </a:lnTo>
                <a:lnTo>
                  <a:pt x="201320" y="217292"/>
                </a:lnTo>
                <a:lnTo>
                  <a:pt x="139360" y="179905"/>
                </a:lnTo>
                <a:lnTo>
                  <a:pt x="111328" y="148639"/>
                </a:lnTo>
                <a:lnTo>
                  <a:pt x="105348" y="137175"/>
                </a:lnTo>
                <a:lnTo>
                  <a:pt x="104102" y="123142"/>
                </a:lnTo>
                <a:lnTo>
                  <a:pt x="104757" y="115449"/>
                </a:lnTo>
                <a:lnTo>
                  <a:pt x="111130" y="103138"/>
                </a:lnTo>
                <a:lnTo>
                  <a:pt x="115793" y="97880"/>
                </a:lnTo>
                <a:lnTo>
                  <a:pt x="135839" y="87108"/>
                </a:lnTo>
                <a:lnTo>
                  <a:pt x="178096" y="81816"/>
                </a:lnTo>
                <a:lnTo>
                  <a:pt x="227710" y="86188"/>
                </a:lnTo>
                <a:lnTo>
                  <a:pt x="283790" y="98029"/>
                </a:lnTo>
                <a:lnTo>
                  <a:pt x="340767" y="114883"/>
                </a:lnTo>
                <a:lnTo>
                  <a:pt x="402240" y="127580"/>
                </a:lnTo>
                <a:lnTo>
                  <a:pt x="443997" y="130271"/>
                </a:lnTo>
                <a:lnTo>
                  <a:pt x="462516" y="128070"/>
                </a:lnTo>
                <a:lnTo>
                  <a:pt x="467878" y="124379"/>
                </a:lnTo>
                <a:lnTo>
                  <a:pt x="470747" y="119096"/>
                </a:lnTo>
                <a:lnTo>
                  <a:pt x="471954" y="112752"/>
                </a:lnTo>
                <a:lnTo>
                  <a:pt x="470642" y="106405"/>
                </a:lnTo>
                <a:lnTo>
                  <a:pt x="463540" y="93710"/>
                </a:lnTo>
                <a:lnTo>
                  <a:pt x="440899" y="78033"/>
                </a:lnTo>
                <a:lnTo>
                  <a:pt x="384916" y="51584"/>
                </a:lnTo>
                <a:lnTo>
                  <a:pt x="325781" y="27928"/>
                </a:lnTo>
                <a:lnTo>
                  <a:pt x="267734" y="8457"/>
                </a:lnTo>
                <a:lnTo>
                  <a:pt x="205833" y="0"/>
                </a:lnTo>
                <a:lnTo>
                  <a:pt x="149033" y="3624"/>
                </a:lnTo>
                <a:lnTo>
                  <a:pt x="93368" y="11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4838276" y="1746743"/>
            <a:ext cx="715749" cy="206353"/>
          </a:xfrm>
          <a:custGeom>
            <a:avLst/>
            <a:gdLst/>
            <a:ahLst/>
            <a:cxnLst/>
            <a:rect l="0" t="0" r="0" b="0"/>
            <a:pathLst>
              <a:path w="715749" h="206353">
                <a:moveTo>
                  <a:pt x="57574" y="164607"/>
                </a:moveTo>
                <a:lnTo>
                  <a:pt x="48140" y="175452"/>
                </a:lnTo>
                <a:lnTo>
                  <a:pt x="43268" y="185655"/>
                </a:lnTo>
                <a:lnTo>
                  <a:pt x="43098" y="190633"/>
                </a:lnTo>
                <a:lnTo>
                  <a:pt x="46672" y="199928"/>
                </a:lnTo>
                <a:lnTo>
                  <a:pt x="51011" y="202971"/>
                </a:lnTo>
                <a:lnTo>
                  <a:pt x="63359" y="206352"/>
                </a:lnTo>
                <a:lnTo>
                  <a:pt x="76373" y="204092"/>
                </a:lnTo>
                <a:lnTo>
                  <a:pt x="107635" y="187236"/>
                </a:lnTo>
                <a:lnTo>
                  <a:pt x="148517" y="149068"/>
                </a:lnTo>
                <a:lnTo>
                  <a:pt x="173118" y="123154"/>
                </a:lnTo>
                <a:lnTo>
                  <a:pt x="187009" y="117961"/>
                </a:lnTo>
                <a:lnTo>
                  <a:pt x="218922" y="114628"/>
                </a:lnTo>
                <a:lnTo>
                  <a:pt x="253930" y="120823"/>
                </a:lnTo>
                <a:lnTo>
                  <a:pt x="313442" y="139224"/>
                </a:lnTo>
                <a:lnTo>
                  <a:pt x="328632" y="142037"/>
                </a:lnTo>
                <a:lnTo>
                  <a:pt x="355631" y="138094"/>
                </a:lnTo>
                <a:lnTo>
                  <a:pt x="374958" y="130646"/>
                </a:lnTo>
                <a:lnTo>
                  <a:pt x="436297" y="94699"/>
                </a:lnTo>
                <a:lnTo>
                  <a:pt x="452481" y="83921"/>
                </a:lnTo>
                <a:lnTo>
                  <a:pt x="483889" y="68766"/>
                </a:lnTo>
                <a:lnTo>
                  <a:pt x="547256" y="71142"/>
                </a:lnTo>
                <a:lnTo>
                  <a:pt x="603181" y="79069"/>
                </a:lnTo>
                <a:lnTo>
                  <a:pt x="640167" y="93658"/>
                </a:lnTo>
                <a:lnTo>
                  <a:pt x="664567" y="117478"/>
                </a:lnTo>
                <a:lnTo>
                  <a:pt x="674241" y="133945"/>
                </a:lnTo>
                <a:lnTo>
                  <a:pt x="678205" y="155600"/>
                </a:lnTo>
                <a:lnTo>
                  <a:pt x="676008" y="176520"/>
                </a:lnTo>
                <a:lnTo>
                  <a:pt x="675180" y="177488"/>
                </a:lnTo>
                <a:lnTo>
                  <a:pt x="674260" y="169156"/>
                </a:lnTo>
                <a:lnTo>
                  <a:pt x="680484" y="148002"/>
                </a:lnTo>
                <a:lnTo>
                  <a:pt x="710461" y="88471"/>
                </a:lnTo>
                <a:lnTo>
                  <a:pt x="715748" y="66005"/>
                </a:lnTo>
                <a:lnTo>
                  <a:pt x="713944" y="44845"/>
                </a:lnTo>
                <a:lnTo>
                  <a:pt x="708892" y="33533"/>
                </a:lnTo>
                <a:lnTo>
                  <a:pt x="701237" y="23802"/>
                </a:lnTo>
                <a:lnTo>
                  <a:pt x="685028" y="11096"/>
                </a:lnTo>
                <a:lnTo>
                  <a:pt x="672993" y="5128"/>
                </a:lnTo>
                <a:lnTo>
                  <a:pt x="621072" y="0"/>
                </a:lnTo>
                <a:lnTo>
                  <a:pt x="566477" y="8389"/>
                </a:lnTo>
                <a:lnTo>
                  <a:pt x="504084" y="26177"/>
                </a:lnTo>
                <a:lnTo>
                  <a:pt x="447423" y="45117"/>
                </a:lnTo>
                <a:lnTo>
                  <a:pt x="387686" y="67302"/>
                </a:lnTo>
                <a:lnTo>
                  <a:pt x="327723" y="87977"/>
                </a:lnTo>
                <a:lnTo>
                  <a:pt x="301778" y="96511"/>
                </a:lnTo>
                <a:lnTo>
                  <a:pt x="241720" y="124328"/>
                </a:lnTo>
                <a:lnTo>
                  <a:pt x="198630" y="147854"/>
                </a:lnTo>
                <a:lnTo>
                  <a:pt x="158055" y="178177"/>
                </a:lnTo>
                <a:lnTo>
                  <a:pt x="136422" y="182033"/>
                </a:lnTo>
                <a:lnTo>
                  <a:pt x="108897" y="178267"/>
                </a:lnTo>
                <a:lnTo>
                  <a:pt x="83077" y="168847"/>
                </a:lnTo>
                <a:lnTo>
                  <a:pt x="28520" y="136303"/>
                </a:lnTo>
                <a:lnTo>
                  <a:pt x="3174" y="107074"/>
                </a:lnTo>
                <a:lnTo>
                  <a:pt x="0" y="94587"/>
                </a:lnTo>
                <a:lnTo>
                  <a:pt x="141" y="88294"/>
                </a:lnTo>
                <a:lnTo>
                  <a:pt x="3058" y="84098"/>
                </a:lnTo>
                <a:lnTo>
                  <a:pt x="7824" y="81301"/>
                </a:lnTo>
                <a:lnTo>
                  <a:pt x="20646" y="78899"/>
                </a:lnTo>
                <a:lnTo>
                  <a:pt x="51224" y="820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1339850" y="2138475"/>
            <a:ext cx="749651" cy="188426"/>
          </a:xfrm>
          <a:custGeom>
            <a:avLst/>
            <a:gdLst/>
            <a:ahLst/>
            <a:cxnLst/>
            <a:rect l="0" t="0" r="0" b="0"/>
            <a:pathLst>
              <a:path w="749651" h="188426">
                <a:moveTo>
                  <a:pt x="0" y="90375"/>
                </a:moveTo>
                <a:lnTo>
                  <a:pt x="3371" y="100488"/>
                </a:lnTo>
                <a:lnTo>
                  <a:pt x="10670" y="107334"/>
                </a:lnTo>
                <a:lnTo>
                  <a:pt x="21676" y="112024"/>
                </a:lnTo>
                <a:lnTo>
                  <a:pt x="59891" y="115281"/>
                </a:lnTo>
                <a:lnTo>
                  <a:pt x="116041" y="102891"/>
                </a:lnTo>
                <a:lnTo>
                  <a:pt x="172160" y="88477"/>
                </a:lnTo>
                <a:lnTo>
                  <a:pt x="235012" y="66690"/>
                </a:lnTo>
                <a:lnTo>
                  <a:pt x="298455" y="54307"/>
                </a:lnTo>
                <a:lnTo>
                  <a:pt x="340784" y="56047"/>
                </a:lnTo>
                <a:lnTo>
                  <a:pt x="356306" y="61242"/>
                </a:lnTo>
                <a:lnTo>
                  <a:pt x="402077" y="91183"/>
                </a:lnTo>
                <a:lnTo>
                  <a:pt x="428011" y="94377"/>
                </a:lnTo>
                <a:lnTo>
                  <a:pt x="463051" y="87671"/>
                </a:lnTo>
                <a:lnTo>
                  <a:pt x="518802" y="66940"/>
                </a:lnTo>
                <a:lnTo>
                  <a:pt x="574472" y="45020"/>
                </a:lnTo>
                <a:lnTo>
                  <a:pt x="632122" y="36395"/>
                </a:lnTo>
                <a:lnTo>
                  <a:pt x="675116" y="42388"/>
                </a:lnTo>
                <a:lnTo>
                  <a:pt x="710629" y="59274"/>
                </a:lnTo>
                <a:lnTo>
                  <a:pt x="733116" y="75687"/>
                </a:lnTo>
                <a:lnTo>
                  <a:pt x="746778" y="91667"/>
                </a:lnTo>
                <a:lnTo>
                  <a:pt x="749030" y="97587"/>
                </a:lnTo>
                <a:lnTo>
                  <a:pt x="749650" y="109808"/>
                </a:lnTo>
                <a:lnTo>
                  <a:pt x="745693" y="120414"/>
                </a:lnTo>
                <a:lnTo>
                  <a:pt x="742662" y="125217"/>
                </a:lnTo>
                <a:lnTo>
                  <a:pt x="737819" y="128420"/>
                </a:lnTo>
                <a:lnTo>
                  <a:pt x="697994" y="138627"/>
                </a:lnTo>
                <a:lnTo>
                  <a:pt x="649587" y="140246"/>
                </a:lnTo>
                <a:lnTo>
                  <a:pt x="610824" y="132307"/>
                </a:lnTo>
                <a:lnTo>
                  <a:pt x="594284" y="122868"/>
                </a:lnTo>
                <a:lnTo>
                  <a:pt x="580446" y="107764"/>
                </a:lnTo>
                <a:lnTo>
                  <a:pt x="570780" y="89883"/>
                </a:lnTo>
                <a:lnTo>
                  <a:pt x="556581" y="28572"/>
                </a:lnTo>
                <a:lnTo>
                  <a:pt x="553087" y="21656"/>
                </a:lnTo>
                <a:lnTo>
                  <a:pt x="543561" y="12091"/>
                </a:lnTo>
                <a:lnTo>
                  <a:pt x="520198" y="201"/>
                </a:lnTo>
                <a:lnTo>
                  <a:pt x="494760" y="0"/>
                </a:lnTo>
                <a:lnTo>
                  <a:pt x="439151" y="10184"/>
                </a:lnTo>
                <a:lnTo>
                  <a:pt x="376949" y="29842"/>
                </a:lnTo>
                <a:lnTo>
                  <a:pt x="317879" y="62892"/>
                </a:lnTo>
                <a:lnTo>
                  <a:pt x="292707" y="90937"/>
                </a:lnTo>
                <a:lnTo>
                  <a:pt x="264598" y="131487"/>
                </a:lnTo>
                <a:lnTo>
                  <a:pt x="221421" y="161565"/>
                </a:lnTo>
                <a:lnTo>
                  <a:pt x="161986" y="181279"/>
                </a:lnTo>
                <a:lnTo>
                  <a:pt x="128214" y="188425"/>
                </a:lnTo>
                <a:lnTo>
                  <a:pt x="65762" y="183969"/>
                </a:lnTo>
                <a:lnTo>
                  <a:pt x="45120" y="176903"/>
                </a:lnTo>
                <a:lnTo>
                  <a:pt x="22553" y="161873"/>
                </a:lnTo>
                <a:lnTo>
                  <a:pt x="12248" y="146132"/>
                </a:lnTo>
                <a:lnTo>
                  <a:pt x="10853" y="130443"/>
                </a:lnTo>
                <a:lnTo>
                  <a:pt x="13290" y="113827"/>
                </a:lnTo>
                <a:lnTo>
                  <a:pt x="19077" y="101739"/>
                </a:lnTo>
                <a:lnTo>
                  <a:pt x="33640" y="87000"/>
                </a:lnTo>
                <a:lnTo>
                  <a:pt x="69850" y="649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Group 254"/>
          <p:cNvGrpSpPr/>
          <p:nvPr/>
        </p:nvGrpSpPr>
        <p:grpSpPr>
          <a:xfrm>
            <a:off x="5575300" y="2025650"/>
            <a:ext cx="2000251" cy="595034"/>
            <a:chOff x="5575300" y="2025650"/>
            <a:chExt cx="2000251" cy="595034"/>
          </a:xfrm>
        </p:grpSpPr>
        <p:sp>
          <p:nvSpPr>
            <p:cNvPr id="231" name="Freeform 230"/>
            <p:cNvSpPr/>
            <p:nvPr/>
          </p:nvSpPr>
          <p:spPr>
            <a:xfrm>
              <a:off x="5575300" y="2241550"/>
              <a:ext cx="311151" cy="12701"/>
            </a:xfrm>
            <a:custGeom>
              <a:avLst/>
              <a:gdLst/>
              <a:ahLst/>
              <a:cxnLst/>
              <a:rect l="0" t="0" r="0" b="0"/>
              <a:pathLst>
                <a:path w="311151" h="12701">
                  <a:moveTo>
                    <a:pt x="0" y="12700"/>
                  </a:moveTo>
                  <a:lnTo>
                    <a:pt x="58368" y="12700"/>
                  </a:lnTo>
                  <a:lnTo>
                    <a:pt x="115731" y="7674"/>
                  </a:lnTo>
                  <a:lnTo>
                    <a:pt x="177926" y="4585"/>
                  </a:lnTo>
                  <a:lnTo>
                    <a:pt x="241311" y="402"/>
                  </a:lnTo>
                  <a:lnTo>
                    <a:pt x="294130" y="35"/>
                  </a:lnTo>
                  <a:lnTo>
                    <a:pt x="3111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988050" y="2173439"/>
              <a:ext cx="153727" cy="158334"/>
            </a:xfrm>
            <a:custGeom>
              <a:avLst/>
              <a:gdLst/>
              <a:ahLst/>
              <a:cxnLst/>
              <a:rect l="0" t="0" r="0" b="0"/>
              <a:pathLst>
                <a:path w="153727" h="158334">
                  <a:moveTo>
                    <a:pt x="31750" y="55411"/>
                  </a:moveTo>
                  <a:lnTo>
                    <a:pt x="26724" y="78015"/>
                  </a:lnTo>
                  <a:lnTo>
                    <a:pt x="25478" y="133936"/>
                  </a:lnTo>
                  <a:lnTo>
                    <a:pt x="29074" y="158333"/>
                  </a:lnTo>
                  <a:lnTo>
                    <a:pt x="28555" y="157892"/>
                  </a:lnTo>
                  <a:lnTo>
                    <a:pt x="27503" y="155482"/>
                  </a:lnTo>
                  <a:lnTo>
                    <a:pt x="25584" y="115731"/>
                  </a:lnTo>
                  <a:lnTo>
                    <a:pt x="34254" y="69272"/>
                  </a:lnTo>
                  <a:lnTo>
                    <a:pt x="55439" y="30113"/>
                  </a:lnTo>
                  <a:lnTo>
                    <a:pt x="71224" y="14362"/>
                  </a:lnTo>
                  <a:lnTo>
                    <a:pt x="92678" y="4129"/>
                  </a:lnTo>
                  <a:lnTo>
                    <a:pt x="116909" y="0"/>
                  </a:lnTo>
                  <a:lnTo>
                    <a:pt x="131687" y="2797"/>
                  </a:lnTo>
                  <a:lnTo>
                    <a:pt x="138592" y="5518"/>
                  </a:lnTo>
                  <a:lnTo>
                    <a:pt x="148144" y="14186"/>
                  </a:lnTo>
                  <a:lnTo>
                    <a:pt x="151680" y="19461"/>
                  </a:lnTo>
                  <a:lnTo>
                    <a:pt x="153726" y="30967"/>
                  </a:lnTo>
                  <a:lnTo>
                    <a:pt x="153284" y="36998"/>
                  </a:lnTo>
                  <a:lnTo>
                    <a:pt x="147148" y="47463"/>
                  </a:lnTo>
                  <a:lnTo>
                    <a:pt x="136660" y="56112"/>
                  </a:lnTo>
                  <a:lnTo>
                    <a:pt x="79349" y="76440"/>
                  </a:lnTo>
                  <a:lnTo>
                    <a:pt x="51422" y="83606"/>
                  </a:lnTo>
                  <a:lnTo>
                    <a:pt x="0" y="808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6181903" y="2101850"/>
              <a:ext cx="117298" cy="158751"/>
            </a:xfrm>
            <a:custGeom>
              <a:avLst/>
              <a:gdLst/>
              <a:ahLst/>
              <a:cxnLst/>
              <a:rect l="0" t="0" r="0" b="0"/>
              <a:pathLst>
                <a:path w="117298" h="158751">
                  <a:moveTo>
                    <a:pt x="34747" y="0"/>
                  </a:moveTo>
                  <a:lnTo>
                    <a:pt x="17740" y="56795"/>
                  </a:lnTo>
                  <a:lnTo>
                    <a:pt x="8018" y="118438"/>
                  </a:lnTo>
                  <a:lnTo>
                    <a:pt x="0" y="147170"/>
                  </a:lnTo>
                  <a:lnTo>
                    <a:pt x="5834" y="125614"/>
                  </a:lnTo>
                  <a:lnTo>
                    <a:pt x="15048" y="107539"/>
                  </a:lnTo>
                  <a:lnTo>
                    <a:pt x="44577" y="78652"/>
                  </a:lnTo>
                  <a:lnTo>
                    <a:pt x="61178" y="69087"/>
                  </a:lnTo>
                  <a:lnTo>
                    <a:pt x="67184" y="68636"/>
                  </a:lnTo>
                  <a:lnTo>
                    <a:pt x="79502" y="71897"/>
                  </a:lnTo>
                  <a:lnTo>
                    <a:pt x="88270" y="79932"/>
                  </a:lnTo>
                  <a:lnTo>
                    <a:pt x="99647" y="102337"/>
                  </a:lnTo>
                  <a:lnTo>
                    <a:pt x="117297" y="158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6332327" y="2171700"/>
              <a:ext cx="76812" cy="89770"/>
            </a:xfrm>
            <a:custGeom>
              <a:avLst/>
              <a:gdLst/>
              <a:ahLst/>
              <a:cxnLst/>
              <a:rect l="0" t="0" r="0" b="0"/>
              <a:pathLst>
                <a:path w="76812" h="89770">
                  <a:moveTo>
                    <a:pt x="30373" y="0"/>
                  </a:moveTo>
                  <a:lnTo>
                    <a:pt x="20260" y="6742"/>
                  </a:lnTo>
                  <a:lnTo>
                    <a:pt x="13414" y="15696"/>
                  </a:lnTo>
                  <a:lnTo>
                    <a:pt x="3269" y="38692"/>
                  </a:lnTo>
                  <a:lnTo>
                    <a:pt x="0" y="60696"/>
                  </a:lnTo>
                  <a:lnTo>
                    <a:pt x="2998" y="73072"/>
                  </a:lnTo>
                  <a:lnTo>
                    <a:pt x="5773" y="78348"/>
                  </a:lnTo>
                  <a:lnTo>
                    <a:pt x="14501" y="86092"/>
                  </a:lnTo>
                  <a:lnTo>
                    <a:pt x="19791" y="89145"/>
                  </a:lnTo>
                  <a:lnTo>
                    <a:pt x="25435" y="89769"/>
                  </a:lnTo>
                  <a:lnTo>
                    <a:pt x="37351" y="86699"/>
                  </a:lnTo>
                  <a:lnTo>
                    <a:pt x="57178" y="73230"/>
                  </a:lnTo>
                  <a:lnTo>
                    <a:pt x="66040" y="65238"/>
                  </a:lnTo>
                  <a:lnTo>
                    <a:pt x="75592" y="46062"/>
                  </a:lnTo>
                  <a:lnTo>
                    <a:pt x="76811" y="32467"/>
                  </a:lnTo>
                  <a:lnTo>
                    <a:pt x="76148" y="25878"/>
                  </a:lnTo>
                  <a:lnTo>
                    <a:pt x="73590" y="20780"/>
                  </a:lnTo>
                  <a:lnTo>
                    <a:pt x="65103" y="13233"/>
                  </a:lnTo>
                  <a:lnTo>
                    <a:pt x="59876" y="11645"/>
                  </a:lnTo>
                  <a:lnTo>
                    <a:pt x="24023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6466741" y="2165350"/>
              <a:ext cx="59461" cy="107951"/>
            </a:xfrm>
            <a:custGeom>
              <a:avLst/>
              <a:gdLst/>
              <a:ahLst/>
              <a:cxnLst/>
              <a:rect l="0" t="0" r="0" b="0"/>
              <a:pathLst>
                <a:path w="59461" h="107951">
                  <a:moveTo>
                    <a:pt x="42009" y="0"/>
                  </a:moveTo>
                  <a:lnTo>
                    <a:pt x="35267" y="6742"/>
                  </a:lnTo>
                  <a:lnTo>
                    <a:pt x="1221" y="24386"/>
                  </a:lnTo>
                  <a:lnTo>
                    <a:pt x="0" y="27546"/>
                  </a:lnTo>
                  <a:lnTo>
                    <a:pt x="1303" y="30359"/>
                  </a:lnTo>
                  <a:lnTo>
                    <a:pt x="4288" y="32939"/>
                  </a:lnTo>
                  <a:lnTo>
                    <a:pt x="15131" y="35806"/>
                  </a:lnTo>
                  <a:lnTo>
                    <a:pt x="41717" y="41018"/>
                  </a:lnTo>
                  <a:lnTo>
                    <a:pt x="57602" y="50175"/>
                  </a:lnTo>
                  <a:lnTo>
                    <a:pt x="59460" y="54617"/>
                  </a:lnTo>
                  <a:lnTo>
                    <a:pt x="59287" y="59695"/>
                  </a:lnTo>
                  <a:lnTo>
                    <a:pt x="55332" y="70275"/>
                  </a:lnTo>
                  <a:lnTo>
                    <a:pt x="48871" y="79682"/>
                  </a:lnTo>
                  <a:lnTo>
                    <a:pt x="39414" y="86684"/>
                  </a:lnTo>
                  <a:lnTo>
                    <a:pt x="10259" y="10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6574236" y="2174874"/>
              <a:ext cx="118722" cy="144277"/>
            </a:xfrm>
            <a:custGeom>
              <a:avLst/>
              <a:gdLst/>
              <a:ahLst/>
              <a:cxnLst/>
              <a:rect l="0" t="0" r="0" b="0"/>
              <a:pathLst>
                <a:path w="118722" h="144277">
                  <a:moveTo>
                    <a:pt x="4364" y="9526"/>
                  </a:moveTo>
                  <a:lnTo>
                    <a:pt x="0" y="26146"/>
                  </a:lnTo>
                  <a:lnTo>
                    <a:pt x="12" y="88790"/>
                  </a:lnTo>
                  <a:lnTo>
                    <a:pt x="13615" y="144276"/>
                  </a:lnTo>
                  <a:lnTo>
                    <a:pt x="12474" y="141382"/>
                  </a:lnTo>
                  <a:lnTo>
                    <a:pt x="1300" y="80316"/>
                  </a:lnTo>
                  <a:lnTo>
                    <a:pt x="2359" y="57234"/>
                  </a:lnTo>
                  <a:lnTo>
                    <a:pt x="7141" y="35891"/>
                  </a:lnTo>
                  <a:lnTo>
                    <a:pt x="16397" y="19533"/>
                  </a:lnTo>
                  <a:lnTo>
                    <a:pt x="31448" y="5749"/>
                  </a:lnTo>
                  <a:lnTo>
                    <a:pt x="46975" y="792"/>
                  </a:lnTo>
                  <a:lnTo>
                    <a:pt x="64225" y="0"/>
                  </a:lnTo>
                  <a:lnTo>
                    <a:pt x="85836" y="7487"/>
                  </a:lnTo>
                  <a:lnTo>
                    <a:pt x="115151" y="26748"/>
                  </a:lnTo>
                  <a:lnTo>
                    <a:pt x="117733" y="31591"/>
                  </a:lnTo>
                  <a:lnTo>
                    <a:pt x="118721" y="42616"/>
                  </a:lnTo>
                  <a:lnTo>
                    <a:pt x="115880" y="47814"/>
                  </a:lnTo>
                  <a:lnTo>
                    <a:pt x="105197" y="57352"/>
                  </a:lnTo>
                  <a:lnTo>
                    <a:pt x="86687" y="67284"/>
                  </a:lnTo>
                  <a:lnTo>
                    <a:pt x="29764" y="73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6744837" y="2063750"/>
              <a:ext cx="87764" cy="177801"/>
            </a:xfrm>
            <a:custGeom>
              <a:avLst/>
              <a:gdLst/>
              <a:ahLst/>
              <a:cxnLst/>
              <a:rect l="0" t="0" r="0" b="0"/>
              <a:pathLst>
                <a:path w="87764" h="177801">
                  <a:moveTo>
                    <a:pt x="5213" y="0"/>
                  </a:moveTo>
                  <a:lnTo>
                    <a:pt x="7095" y="56487"/>
                  </a:lnTo>
                  <a:lnTo>
                    <a:pt x="11302" y="119749"/>
                  </a:lnTo>
                  <a:lnTo>
                    <a:pt x="2702" y="175398"/>
                  </a:lnTo>
                  <a:lnTo>
                    <a:pt x="1423" y="176904"/>
                  </a:lnTo>
                  <a:lnTo>
                    <a:pt x="0" y="169170"/>
                  </a:lnTo>
                  <a:lnTo>
                    <a:pt x="3132" y="159618"/>
                  </a:lnTo>
                  <a:lnTo>
                    <a:pt x="21297" y="133334"/>
                  </a:lnTo>
                  <a:lnTo>
                    <a:pt x="32118" y="123700"/>
                  </a:lnTo>
                  <a:lnTo>
                    <a:pt x="37966" y="121272"/>
                  </a:lnTo>
                  <a:lnTo>
                    <a:pt x="50109" y="120456"/>
                  </a:lnTo>
                  <a:lnTo>
                    <a:pt x="54899" y="122637"/>
                  </a:lnTo>
                  <a:lnTo>
                    <a:pt x="62103" y="130706"/>
                  </a:lnTo>
                  <a:lnTo>
                    <a:pt x="87763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6868284" y="2156325"/>
              <a:ext cx="82411" cy="104730"/>
            </a:xfrm>
            <a:custGeom>
              <a:avLst/>
              <a:gdLst/>
              <a:ahLst/>
              <a:cxnLst/>
              <a:rect l="0" t="0" r="0" b="0"/>
              <a:pathLst>
                <a:path w="82411" h="104730">
                  <a:moveTo>
                    <a:pt x="40516" y="15375"/>
                  </a:moveTo>
                  <a:lnTo>
                    <a:pt x="26013" y="26220"/>
                  </a:lnTo>
                  <a:lnTo>
                    <a:pt x="13797" y="42107"/>
                  </a:lnTo>
                  <a:lnTo>
                    <a:pt x="684" y="72700"/>
                  </a:lnTo>
                  <a:lnTo>
                    <a:pt x="0" y="85303"/>
                  </a:lnTo>
                  <a:lnTo>
                    <a:pt x="805" y="91627"/>
                  </a:lnTo>
                  <a:lnTo>
                    <a:pt x="3459" y="96549"/>
                  </a:lnTo>
                  <a:lnTo>
                    <a:pt x="12052" y="103898"/>
                  </a:lnTo>
                  <a:lnTo>
                    <a:pt x="18012" y="104729"/>
                  </a:lnTo>
                  <a:lnTo>
                    <a:pt x="32161" y="101890"/>
                  </a:lnTo>
                  <a:lnTo>
                    <a:pt x="49251" y="92358"/>
                  </a:lnTo>
                  <a:lnTo>
                    <a:pt x="76337" y="53869"/>
                  </a:lnTo>
                  <a:lnTo>
                    <a:pt x="82410" y="31171"/>
                  </a:lnTo>
                  <a:lnTo>
                    <a:pt x="80066" y="16751"/>
                  </a:lnTo>
                  <a:lnTo>
                    <a:pt x="77466" y="9942"/>
                  </a:lnTo>
                  <a:lnTo>
                    <a:pt x="72911" y="5403"/>
                  </a:lnTo>
                  <a:lnTo>
                    <a:pt x="60323" y="360"/>
                  </a:lnTo>
                  <a:lnTo>
                    <a:pt x="47202" y="0"/>
                  </a:lnTo>
                  <a:lnTo>
                    <a:pt x="35021" y="2897"/>
                  </a:lnTo>
                  <a:lnTo>
                    <a:pt x="15116" y="15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7029560" y="2025650"/>
              <a:ext cx="31641" cy="234951"/>
            </a:xfrm>
            <a:custGeom>
              <a:avLst/>
              <a:gdLst/>
              <a:ahLst/>
              <a:cxnLst/>
              <a:rect l="0" t="0" r="0" b="0"/>
              <a:pathLst>
                <a:path w="31641" h="234951">
                  <a:moveTo>
                    <a:pt x="31640" y="0"/>
                  </a:moveTo>
                  <a:lnTo>
                    <a:pt x="12541" y="57297"/>
                  </a:lnTo>
                  <a:lnTo>
                    <a:pt x="1767" y="102170"/>
                  </a:lnTo>
                  <a:lnTo>
                    <a:pt x="0" y="160900"/>
                  </a:lnTo>
                  <a:lnTo>
                    <a:pt x="3270" y="208299"/>
                  </a:lnTo>
                  <a:lnTo>
                    <a:pt x="12590" y="234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7113324" y="2184400"/>
              <a:ext cx="5027" cy="69851"/>
            </a:xfrm>
            <a:custGeom>
              <a:avLst/>
              <a:gdLst/>
              <a:ahLst/>
              <a:cxnLst/>
              <a:rect l="0" t="0" r="0" b="0"/>
              <a:pathLst>
                <a:path w="5027" h="69851">
                  <a:moveTo>
                    <a:pt x="5026" y="0"/>
                  </a:moveTo>
                  <a:lnTo>
                    <a:pt x="0" y="22604"/>
                  </a:lnTo>
                  <a:lnTo>
                    <a:pt x="950" y="45503"/>
                  </a:lnTo>
                  <a:lnTo>
                    <a:pt x="5026" y="69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143750" y="2095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7203341" y="2169886"/>
              <a:ext cx="90126" cy="174995"/>
            </a:xfrm>
            <a:custGeom>
              <a:avLst/>
              <a:gdLst/>
              <a:ahLst/>
              <a:cxnLst/>
              <a:rect l="0" t="0" r="0" b="0"/>
              <a:pathLst>
                <a:path w="90126" h="174995">
                  <a:moveTo>
                    <a:pt x="16609" y="84364"/>
                  </a:moveTo>
                  <a:lnTo>
                    <a:pt x="18491" y="144927"/>
                  </a:lnTo>
                  <a:lnTo>
                    <a:pt x="25447" y="172684"/>
                  </a:lnTo>
                  <a:lnTo>
                    <a:pt x="25323" y="174994"/>
                  </a:lnTo>
                  <a:lnTo>
                    <a:pt x="23830" y="174417"/>
                  </a:lnTo>
                  <a:lnTo>
                    <a:pt x="19113" y="168132"/>
                  </a:lnTo>
                  <a:lnTo>
                    <a:pt x="12491" y="150577"/>
                  </a:lnTo>
                  <a:lnTo>
                    <a:pt x="391" y="93626"/>
                  </a:lnTo>
                  <a:lnTo>
                    <a:pt x="0" y="59121"/>
                  </a:lnTo>
                  <a:lnTo>
                    <a:pt x="6508" y="28499"/>
                  </a:lnTo>
                  <a:lnTo>
                    <a:pt x="15890" y="11916"/>
                  </a:lnTo>
                  <a:lnTo>
                    <a:pt x="25461" y="4422"/>
                  </a:lnTo>
                  <a:lnTo>
                    <a:pt x="30977" y="1436"/>
                  </a:lnTo>
                  <a:lnTo>
                    <a:pt x="44632" y="0"/>
                  </a:lnTo>
                  <a:lnTo>
                    <a:pt x="58697" y="2419"/>
                  </a:lnTo>
                  <a:lnTo>
                    <a:pt x="74549" y="11714"/>
                  </a:lnTo>
                  <a:lnTo>
                    <a:pt x="83752" y="19384"/>
                  </a:lnTo>
                  <a:lnTo>
                    <a:pt x="88784" y="31260"/>
                  </a:lnTo>
                  <a:lnTo>
                    <a:pt x="90125" y="38378"/>
                  </a:lnTo>
                  <a:lnTo>
                    <a:pt x="88903" y="44534"/>
                  </a:lnTo>
                  <a:lnTo>
                    <a:pt x="81901" y="55138"/>
                  </a:lnTo>
                  <a:lnTo>
                    <a:pt x="66059" y="65670"/>
                  </a:lnTo>
                  <a:lnTo>
                    <a:pt x="38084" y="70480"/>
                  </a:lnTo>
                  <a:lnTo>
                    <a:pt x="16609" y="716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7385050" y="21844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404100" y="2127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7524750" y="2171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7469161" y="2096315"/>
              <a:ext cx="106390" cy="158694"/>
            </a:xfrm>
            <a:custGeom>
              <a:avLst/>
              <a:gdLst/>
              <a:ahLst/>
              <a:cxnLst/>
              <a:rect l="0" t="0" r="0" b="0"/>
              <a:pathLst>
                <a:path w="106390" h="158694">
                  <a:moveTo>
                    <a:pt x="30189" y="88085"/>
                  </a:moveTo>
                  <a:lnTo>
                    <a:pt x="9232" y="110453"/>
                  </a:lnTo>
                  <a:lnTo>
                    <a:pt x="3706" y="121310"/>
                  </a:lnTo>
                  <a:lnTo>
                    <a:pt x="0" y="142693"/>
                  </a:lnTo>
                  <a:lnTo>
                    <a:pt x="1596" y="148479"/>
                  </a:lnTo>
                  <a:lnTo>
                    <a:pt x="4777" y="153042"/>
                  </a:lnTo>
                  <a:lnTo>
                    <a:pt x="9014" y="156790"/>
                  </a:lnTo>
                  <a:lnTo>
                    <a:pt x="14661" y="158583"/>
                  </a:lnTo>
                  <a:lnTo>
                    <a:pt x="28462" y="158693"/>
                  </a:lnTo>
                  <a:lnTo>
                    <a:pt x="48727" y="151418"/>
                  </a:lnTo>
                  <a:lnTo>
                    <a:pt x="57949" y="142338"/>
                  </a:lnTo>
                  <a:lnTo>
                    <a:pt x="69618" y="119263"/>
                  </a:lnTo>
                  <a:lnTo>
                    <a:pt x="92334" y="56147"/>
                  </a:lnTo>
                  <a:lnTo>
                    <a:pt x="105500" y="0"/>
                  </a:lnTo>
                  <a:lnTo>
                    <a:pt x="105994" y="4721"/>
                  </a:lnTo>
                  <a:lnTo>
                    <a:pt x="100416" y="62134"/>
                  </a:lnTo>
                  <a:lnTo>
                    <a:pt x="105098" y="116581"/>
                  </a:lnTo>
                  <a:lnTo>
                    <a:pt x="106389" y="1388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254750" y="2432050"/>
              <a:ext cx="140062" cy="133351"/>
            </a:xfrm>
            <a:custGeom>
              <a:avLst/>
              <a:gdLst/>
              <a:ahLst/>
              <a:cxnLst/>
              <a:rect l="0" t="0" r="0" b="0"/>
              <a:pathLst>
                <a:path w="140062" h="133351">
                  <a:moveTo>
                    <a:pt x="31750" y="0"/>
                  </a:moveTo>
                  <a:lnTo>
                    <a:pt x="25008" y="10113"/>
                  </a:lnTo>
                  <a:lnTo>
                    <a:pt x="20815" y="33257"/>
                  </a:lnTo>
                  <a:lnTo>
                    <a:pt x="14789" y="93803"/>
                  </a:lnTo>
                  <a:lnTo>
                    <a:pt x="14025" y="117948"/>
                  </a:lnTo>
                  <a:lnTo>
                    <a:pt x="14994" y="118849"/>
                  </a:lnTo>
                  <a:lnTo>
                    <a:pt x="70266" y="59564"/>
                  </a:lnTo>
                  <a:lnTo>
                    <a:pt x="82734" y="56577"/>
                  </a:lnTo>
                  <a:lnTo>
                    <a:pt x="107986" y="60408"/>
                  </a:lnTo>
                  <a:lnTo>
                    <a:pt x="123640" y="69326"/>
                  </a:lnTo>
                  <a:lnTo>
                    <a:pt x="137215" y="80905"/>
                  </a:lnTo>
                  <a:lnTo>
                    <a:pt x="139454" y="86392"/>
                  </a:lnTo>
                  <a:lnTo>
                    <a:pt x="140061" y="100015"/>
                  </a:lnTo>
                  <a:lnTo>
                    <a:pt x="137824" y="106188"/>
                  </a:lnTo>
                  <a:lnTo>
                    <a:pt x="129694" y="116809"/>
                  </a:lnTo>
                  <a:lnTo>
                    <a:pt x="115262" y="122471"/>
                  </a:lnTo>
                  <a:lnTo>
                    <a:pt x="52366" y="132585"/>
                  </a:lnTo>
                  <a:lnTo>
                    <a:pt x="0" y="133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445250" y="24892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9616" y="10845"/>
                  </a:lnTo>
                  <a:lnTo>
                    <a:pt x="4745" y="21048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451600" y="2406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565900" y="237490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25400" y="0"/>
                  </a:moveTo>
                  <a:lnTo>
                    <a:pt x="15966" y="10845"/>
                  </a:lnTo>
                  <a:lnTo>
                    <a:pt x="11095" y="21048"/>
                  </a:lnTo>
                  <a:lnTo>
                    <a:pt x="6766" y="66164"/>
                  </a:lnTo>
                  <a:lnTo>
                    <a:pt x="6386" y="121932"/>
                  </a:lnTo>
                  <a:lnTo>
                    <a:pt x="394" y="180747"/>
                  </a:lnTo>
                  <a:lnTo>
                    <a:pt x="0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640363" y="2457450"/>
              <a:ext cx="96988" cy="102050"/>
            </a:xfrm>
            <a:custGeom>
              <a:avLst/>
              <a:gdLst/>
              <a:ahLst/>
              <a:cxnLst/>
              <a:rect l="0" t="0" r="0" b="0"/>
              <a:pathLst>
                <a:path w="96988" h="102050">
                  <a:moveTo>
                    <a:pt x="71587" y="0"/>
                  </a:moveTo>
                  <a:lnTo>
                    <a:pt x="58103" y="3371"/>
                  </a:lnTo>
                  <a:lnTo>
                    <a:pt x="47720" y="10670"/>
                  </a:lnTo>
                  <a:lnTo>
                    <a:pt x="16643" y="51053"/>
                  </a:lnTo>
                  <a:lnTo>
                    <a:pt x="0" y="88922"/>
                  </a:lnTo>
                  <a:lnTo>
                    <a:pt x="579" y="93854"/>
                  </a:lnTo>
                  <a:lnTo>
                    <a:pt x="3081" y="97847"/>
                  </a:lnTo>
                  <a:lnTo>
                    <a:pt x="6866" y="101215"/>
                  </a:lnTo>
                  <a:lnTo>
                    <a:pt x="10801" y="102049"/>
                  </a:lnTo>
                  <a:lnTo>
                    <a:pt x="14835" y="101193"/>
                  </a:lnTo>
                  <a:lnTo>
                    <a:pt x="27255" y="93248"/>
                  </a:lnTo>
                  <a:lnTo>
                    <a:pt x="56777" y="65499"/>
                  </a:lnTo>
                  <a:lnTo>
                    <a:pt x="76704" y="31368"/>
                  </a:lnTo>
                  <a:lnTo>
                    <a:pt x="79231" y="30084"/>
                  </a:lnTo>
                  <a:lnTo>
                    <a:pt x="80917" y="32051"/>
                  </a:lnTo>
                  <a:lnTo>
                    <a:pt x="89225" y="80104"/>
                  </a:lnTo>
                  <a:lnTo>
                    <a:pt x="96987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6816830" y="2463800"/>
              <a:ext cx="113852" cy="156884"/>
            </a:xfrm>
            <a:custGeom>
              <a:avLst/>
              <a:gdLst/>
              <a:ahLst/>
              <a:cxnLst/>
              <a:rect l="0" t="0" r="0" b="0"/>
              <a:pathLst>
                <a:path w="113852" h="156884">
                  <a:moveTo>
                    <a:pt x="9420" y="0"/>
                  </a:moveTo>
                  <a:lnTo>
                    <a:pt x="0" y="38255"/>
                  </a:lnTo>
                  <a:lnTo>
                    <a:pt x="1235" y="50869"/>
                  </a:lnTo>
                  <a:lnTo>
                    <a:pt x="3964" y="55785"/>
                  </a:lnTo>
                  <a:lnTo>
                    <a:pt x="12639" y="63128"/>
                  </a:lnTo>
                  <a:lnTo>
                    <a:pt x="17916" y="64663"/>
                  </a:lnTo>
                  <a:lnTo>
                    <a:pt x="29424" y="64488"/>
                  </a:lnTo>
                  <a:lnTo>
                    <a:pt x="39713" y="60176"/>
                  </a:lnTo>
                  <a:lnTo>
                    <a:pt x="83478" y="21109"/>
                  </a:lnTo>
                  <a:lnTo>
                    <a:pt x="86308" y="21128"/>
                  </a:lnTo>
                  <a:lnTo>
                    <a:pt x="88196" y="23963"/>
                  </a:lnTo>
                  <a:lnTo>
                    <a:pt x="106831" y="86006"/>
                  </a:lnTo>
                  <a:lnTo>
                    <a:pt x="113851" y="113728"/>
                  </a:lnTo>
                  <a:lnTo>
                    <a:pt x="112749" y="126746"/>
                  </a:lnTo>
                  <a:lnTo>
                    <a:pt x="108026" y="137706"/>
                  </a:lnTo>
                  <a:lnTo>
                    <a:pt x="104790" y="142604"/>
                  </a:lnTo>
                  <a:lnTo>
                    <a:pt x="95551" y="149928"/>
                  </a:lnTo>
                  <a:lnTo>
                    <a:pt x="83684" y="154829"/>
                  </a:lnTo>
                  <a:lnTo>
                    <a:pt x="60430" y="156883"/>
                  </a:lnTo>
                  <a:lnTo>
                    <a:pt x="33628" y="152631"/>
                  </a:lnTo>
                  <a:lnTo>
                    <a:pt x="942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978650" y="2461724"/>
              <a:ext cx="146051" cy="82973"/>
            </a:xfrm>
            <a:custGeom>
              <a:avLst/>
              <a:gdLst/>
              <a:ahLst/>
              <a:cxnLst/>
              <a:rect l="0" t="0" r="0" b="0"/>
              <a:pathLst>
                <a:path w="146051" h="82973">
                  <a:moveTo>
                    <a:pt x="0" y="8426"/>
                  </a:moveTo>
                  <a:lnTo>
                    <a:pt x="0" y="21910"/>
                  </a:lnTo>
                  <a:lnTo>
                    <a:pt x="2117" y="26587"/>
                  </a:lnTo>
                  <a:lnTo>
                    <a:pt x="10113" y="33666"/>
                  </a:lnTo>
                  <a:lnTo>
                    <a:pt x="15208" y="35131"/>
                  </a:lnTo>
                  <a:lnTo>
                    <a:pt x="32493" y="33821"/>
                  </a:lnTo>
                  <a:lnTo>
                    <a:pt x="50315" y="28258"/>
                  </a:lnTo>
                  <a:lnTo>
                    <a:pt x="73740" y="10088"/>
                  </a:lnTo>
                  <a:lnTo>
                    <a:pt x="74561" y="6712"/>
                  </a:lnTo>
                  <a:lnTo>
                    <a:pt x="72991" y="3756"/>
                  </a:lnTo>
                  <a:lnTo>
                    <a:pt x="69827" y="1079"/>
                  </a:lnTo>
                  <a:lnTo>
                    <a:pt x="65601" y="0"/>
                  </a:lnTo>
                  <a:lnTo>
                    <a:pt x="55262" y="683"/>
                  </a:lnTo>
                  <a:lnTo>
                    <a:pt x="37540" y="8405"/>
                  </a:lnTo>
                  <a:lnTo>
                    <a:pt x="28914" y="17589"/>
                  </a:lnTo>
                  <a:lnTo>
                    <a:pt x="25626" y="23001"/>
                  </a:lnTo>
                  <a:lnTo>
                    <a:pt x="23854" y="34659"/>
                  </a:lnTo>
                  <a:lnTo>
                    <a:pt x="24369" y="40732"/>
                  </a:lnTo>
                  <a:lnTo>
                    <a:pt x="28704" y="51241"/>
                  </a:lnTo>
                  <a:lnTo>
                    <a:pt x="42986" y="69486"/>
                  </a:lnTo>
                  <a:lnTo>
                    <a:pt x="58598" y="79043"/>
                  </a:lnTo>
                  <a:lnTo>
                    <a:pt x="80001" y="82972"/>
                  </a:lnTo>
                  <a:lnTo>
                    <a:pt x="124016" y="77501"/>
                  </a:lnTo>
                  <a:lnTo>
                    <a:pt x="146050" y="719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7169150" y="2432050"/>
              <a:ext cx="107951" cy="67650"/>
            </a:xfrm>
            <a:custGeom>
              <a:avLst/>
              <a:gdLst/>
              <a:ahLst/>
              <a:cxnLst/>
              <a:rect l="0" t="0" r="0" b="0"/>
              <a:pathLst>
                <a:path w="107951" h="67650">
                  <a:moveTo>
                    <a:pt x="0" y="19050"/>
                  </a:moveTo>
                  <a:lnTo>
                    <a:pt x="8789" y="44798"/>
                  </a:lnTo>
                  <a:lnTo>
                    <a:pt x="23765" y="66548"/>
                  </a:lnTo>
                  <a:lnTo>
                    <a:pt x="25721" y="67649"/>
                  </a:lnTo>
                  <a:lnTo>
                    <a:pt x="26320" y="66266"/>
                  </a:lnTo>
                  <a:lnTo>
                    <a:pt x="25582" y="45467"/>
                  </a:lnTo>
                  <a:lnTo>
                    <a:pt x="29244" y="34083"/>
                  </a:lnTo>
                  <a:lnTo>
                    <a:pt x="32196" y="29072"/>
                  </a:lnTo>
                  <a:lnTo>
                    <a:pt x="49834" y="15278"/>
                  </a:lnTo>
                  <a:lnTo>
                    <a:pt x="69564" y="5624"/>
                  </a:lnTo>
                  <a:lnTo>
                    <a:pt x="1079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5695950" y="1384300"/>
            <a:ext cx="1530351" cy="349251"/>
            <a:chOff x="5695950" y="1384300"/>
            <a:chExt cx="1530351" cy="349251"/>
          </a:xfrm>
        </p:grpSpPr>
        <p:sp>
          <p:nvSpPr>
            <p:cNvPr id="256" name="Freeform 255"/>
            <p:cNvSpPr/>
            <p:nvPr/>
          </p:nvSpPr>
          <p:spPr>
            <a:xfrm>
              <a:off x="5695950" y="1629181"/>
              <a:ext cx="279401" cy="104370"/>
            </a:xfrm>
            <a:custGeom>
              <a:avLst/>
              <a:gdLst/>
              <a:ahLst/>
              <a:cxnLst/>
              <a:rect l="0" t="0" r="0" b="0"/>
              <a:pathLst>
                <a:path w="279401" h="104370">
                  <a:moveTo>
                    <a:pt x="0" y="104369"/>
                  </a:moveTo>
                  <a:lnTo>
                    <a:pt x="40477" y="80520"/>
                  </a:lnTo>
                  <a:lnTo>
                    <a:pt x="102267" y="55629"/>
                  </a:lnTo>
                  <a:lnTo>
                    <a:pt x="164548" y="32689"/>
                  </a:lnTo>
                  <a:lnTo>
                    <a:pt x="226110" y="11841"/>
                  </a:lnTo>
                  <a:lnTo>
                    <a:pt x="270064" y="0"/>
                  </a:lnTo>
                  <a:lnTo>
                    <a:pt x="273176" y="217"/>
                  </a:lnTo>
                  <a:lnTo>
                    <a:pt x="279400" y="2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089650" y="1526813"/>
              <a:ext cx="147791" cy="170584"/>
            </a:xfrm>
            <a:custGeom>
              <a:avLst/>
              <a:gdLst/>
              <a:ahLst/>
              <a:cxnLst/>
              <a:rect l="0" t="0" r="0" b="0"/>
              <a:pathLst>
                <a:path w="147791" h="170584">
                  <a:moveTo>
                    <a:pt x="38100" y="73387"/>
                  </a:moveTo>
                  <a:lnTo>
                    <a:pt x="39982" y="99135"/>
                  </a:lnTo>
                  <a:lnTo>
                    <a:pt x="57199" y="161904"/>
                  </a:lnTo>
                  <a:lnTo>
                    <a:pt x="59994" y="170583"/>
                  </a:lnTo>
                  <a:lnTo>
                    <a:pt x="53129" y="146674"/>
                  </a:lnTo>
                  <a:lnTo>
                    <a:pt x="52818" y="86226"/>
                  </a:lnTo>
                  <a:lnTo>
                    <a:pt x="59665" y="55619"/>
                  </a:lnTo>
                  <a:lnTo>
                    <a:pt x="77469" y="21817"/>
                  </a:lnTo>
                  <a:lnTo>
                    <a:pt x="87818" y="11426"/>
                  </a:lnTo>
                  <a:lnTo>
                    <a:pt x="101824" y="3516"/>
                  </a:lnTo>
                  <a:lnTo>
                    <a:pt x="117457" y="0"/>
                  </a:lnTo>
                  <a:lnTo>
                    <a:pt x="130049" y="2200"/>
                  </a:lnTo>
                  <a:lnTo>
                    <a:pt x="135383" y="4762"/>
                  </a:lnTo>
                  <a:lnTo>
                    <a:pt x="143190" y="13254"/>
                  </a:lnTo>
                  <a:lnTo>
                    <a:pt x="146260" y="18482"/>
                  </a:lnTo>
                  <a:lnTo>
                    <a:pt x="147790" y="29935"/>
                  </a:lnTo>
                  <a:lnTo>
                    <a:pt x="145412" y="42080"/>
                  </a:lnTo>
                  <a:lnTo>
                    <a:pt x="136140" y="60113"/>
                  </a:lnTo>
                  <a:lnTo>
                    <a:pt x="128475" y="70074"/>
                  </a:lnTo>
                  <a:lnTo>
                    <a:pt x="106281" y="83603"/>
                  </a:lnTo>
                  <a:lnTo>
                    <a:pt x="51024" y="106950"/>
                  </a:lnTo>
                  <a:lnTo>
                    <a:pt x="28446" y="110143"/>
                  </a:lnTo>
                  <a:lnTo>
                    <a:pt x="0" y="1051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299200" y="1512937"/>
              <a:ext cx="139701" cy="74915"/>
            </a:xfrm>
            <a:custGeom>
              <a:avLst/>
              <a:gdLst/>
              <a:ahLst/>
              <a:cxnLst/>
              <a:rect l="0" t="0" r="0" b="0"/>
              <a:pathLst>
                <a:path w="139701" h="74915">
                  <a:moveTo>
                    <a:pt x="0" y="23763"/>
                  </a:moveTo>
                  <a:lnTo>
                    <a:pt x="10984" y="64240"/>
                  </a:lnTo>
                  <a:lnTo>
                    <a:pt x="11231" y="74914"/>
                  </a:lnTo>
                  <a:lnTo>
                    <a:pt x="10310" y="74797"/>
                  </a:lnTo>
                  <a:lnTo>
                    <a:pt x="8990" y="72602"/>
                  </a:lnTo>
                  <a:lnTo>
                    <a:pt x="10503" y="56030"/>
                  </a:lnTo>
                  <a:lnTo>
                    <a:pt x="15486" y="44924"/>
                  </a:lnTo>
                  <a:lnTo>
                    <a:pt x="30184" y="26297"/>
                  </a:lnTo>
                  <a:lnTo>
                    <a:pt x="45867" y="13303"/>
                  </a:lnTo>
                  <a:lnTo>
                    <a:pt x="67291" y="3887"/>
                  </a:lnTo>
                  <a:lnTo>
                    <a:pt x="91513" y="0"/>
                  </a:lnTo>
                  <a:lnTo>
                    <a:pt x="139700" y="47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481339" y="1497078"/>
              <a:ext cx="111166" cy="87542"/>
            </a:xfrm>
            <a:custGeom>
              <a:avLst/>
              <a:gdLst/>
              <a:ahLst/>
              <a:cxnLst/>
              <a:rect l="0" t="0" r="0" b="0"/>
              <a:pathLst>
                <a:path w="111166" h="87542">
                  <a:moveTo>
                    <a:pt x="33761" y="7872"/>
                  </a:moveTo>
                  <a:lnTo>
                    <a:pt x="23648" y="11243"/>
                  </a:lnTo>
                  <a:lnTo>
                    <a:pt x="14920" y="20424"/>
                  </a:lnTo>
                  <a:lnTo>
                    <a:pt x="1190" y="45943"/>
                  </a:lnTo>
                  <a:lnTo>
                    <a:pt x="0" y="58659"/>
                  </a:lnTo>
                  <a:lnTo>
                    <a:pt x="670" y="65013"/>
                  </a:lnTo>
                  <a:lnTo>
                    <a:pt x="7060" y="75837"/>
                  </a:lnTo>
                  <a:lnTo>
                    <a:pt x="11727" y="80698"/>
                  </a:lnTo>
                  <a:lnTo>
                    <a:pt x="24438" y="86100"/>
                  </a:lnTo>
                  <a:lnTo>
                    <a:pt x="31780" y="87541"/>
                  </a:lnTo>
                  <a:lnTo>
                    <a:pt x="45580" y="85379"/>
                  </a:lnTo>
                  <a:lnTo>
                    <a:pt x="71687" y="72492"/>
                  </a:lnTo>
                  <a:lnTo>
                    <a:pt x="101107" y="48001"/>
                  </a:lnTo>
                  <a:lnTo>
                    <a:pt x="110709" y="31992"/>
                  </a:lnTo>
                  <a:lnTo>
                    <a:pt x="111165" y="26069"/>
                  </a:lnTo>
                  <a:lnTo>
                    <a:pt x="107909" y="13843"/>
                  </a:lnTo>
                  <a:lnTo>
                    <a:pt x="103654" y="9030"/>
                  </a:lnTo>
                  <a:lnTo>
                    <a:pt x="91401" y="1802"/>
                  </a:lnTo>
                  <a:lnTo>
                    <a:pt x="76547" y="0"/>
                  </a:lnTo>
                  <a:lnTo>
                    <a:pt x="16750" y="10271"/>
                  </a:lnTo>
                  <a:lnTo>
                    <a:pt x="2011" y="142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6667862" y="1384300"/>
              <a:ext cx="31389" cy="209551"/>
            </a:xfrm>
            <a:custGeom>
              <a:avLst/>
              <a:gdLst/>
              <a:ahLst/>
              <a:cxnLst/>
              <a:rect l="0" t="0" r="0" b="0"/>
              <a:pathLst>
                <a:path w="31389" h="209551">
                  <a:moveTo>
                    <a:pt x="18688" y="0"/>
                  </a:moveTo>
                  <a:lnTo>
                    <a:pt x="3761" y="54893"/>
                  </a:lnTo>
                  <a:lnTo>
                    <a:pt x="0" y="109683"/>
                  </a:lnTo>
                  <a:lnTo>
                    <a:pt x="3041" y="166300"/>
                  </a:lnTo>
                  <a:lnTo>
                    <a:pt x="8441" y="179980"/>
                  </a:lnTo>
                  <a:lnTo>
                    <a:pt x="31388" y="209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6604000" y="15240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25749" y="1882"/>
                  </a:lnTo>
                  <a:lnTo>
                    <a:pt x="88442" y="10540"/>
                  </a:lnTo>
                  <a:lnTo>
                    <a:pt x="13335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6743700" y="1511783"/>
              <a:ext cx="152401" cy="86481"/>
            </a:xfrm>
            <a:custGeom>
              <a:avLst/>
              <a:gdLst/>
              <a:ahLst/>
              <a:cxnLst/>
              <a:rect l="0" t="0" r="0" b="0"/>
              <a:pathLst>
                <a:path w="152401" h="86481">
                  <a:moveTo>
                    <a:pt x="0" y="31267"/>
                  </a:moveTo>
                  <a:lnTo>
                    <a:pt x="22604" y="36293"/>
                  </a:lnTo>
                  <a:lnTo>
                    <a:pt x="36857" y="35618"/>
                  </a:lnTo>
                  <a:lnTo>
                    <a:pt x="75385" y="20267"/>
                  </a:lnTo>
                  <a:lnTo>
                    <a:pt x="85481" y="13208"/>
                  </a:lnTo>
                  <a:lnTo>
                    <a:pt x="87326" y="9350"/>
                  </a:lnTo>
                  <a:lnTo>
                    <a:pt x="87145" y="5367"/>
                  </a:lnTo>
                  <a:lnTo>
                    <a:pt x="85613" y="1300"/>
                  </a:lnTo>
                  <a:lnTo>
                    <a:pt x="83181" y="0"/>
                  </a:lnTo>
                  <a:lnTo>
                    <a:pt x="80149" y="545"/>
                  </a:lnTo>
                  <a:lnTo>
                    <a:pt x="76715" y="2319"/>
                  </a:lnTo>
                  <a:lnTo>
                    <a:pt x="65143" y="14929"/>
                  </a:lnTo>
                  <a:lnTo>
                    <a:pt x="60702" y="28004"/>
                  </a:lnTo>
                  <a:lnTo>
                    <a:pt x="59518" y="35441"/>
                  </a:lnTo>
                  <a:lnTo>
                    <a:pt x="61965" y="47469"/>
                  </a:lnTo>
                  <a:lnTo>
                    <a:pt x="75035" y="70059"/>
                  </a:lnTo>
                  <a:lnTo>
                    <a:pt x="84854" y="78611"/>
                  </a:lnTo>
                  <a:lnTo>
                    <a:pt x="90436" y="81880"/>
                  </a:lnTo>
                  <a:lnTo>
                    <a:pt x="115147" y="86480"/>
                  </a:lnTo>
                  <a:lnTo>
                    <a:pt x="152400" y="820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6966830" y="1511300"/>
              <a:ext cx="5471" cy="76201"/>
            </a:xfrm>
            <a:custGeom>
              <a:avLst/>
              <a:gdLst/>
              <a:ahLst/>
              <a:cxnLst/>
              <a:rect l="0" t="0" r="0" b="0"/>
              <a:pathLst>
                <a:path w="5471" h="76201">
                  <a:moveTo>
                    <a:pt x="5470" y="0"/>
                  </a:moveTo>
                  <a:lnTo>
                    <a:pt x="444" y="22604"/>
                  </a:lnTo>
                  <a:lnTo>
                    <a:pt x="0" y="59735"/>
                  </a:lnTo>
                  <a:lnTo>
                    <a:pt x="5470" y="76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6965950" y="1441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062082" y="1512672"/>
              <a:ext cx="164219" cy="93879"/>
            </a:xfrm>
            <a:custGeom>
              <a:avLst/>
              <a:gdLst/>
              <a:ahLst/>
              <a:cxnLst/>
              <a:rect l="0" t="0" r="0" b="0"/>
              <a:pathLst>
                <a:path w="164219" h="93879">
                  <a:moveTo>
                    <a:pt x="5468" y="62128"/>
                  </a:moveTo>
                  <a:lnTo>
                    <a:pt x="2097" y="72241"/>
                  </a:lnTo>
                  <a:lnTo>
                    <a:pt x="1104" y="72398"/>
                  </a:lnTo>
                  <a:lnTo>
                    <a:pt x="0" y="65046"/>
                  </a:lnTo>
                  <a:lnTo>
                    <a:pt x="2750" y="48411"/>
                  </a:lnTo>
                  <a:lnTo>
                    <a:pt x="11405" y="33448"/>
                  </a:lnTo>
                  <a:lnTo>
                    <a:pt x="22906" y="20077"/>
                  </a:lnTo>
                  <a:lnTo>
                    <a:pt x="38622" y="10549"/>
                  </a:lnTo>
                  <a:lnTo>
                    <a:pt x="67965" y="1715"/>
                  </a:lnTo>
                  <a:lnTo>
                    <a:pt x="84279" y="0"/>
                  </a:lnTo>
                  <a:lnTo>
                    <a:pt x="97175" y="3001"/>
                  </a:lnTo>
                  <a:lnTo>
                    <a:pt x="116951" y="16425"/>
                  </a:lnTo>
                  <a:lnTo>
                    <a:pt x="142990" y="44408"/>
                  </a:lnTo>
                  <a:lnTo>
                    <a:pt x="164218" y="938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20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36279" y="120650"/>
            <a:ext cx="4815372" cy="311151"/>
            <a:chOff x="2036279" y="120650"/>
            <a:chExt cx="4815372" cy="311151"/>
          </a:xfrm>
        </p:grpSpPr>
        <p:sp>
          <p:nvSpPr>
            <p:cNvPr id="2" name="Freeform 1"/>
            <p:cNvSpPr/>
            <p:nvPr/>
          </p:nvSpPr>
          <p:spPr>
            <a:xfrm>
              <a:off x="2036279" y="171450"/>
              <a:ext cx="198922" cy="166962"/>
            </a:xfrm>
            <a:custGeom>
              <a:avLst/>
              <a:gdLst/>
              <a:ahLst/>
              <a:cxnLst/>
              <a:rect l="0" t="0" r="0" b="0"/>
              <a:pathLst>
                <a:path w="198922" h="166962">
                  <a:moveTo>
                    <a:pt x="33821" y="0"/>
                  </a:moveTo>
                  <a:lnTo>
                    <a:pt x="30450" y="56336"/>
                  </a:lnTo>
                  <a:lnTo>
                    <a:pt x="8764" y="113876"/>
                  </a:lnTo>
                  <a:lnTo>
                    <a:pt x="22" y="139616"/>
                  </a:lnTo>
                  <a:lnTo>
                    <a:pt x="0" y="145289"/>
                  </a:lnTo>
                  <a:lnTo>
                    <a:pt x="3737" y="155354"/>
                  </a:lnTo>
                  <a:lnTo>
                    <a:pt x="11984" y="162650"/>
                  </a:lnTo>
                  <a:lnTo>
                    <a:pt x="17146" y="165583"/>
                  </a:lnTo>
                  <a:lnTo>
                    <a:pt x="28527" y="166961"/>
                  </a:lnTo>
                  <a:lnTo>
                    <a:pt x="84779" y="160103"/>
                  </a:lnTo>
                  <a:lnTo>
                    <a:pt x="141904" y="147887"/>
                  </a:lnTo>
                  <a:lnTo>
                    <a:pt x="198921" y="14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290326" y="234950"/>
              <a:ext cx="123327" cy="88266"/>
            </a:xfrm>
            <a:custGeom>
              <a:avLst/>
              <a:gdLst/>
              <a:ahLst/>
              <a:cxnLst/>
              <a:rect l="0" t="0" r="0" b="0"/>
              <a:pathLst>
                <a:path w="123327" h="88266">
                  <a:moveTo>
                    <a:pt x="46474" y="0"/>
                  </a:moveTo>
                  <a:lnTo>
                    <a:pt x="36361" y="3371"/>
                  </a:lnTo>
                  <a:lnTo>
                    <a:pt x="27633" y="10670"/>
                  </a:lnTo>
                  <a:lnTo>
                    <a:pt x="6990" y="38669"/>
                  </a:lnTo>
                  <a:lnTo>
                    <a:pt x="1174" y="51053"/>
                  </a:lnTo>
                  <a:lnTo>
                    <a:pt x="0" y="63612"/>
                  </a:lnTo>
                  <a:lnTo>
                    <a:pt x="674" y="69925"/>
                  </a:lnTo>
                  <a:lnTo>
                    <a:pt x="7069" y="80702"/>
                  </a:lnTo>
                  <a:lnTo>
                    <a:pt x="11737" y="85551"/>
                  </a:lnTo>
                  <a:lnTo>
                    <a:pt x="18377" y="88079"/>
                  </a:lnTo>
                  <a:lnTo>
                    <a:pt x="43166" y="88265"/>
                  </a:lnTo>
                  <a:lnTo>
                    <a:pt x="77788" y="80071"/>
                  </a:lnTo>
                  <a:lnTo>
                    <a:pt x="93774" y="70605"/>
                  </a:lnTo>
                  <a:lnTo>
                    <a:pt x="111817" y="53353"/>
                  </a:lnTo>
                  <a:lnTo>
                    <a:pt x="120436" y="39705"/>
                  </a:lnTo>
                  <a:lnTo>
                    <a:pt x="123326" y="26113"/>
                  </a:lnTo>
                  <a:lnTo>
                    <a:pt x="123108" y="19526"/>
                  </a:lnTo>
                  <a:lnTo>
                    <a:pt x="120141" y="14428"/>
                  </a:lnTo>
                  <a:lnTo>
                    <a:pt x="109319" y="6883"/>
                  </a:lnTo>
                  <a:lnTo>
                    <a:pt x="87359" y="2039"/>
                  </a:lnTo>
                  <a:lnTo>
                    <a:pt x="66349" y="3975"/>
                  </a:lnTo>
                  <a:lnTo>
                    <a:pt x="33774" y="19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66317" y="228600"/>
              <a:ext cx="137513" cy="105641"/>
            </a:xfrm>
            <a:custGeom>
              <a:avLst/>
              <a:gdLst/>
              <a:ahLst/>
              <a:cxnLst/>
              <a:rect l="0" t="0" r="0" b="0"/>
              <a:pathLst>
                <a:path w="137513" h="105641">
                  <a:moveTo>
                    <a:pt x="73683" y="0"/>
                  </a:moveTo>
                  <a:lnTo>
                    <a:pt x="54816" y="5775"/>
                  </a:lnTo>
                  <a:lnTo>
                    <a:pt x="40498" y="16606"/>
                  </a:lnTo>
                  <a:lnTo>
                    <a:pt x="5976" y="61556"/>
                  </a:lnTo>
                  <a:lnTo>
                    <a:pt x="0" y="85345"/>
                  </a:lnTo>
                  <a:lnTo>
                    <a:pt x="1983" y="91469"/>
                  </a:lnTo>
                  <a:lnTo>
                    <a:pt x="6127" y="96257"/>
                  </a:lnTo>
                  <a:lnTo>
                    <a:pt x="11713" y="100155"/>
                  </a:lnTo>
                  <a:lnTo>
                    <a:pt x="25444" y="104485"/>
                  </a:lnTo>
                  <a:lnTo>
                    <a:pt x="33057" y="105640"/>
                  </a:lnTo>
                  <a:lnTo>
                    <a:pt x="49042" y="103160"/>
                  </a:lnTo>
                  <a:lnTo>
                    <a:pt x="104223" y="78036"/>
                  </a:lnTo>
                  <a:lnTo>
                    <a:pt x="134589" y="47425"/>
                  </a:lnTo>
                  <a:lnTo>
                    <a:pt x="136864" y="42200"/>
                  </a:lnTo>
                  <a:lnTo>
                    <a:pt x="137512" y="30750"/>
                  </a:lnTo>
                  <a:lnTo>
                    <a:pt x="135285" y="26144"/>
                  </a:lnTo>
                  <a:lnTo>
                    <a:pt x="127167" y="19146"/>
                  </a:lnTo>
                  <a:lnTo>
                    <a:pt x="107326" y="14610"/>
                  </a:lnTo>
                  <a:lnTo>
                    <a:pt x="86944" y="16637"/>
                  </a:lnTo>
                  <a:lnTo>
                    <a:pt x="75814" y="21740"/>
                  </a:lnTo>
                  <a:lnTo>
                    <a:pt x="60983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41600" y="12065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0" y="0"/>
                  </a:moveTo>
                  <a:lnTo>
                    <a:pt x="1881" y="62444"/>
                  </a:lnTo>
                  <a:lnTo>
                    <a:pt x="9460" y="122705"/>
                  </a:lnTo>
                  <a:lnTo>
                    <a:pt x="17580" y="182722"/>
                  </a:lnTo>
                  <a:lnTo>
                    <a:pt x="25400" y="209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98439" y="203200"/>
              <a:ext cx="146362" cy="139701"/>
            </a:xfrm>
            <a:custGeom>
              <a:avLst/>
              <a:gdLst/>
              <a:ahLst/>
              <a:cxnLst/>
              <a:rect l="0" t="0" r="0" b="0"/>
              <a:pathLst>
                <a:path w="146362" h="139701">
                  <a:moveTo>
                    <a:pt x="82861" y="0"/>
                  </a:moveTo>
                  <a:lnTo>
                    <a:pt x="86232" y="10113"/>
                  </a:lnTo>
                  <a:lnTo>
                    <a:pt x="84124" y="20722"/>
                  </a:lnTo>
                  <a:lnTo>
                    <a:pt x="81586" y="26515"/>
                  </a:lnTo>
                  <a:lnTo>
                    <a:pt x="73122" y="34833"/>
                  </a:lnTo>
                  <a:lnTo>
                    <a:pt x="12105" y="72591"/>
                  </a:lnTo>
                  <a:lnTo>
                    <a:pt x="2966" y="80711"/>
                  </a:lnTo>
                  <a:lnTo>
                    <a:pt x="670" y="85557"/>
                  </a:lnTo>
                  <a:lnTo>
                    <a:pt x="0" y="96587"/>
                  </a:lnTo>
                  <a:lnTo>
                    <a:pt x="2220" y="101080"/>
                  </a:lnTo>
                  <a:lnTo>
                    <a:pt x="10332" y="107954"/>
                  </a:lnTo>
                  <a:lnTo>
                    <a:pt x="73366" y="129062"/>
                  </a:lnTo>
                  <a:lnTo>
                    <a:pt x="134409" y="135064"/>
                  </a:lnTo>
                  <a:lnTo>
                    <a:pt x="146361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29354" y="133285"/>
              <a:ext cx="248847" cy="240226"/>
            </a:xfrm>
            <a:custGeom>
              <a:avLst/>
              <a:gdLst/>
              <a:ahLst/>
              <a:cxnLst/>
              <a:rect l="0" t="0" r="0" b="0"/>
              <a:pathLst>
                <a:path w="248847" h="240226">
                  <a:moveTo>
                    <a:pt x="178996" y="120715"/>
                  </a:moveTo>
                  <a:lnTo>
                    <a:pt x="168151" y="111281"/>
                  </a:lnTo>
                  <a:lnTo>
                    <a:pt x="157948" y="106409"/>
                  </a:lnTo>
                  <a:lnTo>
                    <a:pt x="144476" y="105655"/>
                  </a:lnTo>
                  <a:lnTo>
                    <a:pt x="116203" y="110920"/>
                  </a:lnTo>
                  <a:lnTo>
                    <a:pt x="90941" y="123824"/>
                  </a:lnTo>
                  <a:lnTo>
                    <a:pt x="28756" y="176166"/>
                  </a:lnTo>
                  <a:lnTo>
                    <a:pt x="10089" y="197834"/>
                  </a:lnTo>
                  <a:lnTo>
                    <a:pt x="460" y="216237"/>
                  </a:lnTo>
                  <a:lnTo>
                    <a:pt x="0" y="222496"/>
                  </a:lnTo>
                  <a:lnTo>
                    <a:pt x="3251" y="235096"/>
                  </a:lnTo>
                  <a:lnTo>
                    <a:pt x="6800" y="238597"/>
                  </a:lnTo>
                  <a:lnTo>
                    <a:pt x="11282" y="240225"/>
                  </a:lnTo>
                  <a:lnTo>
                    <a:pt x="29584" y="239146"/>
                  </a:lnTo>
                  <a:lnTo>
                    <a:pt x="61053" y="229089"/>
                  </a:lnTo>
                  <a:lnTo>
                    <a:pt x="99105" y="199766"/>
                  </a:lnTo>
                  <a:lnTo>
                    <a:pt x="153525" y="141807"/>
                  </a:lnTo>
                  <a:lnTo>
                    <a:pt x="170332" y="119655"/>
                  </a:lnTo>
                  <a:lnTo>
                    <a:pt x="200320" y="59748"/>
                  </a:lnTo>
                  <a:lnTo>
                    <a:pt x="217979" y="25799"/>
                  </a:lnTo>
                  <a:lnTo>
                    <a:pt x="221826" y="3143"/>
                  </a:lnTo>
                  <a:lnTo>
                    <a:pt x="221660" y="0"/>
                  </a:lnTo>
                  <a:lnTo>
                    <a:pt x="220845" y="22"/>
                  </a:lnTo>
                  <a:lnTo>
                    <a:pt x="214466" y="15265"/>
                  </a:lnTo>
                  <a:lnTo>
                    <a:pt x="198026" y="73383"/>
                  </a:lnTo>
                  <a:lnTo>
                    <a:pt x="192252" y="128693"/>
                  </a:lnTo>
                  <a:lnTo>
                    <a:pt x="195177" y="166349"/>
                  </a:lnTo>
                  <a:lnTo>
                    <a:pt x="200534" y="180038"/>
                  </a:lnTo>
                  <a:lnTo>
                    <a:pt x="208324" y="190825"/>
                  </a:lnTo>
                  <a:lnTo>
                    <a:pt x="218842" y="200323"/>
                  </a:lnTo>
                  <a:lnTo>
                    <a:pt x="230572" y="205485"/>
                  </a:lnTo>
                  <a:lnTo>
                    <a:pt x="248846" y="2096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47319" y="228600"/>
              <a:ext cx="104345" cy="124909"/>
            </a:xfrm>
            <a:custGeom>
              <a:avLst/>
              <a:gdLst/>
              <a:ahLst/>
              <a:cxnLst/>
              <a:rect l="0" t="0" r="0" b="0"/>
              <a:pathLst>
                <a:path w="104345" h="124909">
                  <a:moveTo>
                    <a:pt x="57881" y="0"/>
                  </a:moveTo>
                  <a:lnTo>
                    <a:pt x="47768" y="6742"/>
                  </a:lnTo>
                  <a:lnTo>
                    <a:pt x="18397" y="46948"/>
                  </a:lnTo>
                  <a:lnTo>
                    <a:pt x="145" y="92833"/>
                  </a:lnTo>
                  <a:lnTo>
                    <a:pt x="0" y="106876"/>
                  </a:lnTo>
                  <a:lnTo>
                    <a:pt x="2360" y="112173"/>
                  </a:lnTo>
                  <a:lnTo>
                    <a:pt x="10627" y="119940"/>
                  </a:lnTo>
                  <a:lnTo>
                    <a:pt x="23239" y="123862"/>
                  </a:lnTo>
                  <a:lnTo>
                    <a:pt x="30553" y="124908"/>
                  </a:lnTo>
                  <a:lnTo>
                    <a:pt x="44324" y="122307"/>
                  </a:lnTo>
                  <a:lnTo>
                    <a:pt x="62095" y="112910"/>
                  </a:lnTo>
                  <a:lnTo>
                    <a:pt x="80742" y="97092"/>
                  </a:lnTo>
                  <a:lnTo>
                    <a:pt x="97309" y="70946"/>
                  </a:lnTo>
                  <a:lnTo>
                    <a:pt x="103156" y="57637"/>
                  </a:lnTo>
                  <a:lnTo>
                    <a:pt x="104344" y="42785"/>
                  </a:lnTo>
                  <a:lnTo>
                    <a:pt x="103673" y="34873"/>
                  </a:lnTo>
                  <a:lnTo>
                    <a:pt x="101109" y="28893"/>
                  </a:lnTo>
                  <a:lnTo>
                    <a:pt x="92616" y="20367"/>
                  </a:lnTo>
                  <a:lnTo>
                    <a:pt x="79904" y="16108"/>
                  </a:lnTo>
                  <a:lnTo>
                    <a:pt x="57881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10923" y="234950"/>
              <a:ext cx="184001" cy="88976"/>
            </a:xfrm>
            <a:custGeom>
              <a:avLst/>
              <a:gdLst/>
              <a:ahLst/>
              <a:cxnLst/>
              <a:rect l="0" t="0" r="0" b="0"/>
              <a:pathLst>
                <a:path w="184001" h="88976">
                  <a:moveTo>
                    <a:pt x="14927" y="19050"/>
                  </a:moveTo>
                  <a:lnTo>
                    <a:pt x="0" y="69298"/>
                  </a:lnTo>
                  <a:lnTo>
                    <a:pt x="37" y="75126"/>
                  </a:lnTo>
                  <a:lnTo>
                    <a:pt x="3841" y="85365"/>
                  </a:lnTo>
                  <a:lnTo>
                    <a:pt x="7536" y="87955"/>
                  </a:lnTo>
                  <a:lnTo>
                    <a:pt x="12116" y="88975"/>
                  </a:lnTo>
                  <a:lnTo>
                    <a:pt x="17287" y="88950"/>
                  </a:lnTo>
                  <a:lnTo>
                    <a:pt x="28676" y="83278"/>
                  </a:lnTo>
                  <a:lnTo>
                    <a:pt x="49863" y="65760"/>
                  </a:lnTo>
                  <a:lnTo>
                    <a:pt x="70751" y="34762"/>
                  </a:lnTo>
                  <a:lnTo>
                    <a:pt x="74015" y="33758"/>
                  </a:lnTo>
                  <a:lnTo>
                    <a:pt x="76897" y="35205"/>
                  </a:lnTo>
                  <a:lnTo>
                    <a:pt x="81980" y="42458"/>
                  </a:lnTo>
                  <a:lnTo>
                    <a:pt x="96525" y="70424"/>
                  </a:lnTo>
                  <a:lnTo>
                    <a:pt x="106226" y="79042"/>
                  </a:lnTo>
                  <a:lnTo>
                    <a:pt x="118299" y="84519"/>
                  </a:lnTo>
                  <a:lnTo>
                    <a:pt x="133072" y="86953"/>
                  </a:lnTo>
                  <a:lnTo>
                    <a:pt x="147164" y="84272"/>
                  </a:lnTo>
                  <a:lnTo>
                    <a:pt x="153885" y="81581"/>
                  </a:lnTo>
                  <a:lnTo>
                    <a:pt x="163234" y="72947"/>
                  </a:lnTo>
                  <a:lnTo>
                    <a:pt x="181030" y="47680"/>
                  </a:lnTo>
                  <a:lnTo>
                    <a:pt x="184000" y="33656"/>
                  </a:lnTo>
                  <a:lnTo>
                    <a:pt x="181558" y="19897"/>
                  </a:lnTo>
                  <a:lnTo>
                    <a:pt x="178931" y="13265"/>
                  </a:lnTo>
                  <a:lnTo>
                    <a:pt x="174357" y="8843"/>
                  </a:lnTo>
                  <a:lnTo>
                    <a:pt x="156553" y="2620"/>
                  </a:lnTo>
                  <a:lnTo>
                    <a:pt x="1419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67150" y="245766"/>
              <a:ext cx="127001" cy="97135"/>
            </a:xfrm>
            <a:custGeom>
              <a:avLst/>
              <a:gdLst/>
              <a:ahLst/>
              <a:cxnLst/>
              <a:rect l="0" t="0" r="0" b="0"/>
              <a:pathLst>
                <a:path w="127001" h="97135">
                  <a:moveTo>
                    <a:pt x="0" y="1884"/>
                  </a:moveTo>
                  <a:lnTo>
                    <a:pt x="10984" y="52413"/>
                  </a:lnTo>
                  <a:lnTo>
                    <a:pt x="11556" y="60970"/>
                  </a:lnTo>
                  <a:lnTo>
                    <a:pt x="13348" y="63852"/>
                  </a:lnTo>
                  <a:lnTo>
                    <a:pt x="15954" y="62952"/>
                  </a:lnTo>
                  <a:lnTo>
                    <a:pt x="21908" y="55131"/>
                  </a:lnTo>
                  <a:lnTo>
                    <a:pt x="35241" y="32863"/>
                  </a:lnTo>
                  <a:lnTo>
                    <a:pt x="59596" y="7558"/>
                  </a:lnTo>
                  <a:lnTo>
                    <a:pt x="70937" y="1348"/>
                  </a:lnTo>
                  <a:lnTo>
                    <a:pt x="83033" y="0"/>
                  </a:lnTo>
                  <a:lnTo>
                    <a:pt x="94759" y="2458"/>
                  </a:lnTo>
                  <a:lnTo>
                    <a:pt x="104674" y="8254"/>
                  </a:lnTo>
                  <a:lnTo>
                    <a:pt x="107883" y="13892"/>
                  </a:lnTo>
                  <a:lnTo>
                    <a:pt x="113033" y="46406"/>
                  </a:lnTo>
                  <a:lnTo>
                    <a:pt x="117421" y="76844"/>
                  </a:lnTo>
                  <a:lnTo>
                    <a:pt x="127000" y="97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72498" y="254000"/>
              <a:ext cx="119072" cy="98982"/>
            </a:xfrm>
            <a:custGeom>
              <a:avLst/>
              <a:gdLst/>
              <a:ahLst/>
              <a:cxnLst/>
              <a:rect l="0" t="0" r="0" b="0"/>
              <a:pathLst>
                <a:path w="119072" h="98982">
                  <a:moveTo>
                    <a:pt x="70902" y="0"/>
                  </a:moveTo>
                  <a:lnTo>
                    <a:pt x="44387" y="12209"/>
                  </a:lnTo>
                  <a:lnTo>
                    <a:pt x="20587" y="28543"/>
                  </a:lnTo>
                  <a:lnTo>
                    <a:pt x="6762" y="45381"/>
                  </a:lnTo>
                  <a:lnTo>
                    <a:pt x="532" y="57564"/>
                  </a:lnTo>
                  <a:lnTo>
                    <a:pt x="0" y="63776"/>
                  </a:lnTo>
                  <a:lnTo>
                    <a:pt x="3171" y="76323"/>
                  </a:lnTo>
                  <a:lnTo>
                    <a:pt x="11166" y="87073"/>
                  </a:lnTo>
                  <a:lnTo>
                    <a:pt x="16262" y="91915"/>
                  </a:lnTo>
                  <a:lnTo>
                    <a:pt x="31330" y="97296"/>
                  </a:lnTo>
                  <a:lnTo>
                    <a:pt x="48376" y="98981"/>
                  </a:lnTo>
                  <a:lnTo>
                    <a:pt x="83144" y="92510"/>
                  </a:lnTo>
                  <a:lnTo>
                    <a:pt x="94217" y="84860"/>
                  </a:lnTo>
                  <a:lnTo>
                    <a:pt x="112823" y="66073"/>
                  </a:lnTo>
                  <a:lnTo>
                    <a:pt x="117756" y="53590"/>
                  </a:lnTo>
                  <a:lnTo>
                    <a:pt x="119071" y="46310"/>
                  </a:lnTo>
                  <a:lnTo>
                    <a:pt x="116770" y="34458"/>
                  </a:lnTo>
                  <a:lnTo>
                    <a:pt x="107540" y="19852"/>
                  </a:lnTo>
                  <a:lnTo>
                    <a:pt x="103795" y="15352"/>
                  </a:lnTo>
                  <a:lnTo>
                    <a:pt x="92106" y="8469"/>
                  </a:lnTo>
                  <a:lnTo>
                    <a:pt x="78209" y="4470"/>
                  </a:lnTo>
                  <a:lnTo>
                    <a:pt x="58486" y="6185"/>
                  </a:lnTo>
                  <a:lnTo>
                    <a:pt x="45628" y="9334"/>
                  </a:lnTo>
                  <a:lnTo>
                    <a:pt x="36621" y="14967"/>
                  </a:lnTo>
                  <a:lnTo>
                    <a:pt x="26452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45000" y="25400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56487"/>
                  </a:lnTo>
                  <a:lnTo>
                    <a:pt x="705" y="68850"/>
                  </a:lnTo>
                  <a:lnTo>
                    <a:pt x="1881" y="69183"/>
                  </a:lnTo>
                  <a:lnTo>
                    <a:pt x="5069" y="63909"/>
                  </a:lnTo>
                  <a:lnTo>
                    <a:pt x="30038" y="18818"/>
                  </a:lnTo>
                  <a:lnTo>
                    <a:pt x="34842" y="15368"/>
                  </a:lnTo>
                  <a:lnTo>
                    <a:pt x="40161" y="13773"/>
                  </a:lnTo>
                  <a:lnTo>
                    <a:pt x="45824" y="13415"/>
                  </a:lnTo>
                  <a:lnTo>
                    <a:pt x="50305" y="15294"/>
                  </a:lnTo>
                  <a:lnTo>
                    <a:pt x="57165" y="23025"/>
                  </a:lnTo>
                  <a:lnTo>
                    <a:pt x="81633" y="76303"/>
                  </a:lnTo>
                  <a:lnTo>
                    <a:pt x="91315" y="85183"/>
                  </a:lnTo>
                  <a:lnTo>
                    <a:pt x="107950" y="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75017" y="252328"/>
              <a:ext cx="190684" cy="114915"/>
            </a:xfrm>
            <a:custGeom>
              <a:avLst/>
              <a:gdLst/>
              <a:ahLst/>
              <a:cxnLst/>
              <a:rect l="0" t="0" r="0" b="0"/>
              <a:pathLst>
                <a:path w="190684" h="114915">
                  <a:moveTo>
                    <a:pt x="120833" y="8022"/>
                  </a:moveTo>
                  <a:lnTo>
                    <a:pt x="114091" y="1280"/>
                  </a:lnTo>
                  <a:lnTo>
                    <a:pt x="109988" y="0"/>
                  </a:lnTo>
                  <a:lnTo>
                    <a:pt x="94101" y="1568"/>
                  </a:lnTo>
                  <a:lnTo>
                    <a:pt x="76694" y="7207"/>
                  </a:lnTo>
                  <a:lnTo>
                    <a:pt x="50049" y="25406"/>
                  </a:lnTo>
                  <a:lnTo>
                    <a:pt x="7986" y="79544"/>
                  </a:lnTo>
                  <a:lnTo>
                    <a:pt x="829" y="94843"/>
                  </a:lnTo>
                  <a:lnTo>
                    <a:pt x="0" y="108698"/>
                  </a:lnTo>
                  <a:lnTo>
                    <a:pt x="2883" y="112534"/>
                  </a:lnTo>
                  <a:lnTo>
                    <a:pt x="7628" y="114385"/>
                  </a:lnTo>
                  <a:lnTo>
                    <a:pt x="13613" y="114914"/>
                  </a:lnTo>
                  <a:lnTo>
                    <a:pt x="25907" y="111739"/>
                  </a:lnTo>
                  <a:lnTo>
                    <a:pt x="54418" y="98202"/>
                  </a:lnTo>
                  <a:lnTo>
                    <a:pt x="66856" y="86437"/>
                  </a:lnTo>
                  <a:lnTo>
                    <a:pt x="83673" y="67710"/>
                  </a:lnTo>
                  <a:lnTo>
                    <a:pt x="104948" y="48740"/>
                  </a:lnTo>
                  <a:lnTo>
                    <a:pt x="109537" y="47162"/>
                  </a:lnTo>
                  <a:lnTo>
                    <a:pt x="114008" y="47521"/>
                  </a:lnTo>
                  <a:lnTo>
                    <a:pt x="118399" y="49171"/>
                  </a:lnTo>
                  <a:lnTo>
                    <a:pt x="122033" y="53094"/>
                  </a:lnTo>
                  <a:lnTo>
                    <a:pt x="138621" y="84164"/>
                  </a:lnTo>
                  <a:lnTo>
                    <a:pt x="157461" y="99884"/>
                  </a:lnTo>
                  <a:lnTo>
                    <a:pt x="170979" y="105294"/>
                  </a:lnTo>
                  <a:lnTo>
                    <a:pt x="190683" y="1096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43500" y="258876"/>
              <a:ext cx="254001" cy="103075"/>
            </a:xfrm>
            <a:custGeom>
              <a:avLst/>
              <a:gdLst/>
              <a:ahLst/>
              <a:cxnLst/>
              <a:rect l="0" t="0" r="0" b="0"/>
              <a:pathLst>
                <a:path w="254001" h="103075">
                  <a:moveTo>
                    <a:pt x="0" y="1474"/>
                  </a:moveTo>
                  <a:lnTo>
                    <a:pt x="10984" y="41951"/>
                  </a:lnTo>
                  <a:lnTo>
                    <a:pt x="21438" y="90141"/>
                  </a:lnTo>
                  <a:lnTo>
                    <a:pt x="23464" y="91630"/>
                  </a:lnTo>
                  <a:lnTo>
                    <a:pt x="25521" y="89800"/>
                  </a:lnTo>
                  <a:lnTo>
                    <a:pt x="60635" y="27500"/>
                  </a:lnTo>
                  <a:lnTo>
                    <a:pt x="71399" y="17509"/>
                  </a:lnTo>
                  <a:lnTo>
                    <a:pt x="77938" y="14986"/>
                  </a:lnTo>
                  <a:lnTo>
                    <a:pt x="92730" y="14065"/>
                  </a:lnTo>
                  <a:lnTo>
                    <a:pt x="99214" y="16923"/>
                  </a:lnTo>
                  <a:lnTo>
                    <a:pt x="110182" y="27626"/>
                  </a:lnTo>
                  <a:lnTo>
                    <a:pt x="126179" y="58723"/>
                  </a:lnTo>
                  <a:lnTo>
                    <a:pt x="134988" y="75822"/>
                  </a:lnTo>
                  <a:lnTo>
                    <a:pt x="138675" y="80673"/>
                  </a:lnTo>
                  <a:lnTo>
                    <a:pt x="141839" y="80379"/>
                  </a:lnTo>
                  <a:lnTo>
                    <a:pt x="144654" y="76655"/>
                  </a:lnTo>
                  <a:lnTo>
                    <a:pt x="176031" y="14156"/>
                  </a:lnTo>
                  <a:lnTo>
                    <a:pt x="186186" y="5229"/>
                  </a:lnTo>
                  <a:lnTo>
                    <a:pt x="191857" y="1861"/>
                  </a:lnTo>
                  <a:lnTo>
                    <a:pt x="205685" y="0"/>
                  </a:lnTo>
                  <a:lnTo>
                    <a:pt x="213323" y="491"/>
                  </a:lnTo>
                  <a:lnTo>
                    <a:pt x="219121" y="2935"/>
                  </a:lnTo>
                  <a:lnTo>
                    <a:pt x="227445" y="11296"/>
                  </a:lnTo>
                  <a:lnTo>
                    <a:pt x="236097" y="27903"/>
                  </a:lnTo>
                  <a:lnTo>
                    <a:pt x="237106" y="40031"/>
                  </a:lnTo>
                  <a:lnTo>
                    <a:pt x="235939" y="75748"/>
                  </a:lnTo>
                  <a:lnTo>
                    <a:pt x="238447" y="89518"/>
                  </a:lnTo>
                  <a:lnTo>
                    <a:pt x="240809" y="94037"/>
                  </a:lnTo>
                  <a:lnTo>
                    <a:pt x="243795" y="97049"/>
                  </a:lnTo>
                  <a:lnTo>
                    <a:pt x="254000" y="1030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61000" y="240599"/>
              <a:ext cx="120651" cy="112307"/>
            </a:xfrm>
            <a:custGeom>
              <a:avLst/>
              <a:gdLst/>
              <a:ahLst/>
              <a:cxnLst/>
              <a:rect l="0" t="0" r="0" b="0"/>
              <a:pathLst>
                <a:path w="120651" h="112307">
                  <a:moveTo>
                    <a:pt x="0" y="45151"/>
                  </a:moveTo>
                  <a:lnTo>
                    <a:pt x="10845" y="54585"/>
                  </a:lnTo>
                  <a:lnTo>
                    <a:pt x="21048" y="59457"/>
                  </a:lnTo>
                  <a:lnTo>
                    <a:pt x="42063" y="62795"/>
                  </a:lnTo>
                  <a:lnTo>
                    <a:pt x="62793" y="60414"/>
                  </a:lnTo>
                  <a:lnTo>
                    <a:pt x="74004" y="55227"/>
                  </a:lnTo>
                  <a:lnTo>
                    <a:pt x="105705" y="28064"/>
                  </a:lnTo>
                  <a:lnTo>
                    <a:pt x="107864" y="23176"/>
                  </a:lnTo>
                  <a:lnTo>
                    <a:pt x="108382" y="12101"/>
                  </a:lnTo>
                  <a:lnTo>
                    <a:pt x="106121" y="7596"/>
                  </a:lnTo>
                  <a:lnTo>
                    <a:pt x="97965" y="708"/>
                  </a:lnTo>
                  <a:lnTo>
                    <a:pt x="92827" y="0"/>
                  </a:lnTo>
                  <a:lnTo>
                    <a:pt x="81473" y="2976"/>
                  </a:lnTo>
                  <a:lnTo>
                    <a:pt x="71253" y="10885"/>
                  </a:lnTo>
                  <a:lnTo>
                    <a:pt x="41428" y="45488"/>
                  </a:lnTo>
                  <a:lnTo>
                    <a:pt x="36052" y="58706"/>
                  </a:lnTo>
                  <a:lnTo>
                    <a:pt x="33662" y="73988"/>
                  </a:lnTo>
                  <a:lnTo>
                    <a:pt x="36363" y="86425"/>
                  </a:lnTo>
                  <a:lnTo>
                    <a:pt x="39058" y="91717"/>
                  </a:lnTo>
                  <a:lnTo>
                    <a:pt x="49580" y="101360"/>
                  </a:lnTo>
                  <a:lnTo>
                    <a:pt x="63663" y="108938"/>
                  </a:lnTo>
                  <a:lnTo>
                    <a:pt x="79330" y="112306"/>
                  </a:lnTo>
                  <a:lnTo>
                    <a:pt x="120650" y="1086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57850" y="247650"/>
              <a:ext cx="254001" cy="107951"/>
            </a:xfrm>
            <a:custGeom>
              <a:avLst/>
              <a:gdLst/>
              <a:ahLst/>
              <a:cxnLst/>
              <a:rect l="0" t="0" r="0" b="0"/>
              <a:pathLst>
                <a:path w="254001" h="107951">
                  <a:moveTo>
                    <a:pt x="0" y="0"/>
                  </a:moveTo>
                  <a:lnTo>
                    <a:pt x="10984" y="40477"/>
                  </a:lnTo>
                  <a:lnTo>
                    <a:pt x="21438" y="88667"/>
                  </a:lnTo>
                  <a:lnTo>
                    <a:pt x="24170" y="90862"/>
                  </a:lnTo>
                  <a:lnTo>
                    <a:pt x="27402" y="90208"/>
                  </a:lnTo>
                  <a:lnTo>
                    <a:pt x="30968" y="87655"/>
                  </a:lnTo>
                  <a:lnTo>
                    <a:pt x="36812" y="79175"/>
                  </a:lnTo>
                  <a:lnTo>
                    <a:pt x="47831" y="62500"/>
                  </a:lnTo>
                  <a:lnTo>
                    <a:pt x="72281" y="37393"/>
                  </a:lnTo>
                  <a:lnTo>
                    <a:pt x="83631" y="31201"/>
                  </a:lnTo>
                  <a:lnTo>
                    <a:pt x="88209" y="31384"/>
                  </a:lnTo>
                  <a:lnTo>
                    <a:pt x="91967" y="33623"/>
                  </a:lnTo>
                  <a:lnTo>
                    <a:pt x="95178" y="37232"/>
                  </a:lnTo>
                  <a:lnTo>
                    <a:pt x="98746" y="48768"/>
                  </a:lnTo>
                  <a:lnTo>
                    <a:pt x="101036" y="79170"/>
                  </a:lnTo>
                  <a:lnTo>
                    <a:pt x="103341" y="85235"/>
                  </a:lnTo>
                  <a:lnTo>
                    <a:pt x="111546" y="93856"/>
                  </a:lnTo>
                  <a:lnTo>
                    <a:pt x="115992" y="95026"/>
                  </a:lnTo>
                  <a:lnTo>
                    <a:pt x="120367" y="94395"/>
                  </a:lnTo>
                  <a:lnTo>
                    <a:pt x="128991" y="89931"/>
                  </a:lnTo>
                  <a:lnTo>
                    <a:pt x="181771" y="46530"/>
                  </a:lnTo>
                  <a:lnTo>
                    <a:pt x="186797" y="45131"/>
                  </a:lnTo>
                  <a:lnTo>
                    <a:pt x="198026" y="47340"/>
                  </a:lnTo>
                  <a:lnTo>
                    <a:pt x="201868" y="51315"/>
                  </a:lnTo>
                  <a:lnTo>
                    <a:pt x="222915" y="93337"/>
                  </a:lnTo>
                  <a:lnTo>
                    <a:pt x="226927" y="98208"/>
                  </a:lnTo>
                  <a:lnTo>
                    <a:pt x="237029" y="103620"/>
                  </a:lnTo>
                  <a:lnTo>
                    <a:pt x="254000" y="10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37250" y="152400"/>
              <a:ext cx="205574" cy="209135"/>
            </a:xfrm>
            <a:custGeom>
              <a:avLst/>
              <a:gdLst/>
              <a:ahLst/>
              <a:cxnLst/>
              <a:rect l="0" t="0" r="0" b="0"/>
              <a:pathLst>
                <a:path w="205574" h="209135">
                  <a:moveTo>
                    <a:pt x="69850" y="0"/>
                  </a:moveTo>
                  <a:lnTo>
                    <a:pt x="65486" y="16620"/>
                  </a:lnTo>
                  <a:lnTo>
                    <a:pt x="54739" y="79146"/>
                  </a:lnTo>
                  <a:lnTo>
                    <a:pt x="40905" y="137632"/>
                  </a:lnTo>
                  <a:lnTo>
                    <a:pt x="39347" y="154538"/>
                  </a:lnTo>
                  <a:lnTo>
                    <a:pt x="41048" y="158764"/>
                  </a:lnTo>
                  <a:lnTo>
                    <a:pt x="44298" y="160171"/>
                  </a:lnTo>
                  <a:lnTo>
                    <a:pt x="48582" y="159697"/>
                  </a:lnTo>
                  <a:lnTo>
                    <a:pt x="88436" y="131382"/>
                  </a:lnTo>
                  <a:lnTo>
                    <a:pt x="121260" y="106552"/>
                  </a:lnTo>
                  <a:lnTo>
                    <a:pt x="133621" y="100743"/>
                  </a:lnTo>
                  <a:lnTo>
                    <a:pt x="146171" y="99573"/>
                  </a:lnTo>
                  <a:lnTo>
                    <a:pt x="171474" y="104571"/>
                  </a:lnTo>
                  <a:lnTo>
                    <a:pt x="187136" y="113691"/>
                  </a:lnTo>
                  <a:lnTo>
                    <a:pt x="194414" y="123201"/>
                  </a:lnTo>
                  <a:lnTo>
                    <a:pt x="204836" y="149925"/>
                  </a:lnTo>
                  <a:lnTo>
                    <a:pt x="205573" y="164000"/>
                  </a:lnTo>
                  <a:lnTo>
                    <a:pt x="204782" y="170717"/>
                  </a:lnTo>
                  <a:lnTo>
                    <a:pt x="198258" y="181943"/>
                  </a:lnTo>
                  <a:lnTo>
                    <a:pt x="187598" y="190930"/>
                  </a:lnTo>
                  <a:lnTo>
                    <a:pt x="149622" y="204816"/>
                  </a:lnTo>
                  <a:lnTo>
                    <a:pt x="87216" y="209134"/>
                  </a:lnTo>
                  <a:lnTo>
                    <a:pt x="28132" y="200675"/>
                  </a:lnTo>
                  <a:lnTo>
                    <a:pt x="0" y="184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59500" y="250806"/>
              <a:ext cx="171451" cy="78692"/>
            </a:xfrm>
            <a:custGeom>
              <a:avLst/>
              <a:gdLst/>
              <a:ahLst/>
              <a:cxnLst/>
              <a:rect l="0" t="0" r="0" b="0"/>
              <a:pathLst>
                <a:path w="171451" h="78692">
                  <a:moveTo>
                    <a:pt x="0" y="15894"/>
                  </a:moveTo>
                  <a:lnTo>
                    <a:pt x="3371" y="53344"/>
                  </a:lnTo>
                  <a:lnTo>
                    <a:pt x="8838" y="76222"/>
                  </a:lnTo>
                  <a:lnTo>
                    <a:pt x="10831" y="78691"/>
                  </a:lnTo>
                  <a:lnTo>
                    <a:pt x="12865" y="77514"/>
                  </a:lnTo>
                  <a:lnTo>
                    <a:pt x="46079" y="22101"/>
                  </a:lnTo>
                  <a:lnTo>
                    <a:pt x="63983" y="6523"/>
                  </a:lnTo>
                  <a:lnTo>
                    <a:pt x="80178" y="1146"/>
                  </a:lnTo>
                  <a:lnTo>
                    <a:pt x="105366" y="0"/>
                  </a:lnTo>
                  <a:lnTo>
                    <a:pt x="140065" y="8548"/>
                  </a:lnTo>
                  <a:lnTo>
                    <a:pt x="171450" y="222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298351" y="254000"/>
              <a:ext cx="108800" cy="107951"/>
            </a:xfrm>
            <a:custGeom>
              <a:avLst/>
              <a:gdLst/>
              <a:ahLst/>
              <a:cxnLst/>
              <a:rect l="0" t="0" r="0" b="0"/>
              <a:pathLst>
                <a:path w="108800" h="107951">
                  <a:moveTo>
                    <a:pt x="102449" y="0"/>
                  </a:moveTo>
                  <a:lnTo>
                    <a:pt x="72563" y="12209"/>
                  </a:lnTo>
                  <a:lnTo>
                    <a:pt x="11501" y="54814"/>
                  </a:lnTo>
                  <a:lnTo>
                    <a:pt x="634" y="71039"/>
                  </a:lnTo>
                  <a:lnTo>
                    <a:pt x="0" y="76287"/>
                  </a:lnTo>
                  <a:lnTo>
                    <a:pt x="3059" y="85881"/>
                  </a:lnTo>
                  <a:lnTo>
                    <a:pt x="11003" y="92968"/>
                  </a:lnTo>
                  <a:lnTo>
                    <a:pt x="16085" y="95845"/>
                  </a:lnTo>
                  <a:lnTo>
                    <a:pt x="27376" y="97161"/>
                  </a:lnTo>
                  <a:lnTo>
                    <a:pt x="40156" y="94688"/>
                  </a:lnTo>
                  <a:lnTo>
                    <a:pt x="61806" y="85363"/>
                  </a:lnTo>
                  <a:lnTo>
                    <a:pt x="72861" y="77685"/>
                  </a:lnTo>
                  <a:lnTo>
                    <a:pt x="89340" y="56058"/>
                  </a:lnTo>
                  <a:lnTo>
                    <a:pt x="90182" y="56422"/>
                  </a:lnTo>
                  <a:lnTo>
                    <a:pt x="87996" y="67047"/>
                  </a:lnTo>
                  <a:lnTo>
                    <a:pt x="86463" y="72215"/>
                  </a:lnTo>
                  <a:lnTo>
                    <a:pt x="86853" y="77071"/>
                  </a:lnTo>
                  <a:lnTo>
                    <a:pt x="91049" y="86230"/>
                  </a:lnTo>
                  <a:lnTo>
                    <a:pt x="108799" y="10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03622" y="280213"/>
              <a:ext cx="100379" cy="77400"/>
            </a:xfrm>
            <a:custGeom>
              <a:avLst/>
              <a:gdLst/>
              <a:ahLst/>
              <a:cxnLst/>
              <a:rect l="0" t="0" r="0" b="0"/>
              <a:pathLst>
                <a:path w="100379" h="77400">
                  <a:moveTo>
                    <a:pt x="17828" y="5537"/>
                  </a:moveTo>
                  <a:lnTo>
                    <a:pt x="610" y="64715"/>
                  </a:lnTo>
                  <a:lnTo>
                    <a:pt x="0" y="72506"/>
                  </a:lnTo>
                  <a:lnTo>
                    <a:pt x="1003" y="76288"/>
                  </a:lnTo>
                  <a:lnTo>
                    <a:pt x="3084" y="77399"/>
                  </a:lnTo>
                  <a:lnTo>
                    <a:pt x="5881" y="76728"/>
                  </a:lnTo>
                  <a:lnTo>
                    <a:pt x="10873" y="70339"/>
                  </a:lnTo>
                  <a:lnTo>
                    <a:pt x="35097" y="28545"/>
                  </a:lnTo>
                  <a:lnTo>
                    <a:pt x="60191" y="1465"/>
                  </a:lnTo>
                  <a:lnTo>
                    <a:pt x="64414" y="0"/>
                  </a:lnTo>
                  <a:lnTo>
                    <a:pt x="68641" y="435"/>
                  </a:lnTo>
                  <a:lnTo>
                    <a:pt x="72870" y="2136"/>
                  </a:lnTo>
                  <a:lnTo>
                    <a:pt x="75690" y="6092"/>
                  </a:lnTo>
                  <a:lnTo>
                    <a:pt x="79658" y="25143"/>
                  </a:lnTo>
                  <a:lnTo>
                    <a:pt x="82244" y="47251"/>
                  </a:lnTo>
                  <a:lnTo>
                    <a:pt x="93163" y="66197"/>
                  </a:lnTo>
                  <a:lnTo>
                    <a:pt x="100378" y="753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67500" y="304800"/>
              <a:ext cx="184151" cy="127001"/>
            </a:xfrm>
            <a:custGeom>
              <a:avLst/>
              <a:gdLst/>
              <a:ahLst/>
              <a:cxnLst/>
              <a:rect l="0" t="0" r="0" b="0"/>
              <a:pathLst>
                <a:path w="184151" h="127001">
                  <a:moveTo>
                    <a:pt x="0" y="0"/>
                  </a:moveTo>
                  <a:lnTo>
                    <a:pt x="0" y="13484"/>
                  </a:lnTo>
                  <a:lnTo>
                    <a:pt x="2117" y="18867"/>
                  </a:lnTo>
                  <a:lnTo>
                    <a:pt x="10113" y="28611"/>
                  </a:lnTo>
                  <a:lnTo>
                    <a:pt x="29886" y="38660"/>
                  </a:lnTo>
                  <a:lnTo>
                    <a:pt x="45503" y="39995"/>
                  </a:lnTo>
                  <a:lnTo>
                    <a:pt x="100408" y="34840"/>
                  </a:lnTo>
                  <a:lnTo>
                    <a:pt x="139595" y="14345"/>
                  </a:lnTo>
                  <a:lnTo>
                    <a:pt x="140336" y="11680"/>
                  </a:lnTo>
                  <a:lnTo>
                    <a:pt x="137302" y="9903"/>
                  </a:lnTo>
                  <a:lnTo>
                    <a:pt x="131751" y="8719"/>
                  </a:lnTo>
                  <a:lnTo>
                    <a:pt x="119940" y="11166"/>
                  </a:lnTo>
                  <a:lnTo>
                    <a:pt x="113826" y="13794"/>
                  </a:lnTo>
                  <a:lnTo>
                    <a:pt x="105152" y="22358"/>
                  </a:lnTo>
                  <a:lnTo>
                    <a:pt x="101852" y="27606"/>
                  </a:lnTo>
                  <a:lnTo>
                    <a:pt x="97206" y="48474"/>
                  </a:lnTo>
                  <a:lnTo>
                    <a:pt x="101764" y="62466"/>
                  </a:lnTo>
                  <a:lnTo>
                    <a:pt x="111551" y="75741"/>
                  </a:lnTo>
                  <a:lnTo>
                    <a:pt x="152771" y="109190"/>
                  </a:lnTo>
                  <a:lnTo>
                    <a:pt x="18415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15954" y="1063429"/>
            <a:ext cx="1257497" cy="947668"/>
            <a:chOff x="2215954" y="1063429"/>
            <a:chExt cx="1257497" cy="947668"/>
          </a:xfrm>
        </p:grpSpPr>
        <p:sp>
          <p:nvSpPr>
            <p:cNvPr id="23" name="Freeform 22"/>
            <p:cNvSpPr/>
            <p:nvPr/>
          </p:nvSpPr>
          <p:spPr>
            <a:xfrm>
              <a:off x="2411938" y="1250950"/>
              <a:ext cx="152410" cy="103551"/>
            </a:xfrm>
            <a:custGeom>
              <a:avLst/>
              <a:gdLst/>
              <a:ahLst/>
              <a:cxnLst/>
              <a:rect l="0" t="0" r="0" b="0"/>
              <a:pathLst>
                <a:path w="152410" h="103551">
                  <a:moveTo>
                    <a:pt x="51862" y="0"/>
                  </a:moveTo>
                  <a:lnTo>
                    <a:pt x="25144" y="28129"/>
                  </a:lnTo>
                  <a:lnTo>
                    <a:pt x="19291" y="39313"/>
                  </a:lnTo>
                  <a:lnTo>
                    <a:pt x="15400" y="60880"/>
                  </a:lnTo>
                  <a:lnTo>
                    <a:pt x="18253" y="73154"/>
                  </a:lnTo>
                  <a:lnTo>
                    <a:pt x="31582" y="92532"/>
                  </a:lnTo>
                  <a:lnTo>
                    <a:pt x="43319" y="99451"/>
                  </a:lnTo>
                  <a:lnTo>
                    <a:pt x="50400" y="102284"/>
                  </a:lnTo>
                  <a:lnTo>
                    <a:pt x="65794" y="103550"/>
                  </a:lnTo>
                  <a:lnTo>
                    <a:pt x="95301" y="98614"/>
                  </a:lnTo>
                  <a:lnTo>
                    <a:pt x="128856" y="77869"/>
                  </a:lnTo>
                  <a:lnTo>
                    <a:pt x="143976" y="65484"/>
                  </a:lnTo>
                  <a:lnTo>
                    <a:pt x="149246" y="53328"/>
                  </a:lnTo>
                  <a:lnTo>
                    <a:pt x="150883" y="39224"/>
                  </a:lnTo>
                  <a:lnTo>
                    <a:pt x="149258" y="25899"/>
                  </a:lnTo>
                  <a:lnTo>
                    <a:pt x="146426" y="20794"/>
                  </a:lnTo>
                  <a:lnTo>
                    <a:pt x="137635" y="13240"/>
                  </a:lnTo>
                  <a:lnTo>
                    <a:pt x="114043" y="8391"/>
                  </a:lnTo>
                  <a:lnTo>
                    <a:pt x="88082" y="10326"/>
                  </a:lnTo>
                  <a:lnTo>
                    <a:pt x="55436" y="22370"/>
                  </a:lnTo>
                  <a:lnTo>
                    <a:pt x="20481" y="47378"/>
                  </a:lnTo>
                  <a:lnTo>
                    <a:pt x="6737" y="64367"/>
                  </a:lnTo>
                  <a:lnTo>
                    <a:pt x="527" y="76586"/>
                  </a:lnTo>
                  <a:lnTo>
                    <a:pt x="0" y="82101"/>
                  </a:lnTo>
                  <a:lnTo>
                    <a:pt x="3177" y="91993"/>
                  </a:lnTo>
                  <a:lnTo>
                    <a:pt x="11174" y="99212"/>
                  </a:lnTo>
                  <a:lnTo>
                    <a:pt x="16270" y="102124"/>
                  </a:lnTo>
                  <a:lnTo>
                    <a:pt x="27577" y="103479"/>
                  </a:lnTo>
                  <a:lnTo>
                    <a:pt x="88137" y="90137"/>
                  </a:lnTo>
                  <a:lnTo>
                    <a:pt x="111921" y="78840"/>
                  </a:lnTo>
                  <a:lnTo>
                    <a:pt x="137913" y="53682"/>
                  </a:lnTo>
                  <a:lnTo>
                    <a:pt x="140274" y="47783"/>
                  </a:lnTo>
                  <a:lnTo>
                    <a:pt x="141015" y="33702"/>
                  </a:lnTo>
                  <a:lnTo>
                    <a:pt x="138109" y="28818"/>
                  </a:lnTo>
                  <a:lnTo>
                    <a:pt x="133349" y="25562"/>
                  </a:lnTo>
                  <a:lnTo>
                    <a:pt x="127353" y="23391"/>
                  </a:lnTo>
                  <a:lnTo>
                    <a:pt x="115047" y="22861"/>
                  </a:lnTo>
                  <a:lnTo>
                    <a:pt x="102522" y="25683"/>
                  </a:lnTo>
                  <a:lnTo>
                    <a:pt x="84276" y="35205"/>
                  </a:lnTo>
                  <a:lnTo>
                    <a:pt x="60695" y="55210"/>
                  </a:lnTo>
                  <a:lnTo>
                    <a:pt x="58456" y="60795"/>
                  </a:lnTo>
                  <a:lnTo>
                    <a:pt x="57850" y="74528"/>
                  </a:lnTo>
                  <a:lnTo>
                    <a:pt x="60793" y="79318"/>
                  </a:lnTo>
                  <a:lnTo>
                    <a:pt x="65577" y="82512"/>
                  </a:lnTo>
                  <a:lnTo>
                    <a:pt x="71589" y="84641"/>
                  </a:lnTo>
                  <a:lnTo>
                    <a:pt x="96904" y="84267"/>
                  </a:lnTo>
                  <a:lnTo>
                    <a:pt x="120006" y="79688"/>
                  </a:lnTo>
                  <a:lnTo>
                    <a:pt x="136885" y="70491"/>
                  </a:lnTo>
                  <a:lnTo>
                    <a:pt x="150824" y="58830"/>
                  </a:lnTo>
                  <a:lnTo>
                    <a:pt x="152409" y="54742"/>
                  </a:lnTo>
                  <a:lnTo>
                    <a:pt x="152054" y="50606"/>
                  </a:lnTo>
                  <a:lnTo>
                    <a:pt x="150407" y="46437"/>
                  </a:lnTo>
                  <a:lnTo>
                    <a:pt x="146486" y="43658"/>
                  </a:lnTo>
                  <a:lnTo>
                    <a:pt x="134604" y="40570"/>
                  </a:lnTo>
                  <a:lnTo>
                    <a:pt x="115419" y="42203"/>
                  </a:lnTo>
                  <a:lnTo>
                    <a:pt x="96329" y="50526"/>
                  </a:lnTo>
                  <a:lnTo>
                    <a:pt x="80638" y="61929"/>
                  </a:lnTo>
                  <a:lnTo>
                    <a:pt x="78807" y="65981"/>
                  </a:lnTo>
                  <a:lnTo>
                    <a:pt x="78998" y="70093"/>
                  </a:lnTo>
                  <a:lnTo>
                    <a:pt x="80536" y="74245"/>
                  </a:lnTo>
                  <a:lnTo>
                    <a:pt x="82972" y="77013"/>
                  </a:lnTo>
                  <a:lnTo>
                    <a:pt x="96312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39898" y="1063429"/>
              <a:ext cx="171603" cy="104972"/>
            </a:xfrm>
            <a:custGeom>
              <a:avLst/>
              <a:gdLst/>
              <a:ahLst/>
              <a:cxnLst/>
              <a:rect l="0" t="0" r="0" b="0"/>
              <a:pathLst>
                <a:path w="171603" h="104972">
                  <a:moveTo>
                    <a:pt x="171602" y="3371"/>
                  </a:moveTo>
                  <a:lnTo>
                    <a:pt x="161489" y="0"/>
                  </a:lnTo>
                  <a:lnTo>
                    <a:pt x="150879" y="227"/>
                  </a:lnTo>
                  <a:lnTo>
                    <a:pt x="139109" y="3385"/>
                  </a:lnTo>
                  <a:lnTo>
                    <a:pt x="77627" y="31587"/>
                  </a:lnTo>
                  <a:lnTo>
                    <a:pt x="40501" y="64782"/>
                  </a:lnTo>
                  <a:lnTo>
                    <a:pt x="38340" y="69711"/>
                  </a:lnTo>
                  <a:lnTo>
                    <a:pt x="37821" y="80833"/>
                  </a:lnTo>
                  <a:lnTo>
                    <a:pt x="41823" y="90951"/>
                  </a:lnTo>
                  <a:lnTo>
                    <a:pt x="44866" y="95624"/>
                  </a:lnTo>
                  <a:lnTo>
                    <a:pt x="49717" y="98740"/>
                  </a:lnTo>
                  <a:lnTo>
                    <a:pt x="62633" y="102201"/>
                  </a:lnTo>
                  <a:lnTo>
                    <a:pt x="82400" y="100779"/>
                  </a:lnTo>
                  <a:lnTo>
                    <a:pt x="101662" y="92519"/>
                  </a:lnTo>
                  <a:lnTo>
                    <a:pt x="117405" y="81134"/>
                  </a:lnTo>
                  <a:lnTo>
                    <a:pt x="127635" y="65453"/>
                  </a:lnTo>
                  <a:lnTo>
                    <a:pt x="129013" y="51659"/>
                  </a:lnTo>
                  <a:lnTo>
                    <a:pt x="128392" y="44030"/>
                  </a:lnTo>
                  <a:lnTo>
                    <a:pt x="125862" y="38238"/>
                  </a:lnTo>
                  <a:lnTo>
                    <a:pt x="117406" y="29921"/>
                  </a:lnTo>
                  <a:lnTo>
                    <a:pt x="104711" y="25754"/>
                  </a:lnTo>
                  <a:lnTo>
                    <a:pt x="90367" y="24608"/>
                  </a:lnTo>
                  <a:lnTo>
                    <a:pt x="54104" y="31454"/>
                  </a:lnTo>
                  <a:lnTo>
                    <a:pt x="18596" y="52476"/>
                  </a:lnTo>
                  <a:lnTo>
                    <a:pt x="3343" y="64879"/>
                  </a:lnTo>
                  <a:lnTo>
                    <a:pt x="869" y="70482"/>
                  </a:lnTo>
                  <a:lnTo>
                    <a:pt x="0" y="84233"/>
                  </a:lnTo>
                  <a:lnTo>
                    <a:pt x="2873" y="89735"/>
                  </a:lnTo>
                  <a:lnTo>
                    <a:pt x="13591" y="97729"/>
                  </a:lnTo>
                  <a:lnTo>
                    <a:pt x="27762" y="99871"/>
                  </a:lnTo>
                  <a:lnTo>
                    <a:pt x="82852" y="89856"/>
                  </a:lnTo>
                  <a:lnTo>
                    <a:pt x="118297" y="75854"/>
                  </a:lnTo>
                  <a:lnTo>
                    <a:pt x="154226" y="50702"/>
                  </a:lnTo>
                  <a:lnTo>
                    <a:pt x="157196" y="45509"/>
                  </a:lnTo>
                  <a:lnTo>
                    <a:pt x="158614" y="34093"/>
                  </a:lnTo>
                  <a:lnTo>
                    <a:pt x="155888" y="30203"/>
                  </a:lnTo>
                  <a:lnTo>
                    <a:pt x="151248" y="27609"/>
                  </a:lnTo>
                  <a:lnTo>
                    <a:pt x="145333" y="25880"/>
                  </a:lnTo>
                  <a:lnTo>
                    <a:pt x="131234" y="27721"/>
                  </a:lnTo>
                  <a:lnTo>
                    <a:pt x="71455" y="46369"/>
                  </a:lnTo>
                  <a:lnTo>
                    <a:pt x="25320" y="77563"/>
                  </a:lnTo>
                  <a:lnTo>
                    <a:pt x="21869" y="82466"/>
                  </a:lnTo>
                  <a:lnTo>
                    <a:pt x="20274" y="87851"/>
                  </a:lnTo>
                  <a:lnTo>
                    <a:pt x="19917" y="93557"/>
                  </a:lnTo>
                  <a:lnTo>
                    <a:pt x="22501" y="97362"/>
                  </a:lnTo>
                  <a:lnTo>
                    <a:pt x="27046" y="99898"/>
                  </a:lnTo>
                  <a:lnTo>
                    <a:pt x="57302" y="1049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52198" y="1300227"/>
              <a:ext cx="169178" cy="109474"/>
            </a:xfrm>
            <a:custGeom>
              <a:avLst/>
              <a:gdLst/>
              <a:ahLst/>
              <a:cxnLst/>
              <a:rect l="0" t="0" r="0" b="0"/>
              <a:pathLst>
                <a:path w="169178" h="109474">
                  <a:moveTo>
                    <a:pt x="16402" y="7873"/>
                  </a:moveTo>
                  <a:lnTo>
                    <a:pt x="6289" y="14615"/>
                  </a:lnTo>
                  <a:lnTo>
                    <a:pt x="3310" y="19423"/>
                  </a:lnTo>
                  <a:lnTo>
                    <a:pt x="0" y="32292"/>
                  </a:lnTo>
                  <a:lnTo>
                    <a:pt x="1508" y="55403"/>
                  </a:lnTo>
                  <a:lnTo>
                    <a:pt x="6490" y="68038"/>
                  </a:lnTo>
                  <a:lnTo>
                    <a:pt x="9794" y="73383"/>
                  </a:lnTo>
                  <a:lnTo>
                    <a:pt x="14819" y="76946"/>
                  </a:lnTo>
                  <a:lnTo>
                    <a:pt x="27928" y="80906"/>
                  </a:lnTo>
                  <a:lnTo>
                    <a:pt x="51175" y="79764"/>
                  </a:lnTo>
                  <a:lnTo>
                    <a:pt x="83609" y="67987"/>
                  </a:lnTo>
                  <a:lnTo>
                    <a:pt x="114283" y="47922"/>
                  </a:lnTo>
                  <a:lnTo>
                    <a:pt x="124740" y="31969"/>
                  </a:lnTo>
                  <a:lnTo>
                    <a:pt x="125316" y="26054"/>
                  </a:lnTo>
                  <a:lnTo>
                    <a:pt x="122193" y="13837"/>
                  </a:lnTo>
                  <a:lnTo>
                    <a:pt x="114220" y="5114"/>
                  </a:lnTo>
                  <a:lnTo>
                    <a:pt x="109131" y="1801"/>
                  </a:lnTo>
                  <a:lnTo>
                    <a:pt x="97832" y="0"/>
                  </a:lnTo>
                  <a:lnTo>
                    <a:pt x="69960" y="4593"/>
                  </a:lnTo>
                  <a:lnTo>
                    <a:pt x="48969" y="13643"/>
                  </a:lnTo>
                  <a:lnTo>
                    <a:pt x="13495" y="43109"/>
                  </a:lnTo>
                  <a:lnTo>
                    <a:pt x="10936" y="49002"/>
                  </a:lnTo>
                  <a:lnTo>
                    <a:pt x="9974" y="63077"/>
                  </a:lnTo>
                  <a:lnTo>
                    <a:pt x="12117" y="69370"/>
                  </a:lnTo>
                  <a:lnTo>
                    <a:pt x="20142" y="80125"/>
                  </a:lnTo>
                  <a:lnTo>
                    <a:pt x="32646" y="85846"/>
                  </a:lnTo>
                  <a:lnTo>
                    <a:pt x="48316" y="87683"/>
                  </a:lnTo>
                  <a:lnTo>
                    <a:pt x="94043" y="81317"/>
                  </a:lnTo>
                  <a:lnTo>
                    <a:pt x="135082" y="64381"/>
                  </a:lnTo>
                  <a:lnTo>
                    <a:pt x="148171" y="55566"/>
                  </a:lnTo>
                  <a:lnTo>
                    <a:pt x="162767" y="38702"/>
                  </a:lnTo>
                  <a:lnTo>
                    <a:pt x="169177" y="26514"/>
                  </a:lnTo>
                  <a:lnTo>
                    <a:pt x="167641" y="22417"/>
                  </a:lnTo>
                  <a:lnTo>
                    <a:pt x="163089" y="19686"/>
                  </a:lnTo>
                  <a:lnTo>
                    <a:pt x="156527" y="17865"/>
                  </a:lnTo>
                  <a:lnTo>
                    <a:pt x="143591" y="19604"/>
                  </a:lnTo>
                  <a:lnTo>
                    <a:pt x="100293" y="36951"/>
                  </a:lnTo>
                  <a:lnTo>
                    <a:pt x="77188" y="56028"/>
                  </a:lnTo>
                  <a:lnTo>
                    <a:pt x="66790" y="72471"/>
                  </a:lnTo>
                  <a:lnTo>
                    <a:pt x="66222" y="78455"/>
                  </a:lnTo>
                  <a:lnTo>
                    <a:pt x="69353" y="90748"/>
                  </a:lnTo>
                  <a:lnTo>
                    <a:pt x="77330" y="99505"/>
                  </a:lnTo>
                  <a:lnTo>
                    <a:pt x="87931" y="105043"/>
                  </a:lnTo>
                  <a:lnTo>
                    <a:pt x="111652" y="1094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15550" y="1320800"/>
              <a:ext cx="152371" cy="95251"/>
            </a:xfrm>
            <a:custGeom>
              <a:avLst/>
              <a:gdLst/>
              <a:ahLst/>
              <a:cxnLst/>
              <a:rect l="0" t="0" r="0" b="0"/>
              <a:pathLst>
                <a:path w="152371" h="95251">
                  <a:moveTo>
                    <a:pt x="46750" y="0"/>
                  </a:moveTo>
                  <a:lnTo>
                    <a:pt x="20235" y="12209"/>
                  </a:lnTo>
                  <a:lnTo>
                    <a:pt x="11917" y="21654"/>
                  </a:lnTo>
                  <a:lnTo>
                    <a:pt x="829" y="44964"/>
                  </a:lnTo>
                  <a:lnTo>
                    <a:pt x="0" y="57379"/>
                  </a:lnTo>
                  <a:lnTo>
                    <a:pt x="767" y="63652"/>
                  </a:lnTo>
                  <a:lnTo>
                    <a:pt x="3394" y="68540"/>
                  </a:lnTo>
                  <a:lnTo>
                    <a:pt x="11959" y="75853"/>
                  </a:lnTo>
                  <a:lnTo>
                    <a:pt x="26583" y="77692"/>
                  </a:lnTo>
                  <a:lnTo>
                    <a:pt x="43432" y="75452"/>
                  </a:lnTo>
                  <a:lnTo>
                    <a:pt x="88217" y="54596"/>
                  </a:lnTo>
                  <a:lnTo>
                    <a:pt x="104506" y="41498"/>
                  </a:lnTo>
                  <a:lnTo>
                    <a:pt x="113812" y="30438"/>
                  </a:lnTo>
                  <a:lnTo>
                    <a:pt x="114036" y="25936"/>
                  </a:lnTo>
                  <a:lnTo>
                    <a:pt x="111363" y="22230"/>
                  </a:lnTo>
                  <a:lnTo>
                    <a:pt x="106759" y="19053"/>
                  </a:lnTo>
                  <a:lnTo>
                    <a:pt x="95998" y="17405"/>
                  </a:lnTo>
                  <a:lnTo>
                    <a:pt x="71843" y="22096"/>
                  </a:lnTo>
                  <a:lnTo>
                    <a:pt x="47395" y="39251"/>
                  </a:lnTo>
                  <a:lnTo>
                    <a:pt x="23830" y="64627"/>
                  </a:lnTo>
                  <a:lnTo>
                    <a:pt x="22298" y="69896"/>
                  </a:lnTo>
                  <a:lnTo>
                    <a:pt x="22687" y="74819"/>
                  </a:lnTo>
                  <a:lnTo>
                    <a:pt x="24358" y="79513"/>
                  </a:lnTo>
                  <a:lnTo>
                    <a:pt x="28294" y="83348"/>
                  </a:lnTo>
                  <a:lnTo>
                    <a:pt x="40194" y="89490"/>
                  </a:lnTo>
                  <a:lnTo>
                    <a:pt x="66131" y="93543"/>
                  </a:lnTo>
                  <a:lnTo>
                    <a:pt x="108133" y="88118"/>
                  </a:lnTo>
                  <a:lnTo>
                    <a:pt x="128673" y="80437"/>
                  </a:lnTo>
                  <a:lnTo>
                    <a:pt x="151205" y="65199"/>
                  </a:lnTo>
                  <a:lnTo>
                    <a:pt x="152370" y="61811"/>
                  </a:lnTo>
                  <a:lnTo>
                    <a:pt x="151030" y="58846"/>
                  </a:lnTo>
                  <a:lnTo>
                    <a:pt x="148020" y="56164"/>
                  </a:lnTo>
                  <a:lnTo>
                    <a:pt x="137150" y="55065"/>
                  </a:lnTo>
                  <a:lnTo>
                    <a:pt x="110546" y="60109"/>
                  </a:lnTo>
                  <a:lnTo>
                    <a:pt x="106920" y="64062"/>
                  </a:lnTo>
                  <a:lnTo>
                    <a:pt x="105208" y="69519"/>
                  </a:lnTo>
                  <a:lnTo>
                    <a:pt x="105187" y="80992"/>
                  </a:lnTo>
                  <a:lnTo>
                    <a:pt x="110250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605886" y="1562100"/>
              <a:ext cx="144642" cy="127001"/>
            </a:xfrm>
            <a:custGeom>
              <a:avLst/>
              <a:gdLst/>
              <a:ahLst/>
              <a:cxnLst/>
              <a:rect l="0" t="0" r="0" b="0"/>
              <a:pathLst>
                <a:path w="144642" h="127001">
                  <a:moveTo>
                    <a:pt x="42064" y="0"/>
                  </a:moveTo>
                  <a:lnTo>
                    <a:pt x="27561" y="10845"/>
                  </a:lnTo>
                  <a:lnTo>
                    <a:pt x="6122" y="38692"/>
                  </a:lnTo>
                  <a:lnTo>
                    <a:pt x="1395" y="52945"/>
                  </a:lnTo>
                  <a:lnTo>
                    <a:pt x="0" y="67981"/>
                  </a:lnTo>
                  <a:lnTo>
                    <a:pt x="1732" y="81719"/>
                  </a:lnTo>
                  <a:lnTo>
                    <a:pt x="8616" y="92999"/>
                  </a:lnTo>
                  <a:lnTo>
                    <a:pt x="13416" y="97983"/>
                  </a:lnTo>
                  <a:lnTo>
                    <a:pt x="18732" y="100600"/>
                  </a:lnTo>
                  <a:lnTo>
                    <a:pt x="30283" y="101626"/>
                  </a:lnTo>
                  <a:lnTo>
                    <a:pt x="59309" y="95830"/>
                  </a:lnTo>
                  <a:lnTo>
                    <a:pt x="103420" y="73057"/>
                  </a:lnTo>
                  <a:lnTo>
                    <a:pt x="133661" y="47407"/>
                  </a:lnTo>
                  <a:lnTo>
                    <a:pt x="144071" y="30745"/>
                  </a:lnTo>
                  <a:lnTo>
                    <a:pt x="144641" y="25435"/>
                  </a:lnTo>
                  <a:lnTo>
                    <a:pt x="141511" y="15773"/>
                  </a:lnTo>
                  <a:lnTo>
                    <a:pt x="136584" y="13338"/>
                  </a:lnTo>
                  <a:lnTo>
                    <a:pt x="121703" y="12513"/>
                  </a:lnTo>
                  <a:lnTo>
                    <a:pt x="100233" y="16016"/>
                  </a:lnTo>
                  <a:lnTo>
                    <a:pt x="66671" y="36460"/>
                  </a:lnTo>
                  <a:lnTo>
                    <a:pt x="38133" y="61425"/>
                  </a:lnTo>
                  <a:lnTo>
                    <a:pt x="28591" y="77467"/>
                  </a:lnTo>
                  <a:lnTo>
                    <a:pt x="28849" y="81983"/>
                  </a:lnTo>
                  <a:lnTo>
                    <a:pt x="31137" y="85700"/>
                  </a:lnTo>
                  <a:lnTo>
                    <a:pt x="34779" y="88883"/>
                  </a:lnTo>
                  <a:lnTo>
                    <a:pt x="40030" y="89595"/>
                  </a:lnTo>
                  <a:lnTo>
                    <a:pt x="53389" y="86622"/>
                  </a:lnTo>
                  <a:lnTo>
                    <a:pt x="79893" y="72510"/>
                  </a:lnTo>
                  <a:lnTo>
                    <a:pt x="122115" y="34094"/>
                  </a:lnTo>
                  <a:lnTo>
                    <a:pt x="121537" y="31902"/>
                  </a:lnTo>
                  <a:lnTo>
                    <a:pt x="111487" y="31347"/>
                  </a:lnTo>
                  <a:lnTo>
                    <a:pt x="105985" y="33598"/>
                  </a:lnTo>
                  <a:lnTo>
                    <a:pt x="91499" y="46879"/>
                  </a:lnTo>
                  <a:lnTo>
                    <a:pt x="75844" y="70330"/>
                  </a:lnTo>
                  <a:lnTo>
                    <a:pt x="73051" y="76520"/>
                  </a:lnTo>
                  <a:lnTo>
                    <a:pt x="71828" y="89042"/>
                  </a:lnTo>
                  <a:lnTo>
                    <a:pt x="72490" y="95345"/>
                  </a:lnTo>
                  <a:lnTo>
                    <a:pt x="78870" y="107992"/>
                  </a:lnTo>
                  <a:lnTo>
                    <a:pt x="92864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52141" y="1590479"/>
              <a:ext cx="165710" cy="96735"/>
            </a:xfrm>
            <a:custGeom>
              <a:avLst/>
              <a:gdLst/>
              <a:ahLst/>
              <a:cxnLst/>
              <a:rect l="0" t="0" r="0" b="0"/>
              <a:pathLst>
                <a:path w="165710" h="96735">
                  <a:moveTo>
                    <a:pt x="95859" y="3371"/>
                  </a:moveTo>
                  <a:lnTo>
                    <a:pt x="85746" y="0"/>
                  </a:lnTo>
                  <a:lnTo>
                    <a:pt x="65973" y="1275"/>
                  </a:lnTo>
                  <a:lnTo>
                    <a:pt x="45611" y="9492"/>
                  </a:lnTo>
                  <a:lnTo>
                    <a:pt x="7814" y="43815"/>
                  </a:lnTo>
                  <a:lnTo>
                    <a:pt x="754" y="55213"/>
                  </a:lnTo>
                  <a:lnTo>
                    <a:pt x="0" y="60510"/>
                  </a:lnTo>
                  <a:lnTo>
                    <a:pt x="2926" y="70159"/>
                  </a:lnTo>
                  <a:lnTo>
                    <a:pt x="7092" y="73296"/>
                  </a:lnTo>
                  <a:lnTo>
                    <a:pt x="19248" y="76782"/>
                  </a:lnTo>
                  <a:lnTo>
                    <a:pt x="41958" y="75374"/>
                  </a:lnTo>
                  <a:lnTo>
                    <a:pt x="93691" y="51685"/>
                  </a:lnTo>
                  <a:lnTo>
                    <a:pt x="112856" y="38539"/>
                  </a:lnTo>
                  <a:lnTo>
                    <a:pt x="120582" y="27468"/>
                  </a:lnTo>
                  <a:lnTo>
                    <a:pt x="121513" y="22258"/>
                  </a:lnTo>
                  <a:lnTo>
                    <a:pt x="120723" y="17373"/>
                  </a:lnTo>
                  <a:lnTo>
                    <a:pt x="118785" y="12706"/>
                  </a:lnTo>
                  <a:lnTo>
                    <a:pt x="113965" y="10300"/>
                  </a:lnTo>
                  <a:lnTo>
                    <a:pt x="99203" y="9508"/>
                  </a:lnTo>
                  <a:lnTo>
                    <a:pt x="62391" y="19818"/>
                  </a:lnTo>
                  <a:lnTo>
                    <a:pt x="35155" y="35443"/>
                  </a:lnTo>
                  <a:lnTo>
                    <a:pt x="2889" y="64773"/>
                  </a:lnTo>
                  <a:lnTo>
                    <a:pt x="718" y="69706"/>
                  </a:lnTo>
                  <a:lnTo>
                    <a:pt x="187" y="80831"/>
                  </a:lnTo>
                  <a:lnTo>
                    <a:pt x="3150" y="85350"/>
                  </a:lnTo>
                  <a:lnTo>
                    <a:pt x="13968" y="92252"/>
                  </a:lnTo>
                  <a:lnTo>
                    <a:pt x="39296" y="96734"/>
                  </a:lnTo>
                  <a:lnTo>
                    <a:pt x="81076" y="91465"/>
                  </a:lnTo>
                  <a:lnTo>
                    <a:pt x="126102" y="77619"/>
                  </a:lnTo>
                  <a:lnTo>
                    <a:pt x="165709" y="605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315252" y="1164809"/>
              <a:ext cx="158199" cy="63534"/>
            </a:xfrm>
            <a:custGeom>
              <a:avLst/>
              <a:gdLst/>
              <a:ahLst/>
              <a:cxnLst/>
              <a:rect l="0" t="0" r="0" b="0"/>
              <a:pathLst>
                <a:path w="158199" h="63534">
                  <a:moveTo>
                    <a:pt x="18498" y="16291"/>
                  </a:moveTo>
                  <a:lnTo>
                    <a:pt x="5014" y="19662"/>
                  </a:lnTo>
                  <a:lnTo>
                    <a:pt x="1747" y="23477"/>
                  </a:lnTo>
                  <a:lnTo>
                    <a:pt x="275" y="28843"/>
                  </a:lnTo>
                  <a:lnTo>
                    <a:pt x="0" y="35242"/>
                  </a:lnTo>
                  <a:lnTo>
                    <a:pt x="3456" y="47997"/>
                  </a:lnTo>
                  <a:lnTo>
                    <a:pt x="6353" y="54362"/>
                  </a:lnTo>
                  <a:lnTo>
                    <a:pt x="11107" y="58605"/>
                  </a:lnTo>
                  <a:lnTo>
                    <a:pt x="23915" y="63319"/>
                  </a:lnTo>
                  <a:lnTo>
                    <a:pt x="37133" y="63533"/>
                  </a:lnTo>
                  <a:lnTo>
                    <a:pt x="62866" y="57922"/>
                  </a:lnTo>
                  <a:lnTo>
                    <a:pt x="101041" y="37024"/>
                  </a:lnTo>
                  <a:lnTo>
                    <a:pt x="116725" y="21258"/>
                  </a:lnTo>
                  <a:lnTo>
                    <a:pt x="118555" y="16075"/>
                  </a:lnTo>
                  <a:lnTo>
                    <a:pt x="118364" y="11208"/>
                  </a:lnTo>
                  <a:lnTo>
                    <a:pt x="116825" y="6552"/>
                  </a:lnTo>
                  <a:lnTo>
                    <a:pt x="112272" y="3449"/>
                  </a:lnTo>
                  <a:lnTo>
                    <a:pt x="97805" y="0"/>
                  </a:lnTo>
                  <a:lnTo>
                    <a:pt x="65548" y="2855"/>
                  </a:lnTo>
                  <a:lnTo>
                    <a:pt x="38062" y="12095"/>
                  </a:lnTo>
                  <a:lnTo>
                    <a:pt x="15620" y="27300"/>
                  </a:lnTo>
                  <a:lnTo>
                    <a:pt x="15168" y="30686"/>
                  </a:lnTo>
                  <a:lnTo>
                    <a:pt x="17690" y="33649"/>
                  </a:lnTo>
                  <a:lnTo>
                    <a:pt x="22192" y="36329"/>
                  </a:lnTo>
                  <a:lnTo>
                    <a:pt x="42014" y="40102"/>
                  </a:lnTo>
                  <a:lnTo>
                    <a:pt x="103433" y="30767"/>
                  </a:lnTo>
                  <a:lnTo>
                    <a:pt x="129428" y="26068"/>
                  </a:lnTo>
                  <a:lnTo>
                    <a:pt x="158198" y="289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19098" y="1580259"/>
              <a:ext cx="89277" cy="93953"/>
            </a:xfrm>
            <a:custGeom>
              <a:avLst/>
              <a:gdLst/>
              <a:ahLst/>
              <a:cxnLst/>
              <a:rect l="0" t="0" r="0" b="0"/>
              <a:pathLst>
                <a:path w="89277" h="93953">
                  <a:moveTo>
                    <a:pt x="46402" y="26291"/>
                  </a:moveTo>
                  <a:lnTo>
                    <a:pt x="56515" y="29662"/>
                  </a:lnTo>
                  <a:lnTo>
                    <a:pt x="67125" y="27554"/>
                  </a:lnTo>
                  <a:lnTo>
                    <a:pt x="72917" y="25016"/>
                  </a:lnTo>
                  <a:lnTo>
                    <a:pt x="81235" y="16552"/>
                  </a:lnTo>
                  <a:lnTo>
                    <a:pt x="84440" y="11332"/>
                  </a:lnTo>
                  <a:lnTo>
                    <a:pt x="84461" y="7146"/>
                  </a:lnTo>
                  <a:lnTo>
                    <a:pt x="82358" y="3650"/>
                  </a:lnTo>
                  <a:lnTo>
                    <a:pt x="78840" y="614"/>
                  </a:lnTo>
                  <a:lnTo>
                    <a:pt x="74377" y="0"/>
                  </a:lnTo>
                  <a:lnTo>
                    <a:pt x="57278" y="5880"/>
                  </a:lnTo>
                  <a:lnTo>
                    <a:pt x="30336" y="20508"/>
                  </a:lnTo>
                  <a:lnTo>
                    <a:pt x="11008" y="36986"/>
                  </a:lnTo>
                  <a:lnTo>
                    <a:pt x="1264" y="52979"/>
                  </a:lnTo>
                  <a:lnTo>
                    <a:pt x="0" y="66845"/>
                  </a:lnTo>
                  <a:lnTo>
                    <a:pt x="651" y="74493"/>
                  </a:lnTo>
                  <a:lnTo>
                    <a:pt x="3201" y="80298"/>
                  </a:lnTo>
                  <a:lnTo>
                    <a:pt x="11679" y="88629"/>
                  </a:lnTo>
                  <a:lnTo>
                    <a:pt x="24384" y="92802"/>
                  </a:lnTo>
                  <a:lnTo>
                    <a:pt x="38733" y="93952"/>
                  </a:lnTo>
                  <a:lnTo>
                    <a:pt x="71628" y="87107"/>
                  </a:lnTo>
                  <a:lnTo>
                    <a:pt x="87430" y="77785"/>
                  </a:lnTo>
                  <a:lnTo>
                    <a:pt x="89276" y="74026"/>
                  </a:lnTo>
                  <a:lnTo>
                    <a:pt x="89096" y="70109"/>
                  </a:lnTo>
                  <a:lnTo>
                    <a:pt x="87565" y="66086"/>
                  </a:lnTo>
                  <a:lnTo>
                    <a:pt x="83721" y="64816"/>
                  </a:lnTo>
                  <a:lnTo>
                    <a:pt x="59102" y="707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23611" y="1915879"/>
              <a:ext cx="114790" cy="95218"/>
            </a:xfrm>
            <a:custGeom>
              <a:avLst/>
              <a:gdLst/>
              <a:ahLst/>
              <a:cxnLst/>
              <a:rect l="0" t="0" r="0" b="0"/>
              <a:pathLst>
                <a:path w="114790" h="95218">
                  <a:moveTo>
                    <a:pt x="114789" y="8171"/>
                  </a:moveTo>
                  <a:lnTo>
                    <a:pt x="104676" y="1429"/>
                  </a:lnTo>
                  <a:lnTo>
                    <a:pt x="90304" y="0"/>
                  </a:lnTo>
                  <a:lnTo>
                    <a:pt x="72862" y="3128"/>
                  </a:lnTo>
                  <a:lnTo>
                    <a:pt x="33547" y="24858"/>
                  </a:lnTo>
                  <a:lnTo>
                    <a:pt x="12167" y="47059"/>
                  </a:lnTo>
                  <a:lnTo>
                    <a:pt x="3092" y="59321"/>
                  </a:lnTo>
                  <a:lnTo>
                    <a:pt x="0" y="71827"/>
                  </a:lnTo>
                  <a:lnTo>
                    <a:pt x="163" y="78125"/>
                  </a:lnTo>
                  <a:lnTo>
                    <a:pt x="3094" y="81618"/>
                  </a:lnTo>
                  <a:lnTo>
                    <a:pt x="7870" y="83241"/>
                  </a:lnTo>
                  <a:lnTo>
                    <a:pt x="13876" y="83618"/>
                  </a:lnTo>
                  <a:lnTo>
                    <a:pt x="24313" y="80273"/>
                  </a:lnTo>
                  <a:lnTo>
                    <a:pt x="51212" y="61959"/>
                  </a:lnTo>
                  <a:lnTo>
                    <a:pt x="64750" y="45275"/>
                  </a:lnTo>
                  <a:lnTo>
                    <a:pt x="70912" y="33128"/>
                  </a:lnTo>
                  <a:lnTo>
                    <a:pt x="70016" y="29043"/>
                  </a:lnTo>
                  <a:lnTo>
                    <a:pt x="66596" y="26319"/>
                  </a:lnTo>
                  <a:lnTo>
                    <a:pt x="61493" y="24503"/>
                  </a:lnTo>
                  <a:lnTo>
                    <a:pt x="50180" y="24367"/>
                  </a:lnTo>
                  <a:lnTo>
                    <a:pt x="38096" y="27363"/>
                  </a:lnTo>
                  <a:lnTo>
                    <a:pt x="25670" y="33399"/>
                  </a:lnTo>
                  <a:lnTo>
                    <a:pt x="16855" y="42667"/>
                  </a:lnTo>
                  <a:lnTo>
                    <a:pt x="2076" y="65863"/>
                  </a:lnTo>
                  <a:lnTo>
                    <a:pt x="841" y="71327"/>
                  </a:lnTo>
                  <a:lnTo>
                    <a:pt x="1429" y="76381"/>
                  </a:lnTo>
                  <a:lnTo>
                    <a:pt x="3233" y="81161"/>
                  </a:lnTo>
                  <a:lnTo>
                    <a:pt x="10881" y="88354"/>
                  </a:lnTo>
                  <a:lnTo>
                    <a:pt x="22041" y="93197"/>
                  </a:lnTo>
                  <a:lnTo>
                    <a:pt x="43485" y="95217"/>
                  </a:lnTo>
                  <a:lnTo>
                    <a:pt x="63558" y="90956"/>
                  </a:lnTo>
                  <a:lnTo>
                    <a:pt x="95682" y="73261"/>
                  </a:lnTo>
                  <a:lnTo>
                    <a:pt x="111401" y="57561"/>
                  </a:lnTo>
                  <a:lnTo>
                    <a:pt x="113236" y="52386"/>
                  </a:lnTo>
                  <a:lnTo>
                    <a:pt x="113048" y="47526"/>
                  </a:lnTo>
                  <a:lnTo>
                    <a:pt x="111512" y="42874"/>
                  </a:lnTo>
                  <a:lnTo>
                    <a:pt x="107665" y="39773"/>
                  </a:lnTo>
                  <a:lnTo>
                    <a:pt x="95866" y="36328"/>
                  </a:lnTo>
                  <a:lnTo>
                    <a:pt x="66000" y="39185"/>
                  </a:lnTo>
                  <a:lnTo>
                    <a:pt x="32504" y="48570"/>
                  </a:lnTo>
                  <a:lnTo>
                    <a:pt x="28182" y="51331"/>
                  </a:lnTo>
                  <a:lnTo>
                    <a:pt x="25301" y="54583"/>
                  </a:lnTo>
                  <a:lnTo>
                    <a:pt x="19539" y="653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15954" y="1619809"/>
              <a:ext cx="120847" cy="69292"/>
            </a:xfrm>
            <a:custGeom>
              <a:avLst/>
              <a:gdLst/>
              <a:ahLst/>
              <a:cxnLst/>
              <a:rect l="0" t="0" r="0" b="0"/>
              <a:pathLst>
                <a:path w="120847" h="69292">
                  <a:moveTo>
                    <a:pt x="120846" y="12141"/>
                  </a:moveTo>
                  <a:lnTo>
                    <a:pt x="85493" y="6674"/>
                  </a:lnTo>
                  <a:lnTo>
                    <a:pt x="64510" y="9424"/>
                  </a:lnTo>
                  <a:lnTo>
                    <a:pt x="20200" y="29579"/>
                  </a:lnTo>
                  <a:lnTo>
                    <a:pt x="10733" y="39647"/>
                  </a:lnTo>
                  <a:lnTo>
                    <a:pt x="7221" y="45295"/>
                  </a:lnTo>
                  <a:lnTo>
                    <a:pt x="6290" y="50471"/>
                  </a:lnTo>
                  <a:lnTo>
                    <a:pt x="7081" y="55334"/>
                  </a:lnTo>
                  <a:lnTo>
                    <a:pt x="9019" y="59986"/>
                  </a:lnTo>
                  <a:lnTo>
                    <a:pt x="12428" y="62382"/>
                  </a:lnTo>
                  <a:lnTo>
                    <a:pt x="21860" y="63163"/>
                  </a:lnTo>
                  <a:lnTo>
                    <a:pt x="73975" y="51417"/>
                  </a:lnTo>
                  <a:lnTo>
                    <a:pt x="99436" y="36937"/>
                  </a:lnTo>
                  <a:lnTo>
                    <a:pt x="108508" y="28100"/>
                  </a:lnTo>
                  <a:lnTo>
                    <a:pt x="114892" y="17117"/>
                  </a:lnTo>
                  <a:lnTo>
                    <a:pt x="114760" y="11931"/>
                  </a:lnTo>
                  <a:lnTo>
                    <a:pt x="112555" y="7062"/>
                  </a:lnTo>
                  <a:lnTo>
                    <a:pt x="108969" y="2405"/>
                  </a:lnTo>
                  <a:lnTo>
                    <a:pt x="103050" y="6"/>
                  </a:lnTo>
                  <a:lnTo>
                    <a:pt x="78571" y="0"/>
                  </a:lnTo>
                  <a:lnTo>
                    <a:pt x="21131" y="12298"/>
                  </a:lnTo>
                  <a:lnTo>
                    <a:pt x="14153" y="14362"/>
                  </a:lnTo>
                  <a:lnTo>
                    <a:pt x="8795" y="17855"/>
                  </a:lnTo>
                  <a:lnTo>
                    <a:pt x="960" y="27381"/>
                  </a:lnTo>
                  <a:lnTo>
                    <a:pt x="0" y="32179"/>
                  </a:lnTo>
                  <a:lnTo>
                    <a:pt x="771" y="36788"/>
                  </a:lnTo>
                  <a:lnTo>
                    <a:pt x="2696" y="41273"/>
                  </a:lnTo>
                  <a:lnTo>
                    <a:pt x="38296" y="692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976615" y="729546"/>
            <a:ext cx="4519676" cy="1900893"/>
            <a:chOff x="1976615" y="729546"/>
            <a:chExt cx="4519676" cy="1900893"/>
          </a:xfrm>
        </p:grpSpPr>
        <p:sp>
          <p:nvSpPr>
            <p:cNvPr id="34" name="Freeform 33"/>
            <p:cNvSpPr/>
            <p:nvPr/>
          </p:nvSpPr>
          <p:spPr>
            <a:xfrm>
              <a:off x="2609656" y="2273300"/>
              <a:ext cx="101697" cy="114301"/>
            </a:xfrm>
            <a:custGeom>
              <a:avLst/>
              <a:gdLst/>
              <a:ahLst/>
              <a:cxnLst/>
              <a:rect l="0" t="0" r="0" b="0"/>
              <a:pathLst>
                <a:path w="101697" h="114301">
                  <a:moveTo>
                    <a:pt x="57344" y="0"/>
                  </a:moveTo>
                  <a:lnTo>
                    <a:pt x="47910" y="10845"/>
                  </a:lnTo>
                  <a:lnTo>
                    <a:pt x="36329" y="38692"/>
                  </a:lnTo>
                  <a:lnTo>
                    <a:pt x="36614" y="60696"/>
                  </a:lnTo>
                  <a:lnTo>
                    <a:pt x="39996" y="65159"/>
                  </a:lnTo>
                  <a:lnTo>
                    <a:pt x="45073" y="67428"/>
                  </a:lnTo>
                  <a:lnTo>
                    <a:pt x="51280" y="68235"/>
                  </a:lnTo>
                  <a:lnTo>
                    <a:pt x="61940" y="65369"/>
                  </a:lnTo>
                  <a:lnTo>
                    <a:pt x="80281" y="52032"/>
                  </a:lnTo>
                  <a:lnTo>
                    <a:pt x="89854" y="36583"/>
                  </a:lnTo>
                  <a:lnTo>
                    <a:pt x="89600" y="32150"/>
                  </a:lnTo>
                  <a:lnTo>
                    <a:pt x="87315" y="28489"/>
                  </a:lnTo>
                  <a:lnTo>
                    <a:pt x="83675" y="25343"/>
                  </a:lnTo>
                  <a:lnTo>
                    <a:pt x="70222" y="23728"/>
                  </a:lnTo>
                  <a:lnTo>
                    <a:pt x="53190" y="26774"/>
                  </a:lnTo>
                  <a:lnTo>
                    <a:pt x="14159" y="48446"/>
                  </a:lnTo>
                  <a:lnTo>
                    <a:pt x="4519" y="58926"/>
                  </a:lnTo>
                  <a:lnTo>
                    <a:pt x="961" y="64684"/>
                  </a:lnTo>
                  <a:lnTo>
                    <a:pt x="0" y="69934"/>
                  </a:lnTo>
                  <a:lnTo>
                    <a:pt x="770" y="74845"/>
                  </a:lnTo>
                  <a:lnTo>
                    <a:pt x="2695" y="79530"/>
                  </a:lnTo>
                  <a:lnTo>
                    <a:pt x="10478" y="86617"/>
                  </a:lnTo>
                  <a:lnTo>
                    <a:pt x="15516" y="89495"/>
                  </a:lnTo>
                  <a:lnTo>
                    <a:pt x="28641" y="90811"/>
                  </a:lnTo>
                  <a:lnTo>
                    <a:pt x="56692" y="85906"/>
                  </a:lnTo>
                  <a:lnTo>
                    <a:pt x="72830" y="76802"/>
                  </a:lnTo>
                  <a:lnTo>
                    <a:pt x="94583" y="56015"/>
                  </a:lnTo>
                  <a:lnTo>
                    <a:pt x="101647" y="43945"/>
                  </a:lnTo>
                  <a:lnTo>
                    <a:pt x="101696" y="39175"/>
                  </a:lnTo>
                  <a:lnTo>
                    <a:pt x="99612" y="35289"/>
                  </a:lnTo>
                  <a:lnTo>
                    <a:pt x="96106" y="31992"/>
                  </a:lnTo>
                  <a:lnTo>
                    <a:pt x="91652" y="30500"/>
                  </a:lnTo>
                  <a:lnTo>
                    <a:pt x="81059" y="30724"/>
                  </a:lnTo>
                  <a:lnTo>
                    <a:pt x="41125" y="49337"/>
                  </a:lnTo>
                  <a:lnTo>
                    <a:pt x="9281" y="74141"/>
                  </a:lnTo>
                  <a:lnTo>
                    <a:pt x="6958" y="79060"/>
                  </a:lnTo>
                  <a:lnTo>
                    <a:pt x="6257" y="90171"/>
                  </a:lnTo>
                  <a:lnTo>
                    <a:pt x="9175" y="95392"/>
                  </a:lnTo>
                  <a:lnTo>
                    <a:pt x="19943" y="104956"/>
                  </a:lnTo>
                  <a:lnTo>
                    <a:pt x="30373" y="110147"/>
                  </a:lnTo>
                  <a:lnTo>
                    <a:pt x="44644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808988" y="2311400"/>
              <a:ext cx="143763" cy="69851"/>
            </a:xfrm>
            <a:custGeom>
              <a:avLst/>
              <a:gdLst/>
              <a:ahLst/>
              <a:cxnLst/>
              <a:rect l="0" t="0" r="0" b="0"/>
              <a:pathLst>
                <a:path w="143763" h="69851">
                  <a:moveTo>
                    <a:pt x="23112" y="0"/>
                  </a:moveTo>
                  <a:lnTo>
                    <a:pt x="5435" y="17677"/>
                  </a:lnTo>
                  <a:lnTo>
                    <a:pt x="1145" y="29493"/>
                  </a:lnTo>
                  <a:lnTo>
                    <a:pt x="0" y="36595"/>
                  </a:lnTo>
                  <a:lnTo>
                    <a:pt x="2492" y="48250"/>
                  </a:lnTo>
                  <a:lnTo>
                    <a:pt x="5132" y="53333"/>
                  </a:lnTo>
                  <a:lnTo>
                    <a:pt x="9714" y="56722"/>
                  </a:lnTo>
                  <a:lnTo>
                    <a:pt x="41931" y="65978"/>
                  </a:lnTo>
                  <a:lnTo>
                    <a:pt x="54759" y="66248"/>
                  </a:lnTo>
                  <a:lnTo>
                    <a:pt x="90963" y="58087"/>
                  </a:lnTo>
                  <a:lnTo>
                    <a:pt x="104773" y="51452"/>
                  </a:lnTo>
                  <a:lnTo>
                    <a:pt x="107892" y="47707"/>
                  </a:lnTo>
                  <a:lnTo>
                    <a:pt x="108560" y="43799"/>
                  </a:lnTo>
                  <a:lnTo>
                    <a:pt x="107594" y="39783"/>
                  </a:lnTo>
                  <a:lnTo>
                    <a:pt x="104128" y="37105"/>
                  </a:lnTo>
                  <a:lnTo>
                    <a:pt x="92750" y="34130"/>
                  </a:lnTo>
                  <a:lnTo>
                    <a:pt x="73849" y="35826"/>
                  </a:lnTo>
                  <a:lnTo>
                    <a:pt x="63066" y="40852"/>
                  </a:lnTo>
                  <a:lnTo>
                    <a:pt x="58215" y="44168"/>
                  </a:lnTo>
                  <a:lnTo>
                    <a:pt x="57097" y="47790"/>
                  </a:lnTo>
                  <a:lnTo>
                    <a:pt x="58469" y="51615"/>
                  </a:lnTo>
                  <a:lnTo>
                    <a:pt x="61500" y="55577"/>
                  </a:lnTo>
                  <a:lnTo>
                    <a:pt x="74275" y="59979"/>
                  </a:lnTo>
                  <a:lnTo>
                    <a:pt x="122862" y="68217"/>
                  </a:lnTo>
                  <a:lnTo>
                    <a:pt x="143762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085854" y="2286000"/>
              <a:ext cx="146310" cy="90426"/>
            </a:xfrm>
            <a:custGeom>
              <a:avLst/>
              <a:gdLst/>
              <a:ahLst/>
              <a:cxnLst/>
              <a:rect l="0" t="0" r="0" b="0"/>
              <a:pathLst>
                <a:path w="146310" h="90426">
                  <a:moveTo>
                    <a:pt x="146296" y="0"/>
                  </a:moveTo>
                  <a:lnTo>
                    <a:pt x="125312" y="1411"/>
                  </a:lnTo>
                  <a:lnTo>
                    <a:pt x="65824" y="18823"/>
                  </a:lnTo>
                  <a:lnTo>
                    <a:pt x="20802" y="38638"/>
                  </a:lnTo>
                  <a:lnTo>
                    <a:pt x="8677" y="47511"/>
                  </a:lnTo>
                  <a:lnTo>
                    <a:pt x="935" y="58510"/>
                  </a:lnTo>
                  <a:lnTo>
                    <a:pt x="0" y="64407"/>
                  </a:lnTo>
                  <a:lnTo>
                    <a:pt x="2724" y="76603"/>
                  </a:lnTo>
                  <a:lnTo>
                    <a:pt x="6131" y="81408"/>
                  </a:lnTo>
                  <a:lnTo>
                    <a:pt x="15562" y="88628"/>
                  </a:lnTo>
                  <a:lnTo>
                    <a:pt x="28690" y="90425"/>
                  </a:lnTo>
                  <a:lnTo>
                    <a:pt x="81720" y="85618"/>
                  </a:lnTo>
                  <a:lnTo>
                    <a:pt x="126269" y="68514"/>
                  </a:lnTo>
                  <a:lnTo>
                    <a:pt x="137630" y="60084"/>
                  </a:lnTo>
                  <a:lnTo>
                    <a:pt x="142636" y="54873"/>
                  </a:lnTo>
                  <a:lnTo>
                    <a:pt x="145267" y="49282"/>
                  </a:lnTo>
                  <a:lnTo>
                    <a:pt x="146309" y="37425"/>
                  </a:lnTo>
                  <a:lnTo>
                    <a:pt x="142777" y="33417"/>
                  </a:lnTo>
                  <a:lnTo>
                    <a:pt x="129445" y="28963"/>
                  </a:lnTo>
                  <a:lnTo>
                    <a:pt x="96505" y="26809"/>
                  </a:lnTo>
                  <a:lnTo>
                    <a:pt x="68435" y="31384"/>
                  </a:lnTo>
                  <a:lnTo>
                    <a:pt x="32614" y="45822"/>
                  </a:lnTo>
                  <a:lnTo>
                    <a:pt x="28174" y="50303"/>
                  </a:lnTo>
                  <a:lnTo>
                    <a:pt x="23242" y="62809"/>
                  </a:lnTo>
                  <a:lnTo>
                    <a:pt x="24043" y="67978"/>
                  </a:lnTo>
                  <a:lnTo>
                    <a:pt x="26694" y="72130"/>
                  </a:lnTo>
                  <a:lnTo>
                    <a:pt x="30578" y="75603"/>
                  </a:lnTo>
                  <a:lnTo>
                    <a:pt x="44301" y="79463"/>
                  </a:lnTo>
                  <a:lnTo>
                    <a:pt x="95496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619407" y="2001269"/>
              <a:ext cx="130252" cy="98728"/>
            </a:xfrm>
            <a:custGeom>
              <a:avLst/>
              <a:gdLst/>
              <a:ahLst/>
              <a:cxnLst/>
              <a:rect l="0" t="0" r="0" b="0"/>
              <a:pathLst>
                <a:path w="130252" h="98728">
                  <a:moveTo>
                    <a:pt x="25493" y="11681"/>
                  </a:moveTo>
                  <a:lnTo>
                    <a:pt x="32235" y="1568"/>
                  </a:lnTo>
                  <a:lnTo>
                    <a:pt x="32104" y="0"/>
                  </a:lnTo>
                  <a:lnTo>
                    <a:pt x="29900" y="366"/>
                  </a:lnTo>
                  <a:lnTo>
                    <a:pt x="11155" y="11092"/>
                  </a:lnTo>
                  <a:lnTo>
                    <a:pt x="3128" y="20592"/>
                  </a:lnTo>
                  <a:lnTo>
                    <a:pt x="0" y="26088"/>
                  </a:lnTo>
                  <a:lnTo>
                    <a:pt x="31" y="31869"/>
                  </a:lnTo>
                  <a:lnTo>
                    <a:pt x="5710" y="43937"/>
                  </a:lnTo>
                  <a:lnTo>
                    <a:pt x="15289" y="52593"/>
                  </a:lnTo>
                  <a:lnTo>
                    <a:pt x="27308" y="58086"/>
                  </a:lnTo>
                  <a:lnTo>
                    <a:pt x="82873" y="62224"/>
                  </a:lnTo>
                  <a:lnTo>
                    <a:pt x="113184" y="59059"/>
                  </a:lnTo>
                  <a:lnTo>
                    <a:pt x="129714" y="50257"/>
                  </a:lnTo>
                  <a:lnTo>
                    <a:pt x="130251" y="47981"/>
                  </a:lnTo>
                  <a:lnTo>
                    <a:pt x="127788" y="46465"/>
                  </a:lnTo>
                  <a:lnTo>
                    <a:pt x="100184" y="44030"/>
                  </a:lnTo>
                  <a:lnTo>
                    <a:pt x="41051" y="54297"/>
                  </a:lnTo>
                  <a:lnTo>
                    <a:pt x="20695" y="61154"/>
                  </a:lnTo>
                  <a:lnTo>
                    <a:pt x="10190" y="68006"/>
                  </a:lnTo>
                  <a:lnTo>
                    <a:pt x="8236" y="72514"/>
                  </a:lnTo>
                  <a:lnTo>
                    <a:pt x="8344" y="77636"/>
                  </a:lnTo>
                  <a:lnTo>
                    <a:pt x="9827" y="83168"/>
                  </a:lnTo>
                  <a:lnTo>
                    <a:pt x="13638" y="87561"/>
                  </a:lnTo>
                  <a:lnTo>
                    <a:pt x="25398" y="94324"/>
                  </a:lnTo>
                  <a:lnTo>
                    <a:pt x="47886" y="98727"/>
                  </a:lnTo>
                  <a:lnTo>
                    <a:pt x="95343" y="942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97314" y="2222500"/>
              <a:ext cx="206337" cy="120712"/>
            </a:xfrm>
            <a:custGeom>
              <a:avLst/>
              <a:gdLst/>
              <a:ahLst/>
              <a:cxnLst/>
              <a:rect l="0" t="0" r="0" b="0"/>
              <a:pathLst>
                <a:path w="206337" h="120712">
                  <a:moveTo>
                    <a:pt x="66636" y="0"/>
                  </a:moveTo>
                  <a:lnTo>
                    <a:pt x="52133" y="5775"/>
                  </a:lnTo>
                  <a:lnTo>
                    <a:pt x="17965" y="36126"/>
                  </a:lnTo>
                  <a:lnTo>
                    <a:pt x="5256" y="52097"/>
                  </a:lnTo>
                  <a:lnTo>
                    <a:pt x="3138" y="58014"/>
                  </a:lnTo>
                  <a:lnTo>
                    <a:pt x="2667" y="70234"/>
                  </a:lnTo>
                  <a:lnTo>
                    <a:pt x="6690" y="80839"/>
                  </a:lnTo>
                  <a:lnTo>
                    <a:pt x="9739" y="85643"/>
                  </a:lnTo>
                  <a:lnTo>
                    <a:pt x="14593" y="88845"/>
                  </a:lnTo>
                  <a:lnTo>
                    <a:pt x="27514" y="92403"/>
                  </a:lnTo>
                  <a:lnTo>
                    <a:pt x="72085" y="87968"/>
                  </a:lnTo>
                  <a:lnTo>
                    <a:pt x="109426" y="77488"/>
                  </a:lnTo>
                  <a:lnTo>
                    <a:pt x="119990" y="70658"/>
                  </a:lnTo>
                  <a:lnTo>
                    <a:pt x="120550" y="68272"/>
                  </a:lnTo>
                  <a:lnTo>
                    <a:pt x="118101" y="66681"/>
                  </a:lnTo>
                  <a:lnTo>
                    <a:pt x="113646" y="65621"/>
                  </a:lnTo>
                  <a:lnTo>
                    <a:pt x="93892" y="67499"/>
                  </a:lnTo>
                  <a:lnTo>
                    <a:pt x="37569" y="87011"/>
                  </a:lnTo>
                  <a:lnTo>
                    <a:pt x="3489" y="106142"/>
                  </a:lnTo>
                  <a:lnTo>
                    <a:pt x="549" y="110273"/>
                  </a:lnTo>
                  <a:lnTo>
                    <a:pt x="0" y="114437"/>
                  </a:lnTo>
                  <a:lnTo>
                    <a:pt x="1045" y="118625"/>
                  </a:lnTo>
                  <a:lnTo>
                    <a:pt x="5270" y="120711"/>
                  </a:lnTo>
                  <a:lnTo>
                    <a:pt x="28071" y="120276"/>
                  </a:lnTo>
                  <a:lnTo>
                    <a:pt x="86722" y="105484"/>
                  </a:lnTo>
                  <a:lnTo>
                    <a:pt x="149370" y="83481"/>
                  </a:lnTo>
                  <a:lnTo>
                    <a:pt x="179718" y="66794"/>
                  </a:lnTo>
                  <a:lnTo>
                    <a:pt x="206336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92138" y="1689100"/>
              <a:ext cx="152879" cy="112874"/>
            </a:xfrm>
            <a:custGeom>
              <a:avLst/>
              <a:gdLst/>
              <a:ahLst/>
              <a:cxnLst/>
              <a:rect l="0" t="0" r="0" b="0"/>
              <a:pathLst>
                <a:path w="152879" h="112874">
                  <a:moveTo>
                    <a:pt x="98812" y="0"/>
                  </a:moveTo>
                  <a:lnTo>
                    <a:pt x="41822" y="18298"/>
                  </a:lnTo>
                  <a:lnTo>
                    <a:pt x="16267" y="34136"/>
                  </a:lnTo>
                  <a:lnTo>
                    <a:pt x="6622" y="42453"/>
                  </a:lnTo>
                  <a:lnTo>
                    <a:pt x="1394" y="54616"/>
                  </a:lnTo>
                  <a:lnTo>
                    <a:pt x="0" y="61811"/>
                  </a:lnTo>
                  <a:lnTo>
                    <a:pt x="1187" y="67313"/>
                  </a:lnTo>
                  <a:lnTo>
                    <a:pt x="4096" y="71686"/>
                  </a:lnTo>
                  <a:lnTo>
                    <a:pt x="8151" y="75307"/>
                  </a:lnTo>
                  <a:lnTo>
                    <a:pt x="22065" y="79331"/>
                  </a:lnTo>
                  <a:lnTo>
                    <a:pt x="47850" y="79715"/>
                  </a:lnTo>
                  <a:lnTo>
                    <a:pt x="73364" y="73478"/>
                  </a:lnTo>
                  <a:lnTo>
                    <a:pt x="132676" y="51875"/>
                  </a:lnTo>
                  <a:lnTo>
                    <a:pt x="151336" y="39908"/>
                  </a:lnTo>
                  <a:lnTo>
                    <a:pt x="152878" y="36483"/>
                  </a:lnTo>
                  <a:lnTo>
                    <a:pt x="151789" y="33494"/>
                  </a:lnTo>
                  <a:lnTo>
                    <a:pt x="148947" y="30796"/>
                  </a:lnTo>
                  <a:lnTo>
                    <a:pt x="138263" y="27798"/>
                  </a:lnTo>
                  <a:lnTo>
                    <a:pt x="131463" y="26999"/>
                  </a:lnTo>
                  <a:lnTo>
                    <a:pt x="108408" y="32616"/>
                  </a:lnTo>
                  <a:lnTo>
                    <a:pt x="45015" y="59441"/>
                  </a:lnTo>
                  <a:lnTo>
                    <a:pt x="24311" y="72724"/>
                  </a:lnTo>
                  <a:lnTo>
                    <a:pt x="13725" y="83827"/>
                  </a:lnTo>
                  <a:lnTo>
                    <a:pt x="11748" y="89751"/>
                  </a:lnTo>
                  <a:lnTo>
                    <a:pt x="13315" y="101978"/>
                  </a:lnTo>
                  <a:lnTo>
                    <a:pt x="17120" y="106086"/>
                  </a:lnTo>
                  <a:lnTo>
                    <a:pt x="28873" y="110649"/>
                  </a:lnTo>
                  <a:lnTo>
                    <a:pt x="59414" y="112873"/>
                  </a:lnTo>
                  <a:lnTo>
                    <a:pt x="120436" y="98248"/>
                  </a:lnTo>
                  <a:lnTo>
                    <a:pt x="130562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645167" y="1396230"/>
              <a:ext cx="142601" cy="70765"/>
            </a:xfrm>
            <a:custGeom>
              <a:avLst/>
              <a:gdLst/>
              <a:ahLst/>
              <a:cxnLst/>
              <a:rect l="0" t="0" r="0" b="0"/>
              <a:pathLst>
                <a:path w="142601" h="70765">
                  <a:moveTo>
                    <a:pt x="126733" y="7120"/>
                  </a:moveTo>
                  <a:lnTo>
                    <a:pt x="91380" y="10491"/>
                  </a:lnTo>
                  <a:lnTo>
                    <a:pt x="79035" y="15909"/>
                  </a:lnTo>
                  <a:lnTo>
                    <a:pt x="68845" y="23726"/>
                  </a:lnTo>
                  <a:lnTo>
                    <a:pt x="55880" y="40027"/>
                  </a:lnTo>
                  <a:lnTo>
                    <a:pt x="49852" y="52084"/>
                  </a:lnTo>
                  <a:lnTo>
                    <a:pt x="49374" y="57557"/>
                  </a:lnTo>
                  <a:lnTo>
                    <a:pt x="52605" y="67401"/>
                  </a:lnTo>
                  <a:lnTo>
                    <a:pt x="56147" y="69885"/>
                  </a:lnTo>
                  <a:lnTo>
                    <a:pt x="65729" y="70764"/>
                  </a:lnTo>
                  <a:lnTo>
                    <a:pt x="83022" y="63921"/>
                  </a:lnTo>
                  <a:lnTo>
                    <a:pt x="117077" y="35303"/>
                  </a:lnTo>
                  <a:lnTo>
                    <a:pt x="122441" y="22703"/>
                  </a:lnTo>
                  <a:lnTo>
                    <a:pt x="123872" y="15392"/>
                  </a:lnTo>
                  <a:lnTo>
                    <a:pt x="122709" y="9812"/>
                  </a:lnTo>
                  <a:lnTo>
                    <a:pt x="119817" y="5387"/>
                  </a:lnTo>
                  <a:lnTo>
                    <a:pt x="115772" y="1731"/>
                  </a:lnTo>
                  <a:lnTo>
                    <a:pt x="110254" y="0"/>
                  </a:lnTo>
                  <a:lnTo>
                    <a:pt x="89003" y="934"/>
                  </a:lnTo>
                  <a:lnTo>
                    <a:pt x="31381" y="15485"/>
                  </a:lnTo>
                  <a:lnTo>
                    <a:pt x="9816" y="26767"/>
                  </a:lnTo>
                  <a:lnTo>
                    <a:pt x="4338" y="30801"/>
                  </a:lnTo>
                  <a:lnTo>
                    <a:pt x="1392" y="35608"/>
                  </a:lnTo>
                  <a:lnTo>
                    <a:pt x="0" y="46592"/>
                  </a:lnTo>
                  <a:lnTo>
                    <a:pt x="2733" y="50368"/>
                  </a:lnTo>
                  <a:lnTo>
                    <a:pt x="13296" y="54564"/>
                  </a:lnTo>
                  <a:lnTo>
                    <a:pt x="35110" y="53554"/>
                  </a:lnTo>
                  <a:lnTo>
                    <a:pt x="71106" y="43042"/>
                  </a:lnTo>
                  <a:lnTo>
                    <a:pt x="131601" y="15632"/>
                  </a:lnTo>
                  <a:lnTo>
                    <a:pt x="142067" y="8316"/>
                  </a:lnTo>
                  <a:lnTo>
                    <a:pt x="142600" y="5801"/>
                  </a:lnTo>
                  <a:lnTo>
                    <a:pt x="140133" y="4124"/>
                  </a:lnTo>
                  <a:lnTo>
                    <a:pt x="120383" y="7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69913" y="1108890"/>
              <a:ext cx="167088" cy="69715"/>
            </a:xfrm>
            <a:custGeom>
              <a:avLst/>
              <a:gdLst/>
              <a:ahLst/>
              <a:cxnLst/>
              <a:rect l="0" t="0" r="0" b="0"/>
              <a:pathLst>
                <a:path w="167088" h="69715">
                  <a:moveTo>
                    <a:pt x="78187" y="15060"/>
                  </a:moveTo>
                  <a:lnTo>
                    <a:pt x="67342" y="5626"/>
                  </a:lnTo>
                  <a:lnTo>
                    <a:pt x="57139" y="754"/>
                  </a:lnTo>
                  <a:lnTo>
                    <a:pt x="45549" y="0"/>
                  </a:lnTo>
                  <a:lnTo>
                    <a:pt x="34048" y="2722"/>
                  </a:lnTo>
                  <a:lnTo>
                    <a:pt x="15166" y="15968"/>
                  </a:lnTo>
                  <a:lnTo>
                    <a:pt x="7139" y="24636"/>
                  </a:lnTo>
                  <a:lnTo>
                    <a:pt x="1220" y="35544"/>
                  </a:lnTo>
                  <a:lnTo>
                    <a:pt x="0" y="47447"/>
                  </a:lnTo>
                  <a:lnTo>
                    <a:pt x="662" y="53585"/>
                  </a:lnTo>
                  <a:lnTo>
                    <a:pt x="3220" y="58382"/>
                  </a:lnTo>
                  <a:lnTo>
                    <a:pt x="11707" y="65594"/>
                  </a:lnTo>
                  <a:lnTo>
                    <a:pt x="26298" y="67388"/>
                  </a:lnTo>
                  <a:lnTo>
                    <a:pt x="73941" y="60286"/>
                  </a:lnTo>
                  <a:lnTo>
                    <a:pt x="125272" y="38040"/>
                  </a:lnTo>
                  <a:lnTo>
                    <a:pt x="136979" y="29742"/>
                  </a:lnTo>
                  <a:lnTo>
                    <a:pt x="138548" y="25553"/>
                  </a:lnTo>
                  <a:lnTo>
                    <a:pt x="137478" y="21350"/>
                  </a:lnTo>
                  <a:lnTo>
                    <a:pt x="134648" y="17137"/>
                  </a:lnTo>
                  <a:lnTo>
                    <a:pt x="130644" y="15033"/>
                  </a:lnTo>
                  <a:lnTo>
                    <a:pt x="120551" y="14578"/>
                  </a:lnTo>
                  <a:lnTo>
                    <a:pt x="91756" y="20740"/>
                  </a:lnTo>
                  <a:lnTo>
                    <a:pt x="43505" y="42890"/>
                  </a:lnTo>
                  <a:lnTo>
                    <a:pt x="31964" y="51182"/>
                  </a:lnTo>
                  <a:lnTo>
                    <a:pt x="29733" y="55369"/>
                  </a:lnTo>
                  <a:lnTo>
                    <a:pt x="29656" y="59572"/>
                  </a:lnTo>
                  <a:lnTo>
                    <a:pt x="31017" y="63785"/>
                  </a:lnTo>
                  <a:lnTo>
                    <a:pt x="34745" y="66593"/>
                  </a:lnTo>
                  <a:lnTo>
                    <a:pt x="46415" y="69714"/>
                  </a:lnTo>
                  <a:lnTo>
                    <a:pt x="102212" y="63153"/>
                  </a:lnTo>
                  <a:lnTo>
                    <a:pt x="160749" y="48668"/>
                  </a:lnTo>
                  <a:lnTo>
                    <a:pt x="167087" y="468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468176" y="901700"/>
              <a:ext cx="100544" cy="57151"/>
            </a:xfrm>
            <a:custGeom>
              <a:avLst/>
              <a:gdLst/>
              <a:ahLst/>
              <a:cxnLst/>
              <a:rect l="0" t="0" r="0" b="0"/>
              <a:pathLst>
                <a:path w="100544" h="57151">
                  <a:moveTo>
                    <a:pt x="43374" y="0"/>
                  </a:moveTo>
                  <a:lnTo>
                    <a:pt x="33261" y="3371"/>
                  </a:lnTo>
                  <a:lnTo>
                    <a:pt x="24533" y="10670"/>
                  </a:lnTo>
                  <a:lnTo>
                    <a:pt x="20230" y="15580"/>
                  </a:lnTo>
                  <a:lnTo>
                    <a:pt x="18772" y="20970"/>
                  </a:lnTo>
                  <a:lnTo>
                    <a:pt x="20916" y="32603"/>
                  </a:lnTo>
                  <a:lnTo>
                    <a:pt x="24874" y="37258"/>
                  </a:lnTo>
                  <a:lnTo>
                    <a:pt x="36798" y="44311"/>
                  </a:lnTo>
                  <a:lnTo>
                    <a:pt x="59378" y="52248"/>
                  </a:lnTo>
                  <a:lnTo>
                    <a:pt x="73771" y="53090"/>
                  </a:lnTo>
                  <a:lnTo>
                    <a:pt x="86517" y="50407"/>
                  </a:lnTo>
                  <a:lnTo>
                    <a:pt x="96886" y="44510"/>
                  </a:lnTo>
                  <a:lnTo>
                    <a:pt x="99510" y="40257"/>
                  </a:lnTo>
                  <a:lnTo>
                    <a:pt x="100543" y="29886"/>
                  </a:lnTo>
                  <a:lnTo>
                    <a:pt x="96770" y="20103"/>
                  </a:lnTo>
                  <a:lnTo>
                    <a:pt x="93788" y="15519"/>
                  </a:lnTo>
                  <a:lnTo>
                    <a:pt x="88272" y="12463"/>
                  </a:lnTo>
                  <a:lnTo>
                    <a:pt x="72736" y="9067"/>
                  </a:lnTo>
                  <a:lnTo>
                    <a:pt x="43451" y="11956"/>
                  </a:lnTo>
                  <a:lnTo>
                    <a:pt x="6260" y="21347"/>
                  </a:lnTo>
                  <a:lnTo>
                    <a:pt x="2403" y="24815"/>
                  </a:lnTo>
                  <a:lnTo>
                    <a:pt x="538" y="29243"/>
                  </a:lnTo>
                  <a:lnTo>
                    <a:pt x="0" y="34312"/>
                  </a:lnTo>
                  <a:lnTo>
                    <a:pt x="1758" y="38397"/>
                  </a:lnTo>
                  <a:lnTo>
                    <a:pt x="9356" y="44817"/>
                  </a:lnTo>
                  <a:lnTo>
                    <a:pt x="30674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603085" y="1657350"/>
              <a:ext cx="134016" cy="88901"/>
            </a:xfrm>
            <a:custGeom>
              <a:avLst/>
              <a:gdLst/>
              <a:ahLst/>
              <a:cxnLst/>
              <a:rect l="0" t="0" r="0" b="0"/>
              <a:pathLst>
                <a:path w="134016" h="88901">
                  <a:moveTo>
                    <a:pt x="38765" y="0"/>
                  </a:moveTo>
                  <a:lnTo>
                    <a:pt x="12250" y="12209"/>
                  </a:lnTo>
                  <a:lnTo>
                    <a:pt x="3932" y="21654"/>
                  </a:lnTo>
                  <a:lnTo>
                    <a:pt x="727" y="27136"/>
                  </a:lnTo>
                  <a:lnTo>
                    <a:pt x="0" y="32202"/>
                  </a:lnTo>
                  <a:lnTo>
                    <a:pt x="2957" y="41593"/>
                  </a:lnTo>
                  <a:lnTo>
                    <a:pt x="7837" y="44662"/>
                  </a:lnTo>
                  <a:lnTo>
                    <a:pt x="22668" y="48072"/>
                  </a:lnTo>
                  <a:lnTo>
                    <a:pt x="64275" y="43533"/>
                  </a:lnTo>
                  <a:lnTo>
                    <a:pt x="87716" y="35947"/>
                  </a:lnTo>
                  <a:lnTo>
                    <a:pt x="111229" y="20741"/>
                  </a:lnTo>
                  <a:lnTo>
                    <a:pt x="111063" y="18766"/>
                  </a:lnTo>
                  <a:lnTo>
                    <a:pt x="101472" y="18454"/>
                  </a:lnTo>
                  <a:lnTo>
                    <a:pt x="64095" y="27836"/>
                  </a:lnTo>
                  <a:lnTo>
                    <a:pt x="48466" y="37332"/>
                  </a:lnTo>
                  <a:lnTo>
                    <a:pt x="41195" y="46931"/>
                  </a:lnTo>
                  <a:lnTo>
                    <a:pt x="38268" y="52454"/>
                  </a:lnTo>
                  <a:lnTo>
                    <a:pt x="37728" y="57547"/>
                  </a:lnTo>
                  <a:lnTo>
                    <a:pt x="40891" y="66969"/>
                  </a:lnTo>
                  <a:lnTo>
                    <a:pt x="50763" y="73979"/>
                  </a:lnTo>
                  <a:lnTo>
                    <a:pt x="83828" y="85785"/>
                  </a:lnTo>
                  <a:lnTo>
                    <a:pt x="134015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169590" y="1841500"/>
              <a:ext cx="153532" cy="67998"/>
            </a:xfrm>
            <a:custGeom>
              <a:avLst/>
              <a:gdLst/>
              <a:ahLst/>
              <a:cxnLst/>
              <a:rect l="0" t="0" r="0" b="0"/>
              <a:pathLst>
                <a:path w="153532" h="67998">
                  <a:moveTo>
                    <a:pt x="15060" y="0"/>
                  </a:moveTo>
                  <a:lnTo>
                    <a:pt x="5626" y="10845"/>
                  </a:lnTo>
                  <a:lnTo>
                    <a:pt x="754" y="21048"/>
                  </a:lnTo>
                  <a:lnTo>
                    <a:pt x="0" y="32638"/>
                  </a:lnTo>
                  <a:lnTo>
                    <a:pt x="2722" y="44139"/>
                  </a:lnTo>
                  <a:lnTo>
                    <a:pt x="8636" y="53954"/>
                  </a:lnTo>
                  <a:lnTo>
                    <a:pt x="17849" y="61139"/>
                  </a:lnTo>
                  <a:lnTo>
                    <a:pt x="29705" y="65978"/>
                  </a:lnTo>
                  <a:lnTo>
                    <a:pt x="52247" y="67997"/>
                  </a:lnTo>
                  <a:lnTo>
                    <a:pt x="87029" y="60834"/>
                  </a:lnTo>
                  <a:lnTo>
                    <a:pt x="146908" y="33711"/>
                  </a:lnTo>
                  <a:lnTo>
                    <a:pt x="150937" y="28824"/>
                  </a:lnTo>
                  <a:lnTo>
                    <a:pt x="152917" y="23449"/>
                  </a:lnTo>
                  <a:lnTo>
                    <a:pt x="153531" y="17749"/>
                  </a:lnTo>
                  <a:lnTo>
                    <a:pt x="151118" y="13950"/>
                  </a:lnTo>
                  <a:lnTo>
                    <a:pt x="146688" y="11416"/>
                  </a:lnTo>
                  <a:lnTo>
                    <a:pt x="140912" y="9728"/>
                  </a:lnTo>
                  <a:lnTo>
                    <a:pt x="107000" y="12087"/>
                  </a:lnTo>
                  <a:lnTo>
                    <a:pt x="74274" y="21229"/>
                  </a:lnTo>
                  <a:lnTo>
                    <a:pt x="67236" y="24736"/>
                  </a:lnTo>
                  <a:lnTo>
                    <a:pt x="63250" y="29190"/>
                  </a:lnTo>
                  <a:lnTo>
                    <a:pt x="61297" y="34277"/>
                  </a:lnTo>
                  <a:lnTo>
                    <a:pt x="60701" y="39785"/>
                  </a:lnTo>
                  <a:lnTo>
                    <a:pt x="63832" y="43456"/>
                  </a:lnTo>
                  <a:lnTo>
                    <a:pt x="76718" y="47536"/>
                  </a:lnTo>
                  <a:lnTo>
                    <a:pt x="103806" y="49833"/>
                  </a:lnTo>
                  <a:lnTo>
                    <a:pt x="14841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616821" y="1410182"/>
              <a:ext cx="135681" cy="47631"/>
            </a:xfrm>
            <a:custGeom>
              <a:avLst/>
              <a:gdLst/>
              <a:ahLst/>
              <a:cxnLst/>
              <a:rect l="0" t="0" r="0" b="0"/>
              <a:pathLst>
                <a:path w="135681" h="47631">
                  <a:moveTo>
                    <a:pt x="63129" y="18568"/>
                  </a:moveTo>
                  <a:lnTo>
                    <a:pt x="40525" y="13542"/>
                  </a:lnTo>
                  <a:lnTo>
                    <a:pt x="26272" y="14218"/>
                  </a:lnTo>
                  <a:lnTo>
                    <a:pt x="12881" y="19222"/>
                  </a:lnTo>
                  <a:lnTo>
                    <a:pt x="3637" y="28031"/>
                  </a:lnTo>
                  <a:lnTo>
                    <a:pt x="184" y="33343"/>
                  </a:lnTo>
                  <a:lnTo>
                    <a:pt x="0" y="37590"/>
                  </a:lnTo>
                  <a:lnTo>
                    <a:pt x="1993" y="41127"/>
                  </a:lnTo>
                  <a:lnTo>
                    <a:pt x="5438" y="44191"/>
                  </a:lnTo>
                  <a:lnTo>
                    <a:pt x="18674" y="47595"/>
                  </a:lnTo>
                  <a:lnTo>
                    <a:pt x="45959" y="47630"/>
                  </a:lnTo>
                  <a:lnTo>
                    <a:pt x="74505" y="41290"/>
                  </a:lnTo>
                  <a:lnTo>
                    <a:pt x="131647" y="19645"/>
                  </a:lnTo>
                  <a:lnTo>
                    <a:pt x="134913" y="15053"/>
                  </a:lnTo>
                  <a:lnTo>
                    <a:pt x="135680" y="9875"/>
                  </a:lnTo>
                  <a:lnTo>
                    <a:pt x="134779" y="4306"/>
                  </a:lnTo>
                  <a:lnTo>
                    <a:pt x="132063" y="1299"/>
                  </a:lnTo>
                  <a:lnTo>
                    <a:pt x="128135" y="0"/>
                  </a:lnTo>
                  <a:lnTo>
                    <a:pt x="99880" y="2984"/>
                  </a:lnTo>
                  <a:lnTo>
                    <a:pt x="71172" y="11073"/>
                  </a:lnTo>
                  <a:lnTo>
                    <a:pt x="60589" y="17824"/>
                  </a:lnTo>
                  <a:lnTo>
                    <a:pt x="59319" y="20894"/>
                  </a:lnTo>
                  <a:lnTo>
                    <a:pt x="60589" y="23647"/>
                  </a:lnTo>
                  <a:lnTo>
                    <a:pt x="63552" y="26187"/>
                  </a:lnTo>
                  <a:lnTo>
                    <a:pt x="74371" y="27128"/>
                  </a:lnTo>
                  <a:lnTo>
                    <a:pt x="113929" y="249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419819" y="1069566"/>
              <a:ext cx="158347" cy="67198"/>
            </a:xfrm>
            <a:custGeom>
              <a:avLst/>
              <a:gdLst/>
              <a:ahLst/>
              <a:cxnLst/>
              <a:rect l="0" t="0" r="0" b="0"/>
              <a:pathLst>
                <a:path w="158347" h="67198">
                  <a:moveTo>
                    <a:pt x="126781" y="35334"/>
                  </a:moveTo>
                  <a:lnTo>
                    <a:pt x="116668" y="31963"/>
                  </a:lnTo>
                  <a:lnTo>
                    <a:pt x="96895" y="33238"/>
                  </a:lnTo>
                  <a:lnTo>
                    <a:pt x="92746" y="36759"/>
                  </a:lnTo>
                  <a:lnTo>
                    <a:pt x="90686" y="41928"/>
                  </a:lnTo>
                  <a:lnTo>
                    <a:pt x="90017" y="48197"/>
                  </a:lnTo>
                  <a:lnTo>
                    <a:pt x="93038" y="58925"/>
                  </a:lnTo>
                  <a:lnTo>
                    <a:pt x="95819" y="63761"/>
                  </a:lnTo>
                  <a:lnTo>
                    <a:pt x="100495" y="66280"/>
                  </a:lnTo>
                  <a:lnTo>
                    <a:pt x="113217" y="67197"/>
                  </a:lnTo>
                  <a:lnTo>
                    <a:pt x="136246" y="60375"/>
                  </a:lnTo>
                  <a:lnTo>
                    <a:pt x="148862" y="51402"/>
                  </a:lnTo>
                  <a:lnTo>
                    <a:pt x="154201" y="46046"/>
                  </a:lnTo>
                  <a:lnTo>
                    <a:pt x="157056" y="39653"/>
                  </a:lnTo>
                  <a:lnTo>
                    <a:pt x="158346" y="25024"/>
                  </a:lnTo>
                  <a:lnTo>
                    <a:pt x="156291" y="18583"/>
                  </a:lnTo>
                  <a:lnTo>
                    <a:pt x="148363" y="7663"/>
                  </a:lnTo>
                  <a:lnTo>
                    <a:pt x="134021" y="1869"/>
                  </a:lnTo>
                  <a:lnTo>
                    <a:pt x="116593" y="0"/>
                  </a:lnTo>
                  <a:lnTo>
                    <a:pt x="70546" y="6344"/>
                  </a:lnTo>
                  <a:lnTo>
                    <a:pt x="22448" y="27295"/>
                  </a:lnTo>
                  <a:lnTo>
                    <a:pt x="4224" y="39694"/>
                  </a:lnTo>
                  <a:lnTo>
                    <a:pt x="1332" y="44591"/>
                  </a:lnTo>
                  <a:lnTo>
                    <a:pt x="0" y="55676"/>
                  </a:lnTo>
                  <a:lnTo>
                    <a:pt x="2044" y="58773"/>
                  </a:lnTo>
                  <a:lnTo>
                    <a:pt x="5523" y="60132"/>
                  </a:lnTo>
                  <a:lnTo>
                    <a:pt x="15033" y="59761"/>
                  </a:lnTo>
                  <a:lnTo>
                    <a:pt x="32287" y="54880"/>
                  </a:lnTo>
                  <a:lnTo>
                    <a:pt x="55199" y="40946"/>
                  </a:lnTo>
                  <a:lnTo>
                    <a:pt x="60009" y="36959"/>
                  </a:lnTo>
                  <a:lnTo>
                    <a:pt x="61806" y="32889"/>
                  </a:lnTo>
                  <a:lnTo>
                    <a:pt x="61592" y="28765"/>
                  </a:lnTo>
                  <a:lnTo>
                    <a:pt x="60038" y="24605"/>
                  </a:lnTo>
                  <a:lnTo>
                    <a:pt x="57591" y="21831"/>
                  </a:lnTo>
                  <a:lnTo>
                    <a:pt x="44231" y="162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88817" y="990600"/>
              <a:ext cx="134027" cy="69733"/>
            </a:xfrm>
            <a:custGeom>
              <a:avLst/>
              <a:gdLst/>
              <a:ahLst/>
              <a:cxnLst/>
              <a:rect l="0" t="0" r="0" b="0"/>
              <a:pathLst>
                <a:path w="134027" h="69733">
                  <a:moveTo>
                    <a:pt x="70433" y="0"/>
                  </a:moveTo>
                  <a:lnTo>
                    <a:pt x="51566" y="5775"/>
                  </a:lnTo>
                  <a:lnTo>
                    <a:pt x="37248" y="16606"/>
                  </a:lnTo>
                  <a:lnTo>
                    <a:pt x="28403" y="27136"/>
                  </a:lnTo>
                  <a:lnTo>
                    <a:pt x="23530" y="40753"/>
                  </a:lnTo>
                  <a:lnTo>
                    <a:pt x="22231" y="48335"/>
                  </a:lnTo>
                  <a:lnTo>
                    <a:pt x="24187" y="54801"/>
                  </a:lnTo>
                  <a:lnTo>
                    <a:pt x="33887" y="65749"/>
                  </a:lnTo>
                  <a:lnTo>
                    <a:pt x="40424" y="68527"/>
                  </a:lnTo>
                  <a:lnTo>
                    <a:pt x="55215" y="69732"/>
                  </a:lnTo>
                  <a:lnTo>
                    <a:pt x="76037" y="66444"/>
                  </a:lnTo>
                  <a:lnTo>
                    <a:pt x="114818" y="46082"/>
                  </a:lnTo>
                  <a:lnTo>
                    <a:pt x="130543" y="33723"/>
                  </a:lnTo>
                  <a:lnTo>
                    <a:pt x="133084" y="28832"/>
                  </a:lnTo>
                  <a:lnTo>
                    <a:pt x="134026" y="17753"/>
                  </a:lnTo>
                  <a:lnTo>
                    <a:pt x="131173" y="13952"/>
                  </a:lnTo>
                  <a:lnTo>
                    <a:pt x="120477" y="9729"/>
                  </a:lnTo>
                  <a:lnTo>
                    <a:pt x="98588" y="10722"/>
                  </a:lnTo>
                  <a:lnTo>
                    <a:pt x="40713" y="34246"/>
                  </a:lnTo>
                  <a:lnTo>
                    <a:pt x="1826" y="55083"/>
                  </a:lnTo>
                  <a:lnTo>
                    <a:pt x="0" y="57889"/>
                  </a:lnTo>
                  <a:lnTo>
                    <a:pt x="1606" y="59759"/>
                  </a:lnTo>
                  <a:lnTo>
                    <a:pt x="5498" y="61006"/>
                  </a:lnTo>
                  <a:lnTo>
                    <a:pt x="9504" y="60426"/>
                  </a:lnTo>
                  <a:lnTo>
                    <a:pt x="21179" y="53574"/>
                  </a:lnTo>
                  <a:lnTo>
                    <a:pt x="32333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28417" y="775230"/>
              <a:ext cx="134025" cy="94721"/>
            </a:xfrm>
            <a:custGeom>
              <a:avLst/>
              <a:gdLst/>
              <a:ahLst/>
              <a:cxnLst/>
              <a:rect l="0" t="0" r="0" b="0"/>
              <a:pathLst>
                <a:path w="134025" h="94721">
                  <a:moveTo>
                    <a:pt x="45083" y="5820"/>
                  </a:moveTo>
                  <a:lnTo>
                    <a:pt x="31599" y="5820"/>
                  </a:lnTo>
                  <a:lnTo>
                    <a:pt x="26922" y="7937"/>
                  </a:lnTo>
                  <a:lnTo>
                    <a:pt x="19843" y="15933"/>
                  </a:lnTo>
                  <a:lnTo>
                    <a:pt x="19790" y="19618"/>
                  </a:lnTo>
                  <a:lnTo>
                    <a:pt x="21870" y="22779"/>
                  </a:lnTo>
                  <a:lnTo>
                    <a:pt x="25375" y="25593"/>
                  </a:lnTo>
                  <a:lnTo>
                    <a:pt x="36794" y="28719"/>
                  </a:lnTo>
                  <a:lnTo>
                    <a:pt x="43790" y="29553"/>
                  </a:lnTo>
                  <a:lnTo>
                    <a:pt x="55327" y="26716"/>
                  </a:lnTo>
                  <a:lnTo>
                    <a:pt x="74231" y="13397"/>
                  </a:lnTo>
                  <a:lnTo>
                    <a:pt x="75804" y="9460"/>
                  </a:lnTo>
                  <a:lnTo>
                    <a:pt x="75442" y="5425"/>
                  </a:lnTo>
                  <a:lnTo>
                    <a:pt x="73789" y="1323"/>
                  </a:lnTo>
                  <a:lnTo>
                    <a:pt x="70570" y="0"/>
                  </a:lnTo>
                  <a:lnTo>
                    <a:pt x="44258" y="8146"/>
                  </a:lnTo>
                  <a:lnTo>
                    <a:pt x="33898" y="16026"/>
                  </a:lnTo>
                  <a:lnTo>
                    <a:pt x="3971" y="45582"/>
                  </a:lnTo>
                  <a:lnTo>
                    <a:pt x="742" y="51378"/>
                  </a:lnTo>
                  <a:lnTo>
                    <a:pt x="0" y="57359"/>
                  </a:lnTo>
                  <a:lnTo>
                    <a:pt x="2939" y="69648"/>
                  </a:lnTo>
                  <a:lnTo>
                    <a:pt x="10830" y="78403"/>
                  </a:lnTo>
                  <a:lnTo>
                    <a:pt x="15898" y="81725"/>
                  </a:lnTo>
                  <a:lnTo>
                    <a:pt x="30936" y="83535"/>
                  </a:lnTo>
                  <a:lnTo>
                    <a:pt x="59236" y="78706"/>
                  </a:lnTo>
                  <a:lnTo>
                    <a:pt x="78184" y="71375"/>
                  </a:lnTo>
                  <a:lnTo>
                    <a:pt x="130417" y="28073"/>
                  </a:lnTo>
                  <a:lnTo>
                    <a:pt x="133017" y="22067"/>
                  </a:lnTo>
                  <a:lnTo>
                    <a:pt x="134024" y="7867"/>
                  </a:lnTo>
                  <a:lnTo>
                    <a:pt x="131894" y="3657"/>
                  </a:lnTo>
                  <a:lnTo>
                    <a:pt x="128357" y="1556"/>
                  </a:lnTo>
                  <a:lnTo>
                    <a:pt x="118077" y="1102"/>
                  </a:lnTo>
                  <a:lnTo>
                    <a:pt x="104101" y="3253"/>
                  </a:lnTo>
                  <a:lnTo>
                    <a:pt x="90363" y="10324"/>
                  </a:lnTo>
                  <a:lnTo>
                    <a:pt x="50599" y="45066"/>
                  </a:lnTo>
                  <a:lnTo>
                    <a:pt x="38878" y="63310"/>
                  </a:lnTo>
                  <a:lnTo>
                    <a:pt x="37151" y="75821"/>
                  </a:lnTo>
                  <a:lnTo>
                    <a:pt x="38733" y="947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357322" y="882650"/>
              <a:ext cx="151197" cy="96193"/>
            </a:xfrm>
            <a:custGeom>
              <a:avLst/>
              <a:gdLst/>
              <a:ahLst/>
              <a:cxnLst/>
              <a:rect l="0" t="0" r="0" b="0"/>
              <a:pathLst>
                <a:path w="151197" h="96193">
                  <a:moveTo>
                    <a:pt x="17828" y="0"/>
                  </a:moveTo>
                  <a:lnTo>
                    <a:pt x="1527" y="61851"/>
                  </a:lnTo>
                  <a:lnTo>
                    <a:pt x="0" y="78525"/>
                  </a:lnTo>
                  <a:lnTo>
                    <a:pt x="2415" y="84805"/>
                  </a:lnTo>
                  <a:lnTo>
                    <a:pt x="6847" y="89698"/>
                  </a:lnTo>
                  <a:lnTo>
                    <a:pt x="12624" y="93665"/>
                  </a:lnTo>
                  <a:lnTo>
                    <a:pt x="24687" y="96192"/>
                  </a:lnTo>
                  <a:lnTo>
                    <a:pt x="53049" y="92065"/>
                  </a:lnTo>
                  <a:lnTo>
                    <a:pt x="92325" y="75502"/>
                  </a:lnTo>
                  <a:lnTo>
                    <a:pt x="124848" y="54236"/>
                  </a:lnTo>
                  <a:lnTo>
                    <a:pt x="135007" y="43155"/>
                  </a:lnTo>
                  <a:lnTo>
                    <a:pt x="136164" y="38648"/>
                  </a:lnTo>
                  <a:lnTo>
                    <a:pt x="134819" y="34937"/>
                  </a:lnTo>
                  <a:lnTo>
                    <a:pt x="131805" y="31758"/>
                  </a:lnTo>
                  <a:lnTo>
                    <a:pt x="119049" y="30107"/>
                  </a:lnTo>
                  <a:lnTo>
                    <a:pt x="88858" y="34797"/>
                  </a:lnTo>
                  <a:lnTo>
                    <a:pt x="63217" y="47587"/>
                  </a:lnTo>
                  <a:lnTo>
                    <a:pt x="53053" y="55487"/>
                  </a:lnTo>
                  <a:lnTo>
                    <a:pt x="42768" y="71239"/>
                  </a:lnTo>
                  <a:lnTo>
                    <a:pt x="42921" y="75715"/>
                  </a:lnTo>
                  <a:lnTo>
                    <a:pt x="45140" y="79404"/>
                  </a:lnTo>
                  <a:lnTo>
                    <a:pt x="48736" y="82569"/>
                  </a:lnTo>
                  <a:lnTo>
                    <a:pt x="53956" y="83974"/>
                  </a:lnTo>
                  <a:lnTo>
                    <a:pt x="67281" y="83653"/>
                  </a:lnTo>
                  <a:lnTo>
                    <a:pt x="109981" y="64970"/>
                  </a:lnTo>
                  <a:lnTo>
                    <a:pt x="147535" y="40160"/>
                  </a:lnTo>
                  <a:lnTo>
                    <a:pt x="150161" y="35240"/>
                  </a:lnTo>
                  <a:lnTo>
                    <a:pt x="151196" y="24129"/>
                  </a:lnTo>
                  <a:lnTo>
                    <a:pt x="149073" y="21025"/>
                  </a:lnTo>
                  <a:lnTo>
                    <a:pt x="145542" y="19661"/>
                  </a:lnTo>
                  <a:lnTo>
                    <a:pt x="135973" y="20027"/>
                  </a:lnTo>
                  <a:lnTo>
                    <a:pt x="118686" y="24906"/>
                  </a:lnTo>
                  <a:lnTo>
                    <a:pt x="106398" y="31295"/>
                  </a:lnTo>
                  <a:lnTo>
                    <a:pt x="97644" y="40720"/>
                  </a:lnTo>
                  <a:lnTo>
                    <a:pt x="94322" y="46197"/>
                  </a:lnTo>
                  <a:lnTo>
                    <a:pt x="92513" y="57926"/>
                  </a:lnTo>
                  <a:lnTo>
                    <a:pt x="93018" y="64018"/>
                  </a:lnTo>
                  <a:lnTo>
                    <a:pt x="96177" y="68784"/>
                  </a:lnTo>
                  <a:lnTo>
                    <a:pt x="107212" y="75961"/>
                  </a:lnTo>
                  <a:lnTo>
                    <a:pt x="151178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082846" y="811158"/>
              <a:ext cx="178071" cy="93703"/>
            </a:xfrm>
            <a:custGeom>
              <a:avLst/>
              <a:gdLst/>
              <a:ahLst/>
              <a:cxnLst/>
              <a:rect l="0" t="0" r="0" b="0"/>
              <a:pathLst>
                <a:path w="178071" h="93703">
                  <a:moveTo>
                    <a:pt x="101804" y="14342"/>
                  </a:moveTo>
                  <a:lnTo>
                    <a:pt x="63549" y="25879"/>
                  </a:lnTo>
                  <a:lnTo>
                    <a:pt x="50935" y="32640"/>
                  </a:lnTo>
                  <a:lnTo>
                    <a:pt x="42036" y="42230"/>
                  </a:lnTo>
                  <a:lnTo>
                    <a:pt x="38676" y="47751"/>
                  </a:lnTo>
                  <a:lnTo>
                    <a:pt x="38552" y="52842"/>
                  </a:lnTo>
                  <a:lnTo>
                    <a:pt x="40586" y="57648"/>
                  </a:lnTo>
                  <a:lnTo>
                    <a:pt x="44058" y="62262"/>
                  </a:lnTo>
                  <a:lnTo>
                    <a:pt x="57325" y="67390"/>
                  </a:lnTo>
                  <a:lnTo>
                    <a:pt x="74274" y="68963"/>
                  </a:lnTo>
                  <a:lnTo>
                    <a:pt x="116619" y="62414"/>
                  </a:lnTo>
                  <a:lnTo>
                    <a:pt x="152046" y="45454"/>
                  </a:lnTo>
                  <a:lnTo>
                    <a:pt x="174523" y="29033"/>
                  </a:lnTo>
                  <a:lnTo>
                    <a:pt x="177094" y="24136"/>
                  </a:lnTo>
                  <a:lnTo>
                    <a:pt x="178070" y="13050"/>
                  </a:lnTo>
                  <a:lnTo>
                    <a:pt x="175226" y="8542"/>
                  </a:lnTo>
                  <a:lnTo>
                    <a:pt x="164540" y="1651"/>
                  </a:lnTo>
                  <a:lnTo>
                    <a:pt x="150383" y="0"/>
                  </a:lnTo>
                  <a:lnTo>
                    <a:pt x="96578" y="10384"/>
                  </a:lnTo>
                  <a:lnTo>
                    <a:pt x="51985" y="31671"/>
                  </a:lnTo>
                  <a:lnTo>
                    <a:pt x="16239" y="59402"/>
                  </a:lnTo>
                  <a:lnTo>
                    <a:pt x="3074" y="78023"/>
                  </a:lnTo>
                  <a:lnTo>
                    <a:pt x="0" y="84312"/>
                  </a:lnTo>
                  <a:lnTo>
                    <a:pt x="1479" y="88506"/>
                  </a:lnTo>
                  <a:lnTo>
                    <a:pt x="5993" y="91301"/>
                  </a:lnTo>
                  <a:lnTo>
                    <a:pt x="19710" y="93702"/>
                  </a:lnTo>
                  <a:lnTo>
                    <a:pt x="43300" y="90381"/>
                  </a:lnTo>
                  <a:lnTo>
                    <a:pt x="101804" y="71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75581" y="979221"/>
              <a:ext cx="144506" cy="113140"/>
            </a:xfrm>
            <a:custGeom>
              <a:avLst/>
              <a:gdLst/>
              <a:ahLst/>
              <a:cxnLst/>
              <a:rect l="0" t="0" r="0" b="0"/>
              <a:pathLst>
                <a:path w="144506" h="113140">
                  <a:moveTo>
                    <a:pt x="70919" y="11379"/>
                  </a:moveTo>
                  <a:lnTo>
                    <a:pt x="60806" y="14750"/>
                  </a:lnTo>
                  <a:lnTo>
                    <a:pt x="57827" y="18565"/>
                  </a:lnTo>
                  <a:lnTo>
                    <a:pt x="54517" y="30330"/>
                  </a:lnTo>
                  <a:lnTo>
                    <a:pt x="56809" y="43085"/>
                  </a:lnTo>
                  <a:lnTo>
                    <a:pt x="63237" y="55104"/>
                  </a:lnTo>
                  <a:lnTo>
                    <a:pt x="73149" y="65149"/>
                  </a:lnTo>
                  <a:lnTo>
                    <a:pt x="78756" y="67687"/>
                  </a:lnTo>
                  <a:lnTo>
                    <a:pt x="90630" y="68625"/>
                  </a:lnTo>
                  <a:lnTo>
                    <a:pt x="109215" y="65186"/>
                  </a:lnTo>
                  <a:lnTo>
                    <a:pt x="124756" y="56328"/>
                  </a:lnTo>
                  <a:lnTo>
                    <a:pt x="138298" y="44766"/>
                  </a:lnTo>
                  <a:lnTo>
                    <a:pt x="143198" y="32803"/>
                  </a:lnTo>
                  <a:lnTo>
                    <a:pt x="144505" y="25662"/>
                  </a:lnTo>
                  <a:lnTo>
                    <a:pt x="143260" y="18784"/>
                  </a:lnTo>
                  <a:lnTo>
                    <a:pt x="136232" y="5498"/>
                  </a:lnTo>
                  <a:lnTo>
                    <a:pt x="131394" y="1814"/>
                  </a:lnTo>
                  <a:lnTo>
                    <a:pt x="126052" y="63"/>
                  </a:lnTo>
                  <a:lnTo>
                    <a:pt x="114473" y="0"/>
                  </a:lnTo>
                  <a:lnTo>
                    <a:pt x="96054" y="4636"/>
                  </a:lnTo>
                  <a:lnTo>
                    <a:pt x="54537" y="30897"/>
                  </a:lnTo>
                  <a:lnTo>
                    <a:pt x="15373" y="68990"/>
                  </a:lnTo>
                  <a:lnTo>
                    <a:pt x="3426" y="87716"/>
                  </a:lnTo>
                  <a:lnTo>
                    <a:pt x="524" y="94020"/>
                  </a:lnTo>
                  <a:lnTo>
                    <a:pt x="0" y="99634"/>
                  </a:lnTo>
                  <a:lnTo>
                    <a:pt x="3181" y="109635"/>
                  </a:lnTo>
                  <a:lnTo>
                    <a:pt x="6710" y="112161"/>
                  </a:lnTo>
                  <a:lnTo>
                    <a:pt x="11180" y="113139"/>
                  </a:lnTo>
                  <a:lnTo>
                    <a:pt x="22496" y="111639"/>
                  </a:lnTo>
                  <a:lnTo>
                    <a:pt x="70919" y="875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55004" y="1285830"/>
              <a:ext cx="115411" cy="92310"/>
            </a:xfrm>
            <a:custGeom>
              <a:avLst/>
              <a:gdLst/>
              <a:ahLst/>
              <a:cxnLst/>
              <a:rect l="0" t="0" r="0" b="0"/>
              <a:pathLst>
                <a:path w="115411" h="92310">
                  <a:moveTo>
                    <a:pt x="39096" y="54020"/>
                  </a:moveTo>
                  <a:lnTo>
                    <a:pt x="45838" y="60762"/>
                  </a:lnTo>
                  <a:lnTo>
                    <a:pt x="49941" y="62042"/>
                  </a:lnTo>
                  <a:lnTo>
                    <a:pt x="60144" y="61584"/>
                  </a:lnTo>
                  <a:lnTo>
                    <a:pt x="83941" y="50471"/>
                  </a:lnTo>
                  <a:lnTo>
                    <a:pt x="102007" y="38073"/>
                  </a:lnTo>
                  <a:lnTo>
                    <a:pt x="111977" y="27177"/>
                  </a:lnTo>
                  <a:lnTo>
                    <a:pt x="114494" y="21308"/>
                  </a:lnTo>
                  <a:lnTo>
                    <a:pt x="115410" y="9143"/>
                  </a:lnTo>
                  <a:lnTo>
                    <a:pt x="112550" y="5052"/>
                  </a:lnTo>
                  <a:lnTo>
                    <a:pt x="107821" y="2324"/>
                  </a:lnTo>
                  <a:lnTo>
                    <a:pt x="95746" y="0"/>
                  </a:lnTo>
                  <a:lnTo>
                    <a:pt x="83324" y="1318"/>
                  </a:lnTo>
                  <a:lnTo>
                    <a:pt x="72629" y="6138"/>
                  </a:lnTo>
                  <a:lnTo>
                    <a:pt x="15851" y="49235"/>
                  </a:lnTo>
                  <a:lnTo>
                    <a:pt x="3516" y="67184"/>
                  </a:lnTo>
                  <a:lnTo>
                    <a:pt x="559" y="73379"/>
                  </a:lnTo>
                  <a:lnTo>
                    <a:pt x="0" y="78921"/>
                  </a:lnTo>
                  <a:lnTo>
                    <a:pt x="3140" y="88841"/>
                  </a:lnTo>
                  <a:lnTo>
                    <a:pt x="6659" y="91345"/>
                  </a:lnTo>
                  <a:lnTo>
                    <a:pt x="11121" y="92309"/>
                  </a:lnTo>
                  <a:lnTo>
                    <a:pt x="27515" y="90294"/>
                  </a:lnTo>
                  <a:lnTo>
                    <a:pt x="33492" y="88786"/>
                  </a:lnTo>
                  <a:lnTo>
                    <a:pt x="76534" y="58523"/>
                  </a:lnTo>
                  <a:lnTo>
                    <a:pt x="100114" y="37122"/>
                  </a:lnTo>
                  <a:lnTo>
                    <a:pt x="100941" y="34994"/>
                  </a:lnTo>
                  <a:lnTo>
                    <a:pt x="99376" y="34280"/>
                  </a:lnTo>
                  <a:lnTo>
                    <a:pt x="96216" y="34510"/>
                  </a:lnTo>
                  <a:lnTo>
                    <a:pt x="81655" y="41576"/>
                  </a:lnTo>
                  <a:lnTo>
                    <a:pt x="54118" y="70279"/>
                  </a:lnTo>
                  <a:lnTo>
                    <a:pt x="53344" y="71915"/>
                  </a:lnTo>
                  <a:lnTo>
                    <a:pt x="54945" y="71594"/>
                  </a:lnTo>
                  <a:lnTo>
                    <a:pt x="77196" y="60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314402" y="1047750"/>
              <a:ext cx="132630" cy="76941"/>
            </a:xfrm>
            <a:custGeom>
              <a:avLst/>
              <a:gdLst/>
              <a:ahLst/>
              <a:cxnLst/>
              <a:rect l="0" t="0" r="0" b="0"/>
              <a:pathLst>
                <a:path w="132630" h="76941">
                  <a:moveTo>
                    <a:pt x="63798" y="0"/>
                  </a:moveTo>
                  <a:lnTo>
                    <a:pt x="31816" y="8838"/>
                  </a:lnTo>
                  <a:lnTo>
                    <a:pt x="21126" y="16628"/>
                  </a:lnTo>
                  <a:lnTo>
                    <a:pt x="12377" y="27146"/>
                  </a:lnTo>
                  <a:lnTo>
                    <a:pt x="6137" y="38876"/>
                  </a:lnTo>
                  <a:lnTo>
                    <a:pt x="4774" y="53026"/>
                  </a:lnTo>
                  <a:lnTo>
                    <a:pt x="5399" y="60751"/>
                  </a:lnTo>
                  <a:lnTo>
                    <a:pt x="7932" y="66606"/>
                  </a:lnTo>
                  <a:lnTo>
                    <a:pt x="16391" y="74993"/>
                  </a:lnTo>
                  <a:lnTo>
                    <a:pt x="21610" y="76807"/>
                  </a:lnTo>
                  <a:lnTo>
                    <a:pt x="33053" y="76940"/>
                  </a:lnTo>
                  <a:lnTo>
                    <a:pt x="70838" y="67509"/>
                  </a:lnTo>
                  <a:lnTo>
                    <a:pt x="106797" y="48375"/>
                  </a:lnTo>
                  <a:lnTo>
                    <a:pt x="126593" y="29808"/>
                  </a:lnTo>
                  <a:lnTo>
                    <a:pt x="131061" y="24105"/>
                  </a:lnTo>
                  <a:lnTo>
                    <a:pt x="132629" y="18187"/>
                  </a:lnTo>
                  <a:lnTo>
                    <a:pt x="130608" y="5966"/>
                  </a:lnTo>
                  <a:lnTo>
                    <a:pt x="125977" y="2566"/>
                  </a:lnTo>
                  <a:lnTo>
                    <a:pt x="111424" y="670"/>
                  </a:lnTo>
                  <a:lnTo>
                    <a:pt x="86768" y="3570"/>
                  </a:lnTo>
                  <a:lnTo>
                    <a:pt x="64960" y="12268"/>
                  </a:lnTo>
                  <a:lnTo>
                    <a:pt x="10670" y="48727"/>
                  </a:lnTo>
                  <a:lnTo>
                    <a:pt x="0" y="64767"/>
                  </a:lnTo>
                  <a:lnTo>
                    <a:pt x="805" y="68578"/>
                  </a:lnTo>
                  <a:lnTo>
                    <a:pt x="4164" y="71119"/>
                  </a:lnTo>
                  <a:lnTo>
                    <a:pt x="9225" y="72813"/>
                  </a:lnTo>
                  <a:lnTo>
                    <a:pt x="20494" y="70932"/>
                  </a:lnTo>
                  <a:lnTo>
                    <a:pt x="80935" y="47684"/>
                  </a:lnTo>
                  <a:lnTo>
                    <a:pt x="89198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882878" y="1489730"/>
              <a:ext cx="118136" cy="77093"/>
            </a:xfrm>
            <a:custGeom>
              <a:avLst/>
              <a:gdLst/>
              <a:ahLst/>
              <a:cxnLst/>
              <a:rect l="0" t="0" r="0" b="0"/>
              <a:pathLst>
                <a:path w="118136" h="77093">
                  <a:moveTo>
                    <a:pt x="25422" y="34270"/>
                  </a:moveTo>
                  <a:lnTo>
                    <a:pt x="65899" y="45254"/>
                  </a:lnTo>
                  <a:lnTo>
                    <a:pt x="87745" y="44580"/>
                  </a:lnTo>
                  <a:lnTo>
                    <a:pt x="94487" y="43260"/>
                  </a:lnTo>
                  <a:lnTo>
                    <a:pt x="105742" y="36149"/>
                  </a:lnTo>
                  <a:lnTo>
                    <a:pt x="110718" y="31289"/>
                  </a:lnTo>
                  <a:lnTo>
                    <a:pt x="113331" y="25227"/>
                  </a:lnTo>
                  <a:lnTo>
                    <a:pt x="114352" y="10966"/>
                  </a:lnTo>
                  <a:lnTo>
                    <a:pt x="111520" y="6034"/>
                  </a:lnTo>
                  <a:lnTo>
                    <a:pt x="106809" y="2746"/>
                  </a:lnTo>
                  <a:lnTo>
                    <a:pt x="100847" y="554"/>
                  </a:lnTo>
                  <a:lnTo>
                    <a:pt x="88577" y="0"/>
                  </a:lnTo>
                  <a:lnTo>
                    <a:pt x="63454" y="5393"/>
                  </a:lnTo>
                  <a:lnTo>
                    <a:pt x="33745" y="23392"/>
                  </a:lnTo>
                  <a:lnTo>
                    <a:pt x="3653" y="50189"/>
                  </a:lnTo>
                  <a:lnTo>
                    <a:pt x="1031" y="56172"/>
                  </a:lnTo>
                  <a:lnTo>
                    <a:pt x="0" y="70345"/>
                  </a:lnTo>
                  <a:lnTo>
                    <a:pt x="2124" y="74548"/>
                  </a:lnTo>
                  <a:lnTo>
                    <a:pt x="5657" y="76644"/>
                  </a:lnTo>
                  <a:lnTo>
                    <a:pt x="15226" y="77092"/>
                  </a:lnTo>
                  <a:lnTo>
                    <a:pt x="44802" y="69760"/>
                  </a:lnTo>
                  <a:lnTo>
                    <a:pt x="103727" y="30175"/>
                  </a:lnTo>
                  <a:lnTo>
                    <a:pt x="117925" y="17378"/>
                  </a:lnTo>
                  <a:lnTo>
                    <a:pt x="118135" y="14542"/>
                  </a:lnTo>
                  <a:lnTo>
                    <a:pt x="115453" y="12651"/>
                  </a:lnTo>
                  <a:lnTo>
                    <a:pt x="110842" y="11391"/>
                  </a:lnTo>
                  <a:lnTo>
                    <a:pt x="107063" y="11962"/>
                  </a:lnTo>
                  <a:lnTo>
                    <a:pt x="103839" y="13753"/>
                  </a:lnTo>
                  <a:lnTo>
                    <a:pt x="95272" y="215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488472" y="1476050"/>
              <a:ext cx="104123" cy="82948"/>
            </a:xfrm>
            <a:custGeom>
              <a:avLst/>
              <a:gdLst/>
              <a:ahLst/>
              <a:cxnLst/>
              <a:rect l="0" t="0" r="0" b="0"/>
              <a:pathLst>
                <a:path w="104123" h="82948">
                  <a:moveTo>
                    <a:pt x="51528" y="3500"/>
                  </a:moveTo>
                  <a:lnTo>
                    <a:pt x="28384" y="21177"/>
                  </a:lnTo>
                  <a:lnTo>
                    <a:pt x="15586" y="36725"/>
                  </a:lnTo>
                  <a:lnTo>
                    <a:pt x="10859" y="50487"/>
                  </a:lnTo>
                  <a:lnTo>
                    <a:pt x="9599" y="58108"/>
                  </a:lnTo>
                  <a:lnTo>
                    <a:pt x="11961" y="70339"/>
                  </a:lnTo>
                  <a:lnTo>
                    <a:pt x="14567" y="75576"/>
                  </a:lnTo>
                  <a:lnTo>
                    <a:pt x="19126" y="79067"/>
                  </a:lnTo>
                  <a:lnTo>
                    <a:pt x="31718" y="82947"/>
                  </a:lnTo>
                  <a:lnTo>
                    <a:pt x="51303" y="81759"/>
                  </a:lnTo>
                  <a:lnTo>
                    <a:pt x="64128" y="74971"/>
                  </a:lnTo>
                  <a:lnTo>
                    <a:pt x="86237" y="56737"/>
                  </a:lnTo>
                  <a:lnTo>
                    <a:pt x="96463" y="40440"/>
                  </a:lnTo>
                  <a:lnTo>
                    <a:pt x="103961" y="22206"/>
                  </a:lnTo>
                  <a:lnTo>
                    <a:pt x="104122" y="16677"/>
                  </a:lnTo>
                  <a:lnTo>
                    <a:pt x="100539" y="6769"/>
                  </a:lnTo>
                  <a:lnTo>
                    <a:pt x="96196" y="3563"/>
                  </a:lnTo>
                  <a:lnTo>
                    <a:pt x="83845" y="0"/>
                  </a:lnTo>
                  <a:lnTo>
                    <a:pt x="68949" y="2180"/>
                  </a:lnTo>
                  <a:lnTo>
                    <a:pt x="39761" y="15077"/>
                  </a:lnTo>
                  <a:lnTo>
                    <a:pt x="9648" y="45038"/>
                  </a:lnTo>
                  <a:lnTo>
                    <a:pt x="0" y="61669"/>
                  </a:lnTo>
                  <a:lnTo>
                    <a:pt x="948" y="65562"/>
                  </a:lnTo>
                  <a:lnTo>
                    <a:pt x="4403" y="68158"/>
                  </a:lnTo>
                  <a:lnTo>
                    <a:pt x="9528" y="69889"/>
                  </a:lnTo>
                  <a:lnTo>
                    <a:pt x="20867" y="68049"/>
                  </a:lnTo>
                  <a:lnTo>
                    <a:pt x="37269" y="59079"/>
                  </a:lnTo>
                  <a:lnTo>
                    <a:pt x="68370" y="30925"/>
                  </a:lnTo>
                  <a:lnTo>
                    <a:pt x="73124" y="22509"/>
                  </a:lnTo>
                  <a:lnTo>
                    <a:pt x="76928" y="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09431" y="1111250"/>
              <a:ext cx="127910" cy="82739"/>
            </a:xfrm>
            <a:custGeom>
              <a:avLst/>
              <a:gdLst/>
              <a:ahLst/>
              <a:cxnLst/>
              <a:rect l="0" t="0" r="0" b="0"/>
              <a:pathLst>
                <a:path w="127910" h="82739">
                  <a:moveTo>
                    <a:pt x="82969" y="0"/>
                  </a:moveTo>
                  <a:lnTo>
                    <a:pt x="33390" y="27612"/>
                  </a:lnTo>
                  <a:lnTo>
                    <a:pt x="6355" y="53077"/>
                  </a:lnTo>
                  <a:lnTo>
                    <a:pt x="0" y="64512"/>
                  </a:lnTo>
                  <a:lnTo>
                    <a:pt x="140" y="69819"/>
                  </a:lnTo>
                  <a:lnTo>
                    <a:pt x="2349" y="74768"/>
                  </a:lnTo>
                  <a:lnTo>
                    <a:pt x="5939" y="79479"/>
                  </a:lnTo>
                  <a:lnTo>
                    <a:pt x="11155" y="81914"/>
                  </a:lnTo>
                  <a:lnTo>
                    <a:pt x="24476" y="82738"/>
                  </a:lnTo>
                  <a:lnTo>
                    <a:pt x="44471" y="75864"/>
                  </a:lnTo>
                  <a:lnTo>
                    <a:pt x="76567" y="54945"/>
                  </a:lnTo>
                  <a:lnTo>
                    <a:pt x="121642" y="16390"/>
                  </a:lnTo>
                  <a:lnTo>
                    <a:pt x="127909" y="5168"/>
                  </a:lnTo>
                  <a:lnTo>
                    <a:pt x="127040" y="2739"/>
                  </a:lnTo>
                  <a:lnTo>
                    <a:pt x="123639" y="2532"/>
                  </a:lnTo>
                  <a:lnTo>
                    <a:pt x="107249" y="8982"/>
                  </a:lnTo>
                  <a:lnTo>
                    <a:pt x="69321" y="36137"/>
                  </a:lnTo>
                  <a:lnTo>
                    <a:pt x="54309" y="52100"/>
                  </a:lnTo>
                  <a:lnTo>
                    <a:pt x="44295" y="70235"/>
                  </a:lnTo>
                  <a:lnTo>
                    <a:pt x="45192" y="74340"/>
                  </a:lnTo>
                  <a:lnTo>
                    <a:pt x="48612" y="77077"/>
                  </a:lnTo>
                  <a:lnTo>
                    <a:pt x="53714" y="78901"/>
                  </a:lnTo>
                  <a:lnTo>
                    <a:pt x="95669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51865" y="2146300"/>
              <a:ext cx="132586" cy="90833"/>
            </a:xfrm>
            <a:custGeom>
              <a:avLst/>
              <a:gdLst/>
              <a:ahLst/>
              <a:cxnLst/>
              <a:rect l="0" t="0" r="0" b="0"/>
              <a:pathLst>
                <a:path w="132586" h="90833">
                  <a:moveTo>
                    <a:pt x="56385" y="0"/>
                  </a:moveTo>
                  <a:lnTo>
                    <a:pt x="37518" y="5775"/>
                  </a:lnTo>
                  <a:lnTo>
                    <a:pt x="14354" y="23765"/>
                  </a:lnTo>
                  <a:lnTo>
                    <a:pt x="1441" y="39497"/>
                  </a:lnTo>
                  <a:lnTo>
                    <a:pt x="0" y="45381"/>
                  </a:lnTo>
                  <a:lnTo>
                    <a:pt x="2162" y="57564"/>
                  </a:lnTo>
                  <a:lnTo>
                    <a:pt x="5420" y="62365"/>
                  </a:lnTo>
                  <a:lnTo>
                    <a:pt x="14684" y="69581"/>
                  </a:lnTo>
                  <a:lnTo>
                    <a:pt x="38542" y="74239"/>
                  </a:lnTo>
                  <a:lnTo>
                    <a:pt x="79784" y="69034"/>
                  </a:lnTo>
                  <a:lnTo>
                    <a:pt x="92890" y="64549"/>
                  </a:lnTo>
                  <a:lnTo>
                    <a:pt x="103419" y="57851"/>
                  </a:lnTo>
                  <a:lnTo>
                    <a:pt x="106085" y="53384"/>
                  </a:lnTo>
                  <a:lnTo>
                    <a:pt x="107167" y="42776"/>
                  </a:lnTo>
                  <a:lnTo>
                    <a:pt x="104350" y="39806"/>
                  </a:lnTo>
                  <a:lnTo>
                    <a:pt x="99651" y="38532"/>
                  </a:lnTo>
                  <a:lnTo>
                    <a:pt x="81434" y="40110"/>
                  </a:lnTo>
                  <a:lnTo>
                    <a:pt x="62631" y="46927"/>
                  </a:lnTo>
                  <a:lnTo>
                    <a:pt x="56316" y="50335"/>
                  </a:lnTo>
                  <a:lnTo>
                    <a:pt x="52811" y="54723"/>
                  </a:lnTo>
                  <a:lnTo>
                    <a:pt x="51180" y="59765"/>
                  </a:lnTo>
                  <a:lnTo>
                    <a:pt x="50799" y="65243"/>
                  </a:lnTo>
                  <a:lnTo>
                    <a:pt x="54137" y="75093"/>
                  </a:lnTo>
                  <a:lnTo>
                    <a:pt x="57003" y="79696"/>
                  </a:lnTo>
                  <a:lnTo>
                    <a:pt x="65832" y="86691"/>
                  </a:lnTo>
                  <a:lnTo>
                    <a:pt x="71150" y="89544"/>
                  </a:lnTo>
                  <a:lnTo>
                    <a:pt x="82703" y="90832"/>
                  </a:lnTo>
                  <a:lnTo>
                    <a:pt x="112950" y="84085"/>
                  </a:lnTo>
                  <a:lnTo>
                    <a:pt x="132585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254250" y="1768898"/>
              <a:ext cx="139701" cy="110703"/>
            </a:xfrm>
            <a:custGeom>
              <a:avLst/>
              <a:gdLst/>
              <a:ahLst/>
              <a:cxnLst/>
              <a:rect l="0" t="0" r="0" b="0"/>
              <a:pathLst>
                <a:path w="139701" h="110703">
                  <a:moveTo>
                    <a:pt x="139700" y="9102"/>
                  </a:moveTo>
                  <a:lnTo>
                    <a:pt x="113185" y="264"/>
                  </a:lnTo>
                  <a:lnTo>
                    <a:pt x="101104" y="0"/>
                  </a:lnTo>
                  <a:lnTo>
                    <a:pt x="88680" y="2940"/>
                  </a:lnTo>
                  <a:lnTo>
                    <a:pt x="65338" y="16325"/>
                  </a:lnTo>
                  <a:lnTo>
                    <a:pt x="56556" y="25012"/>
                  </a:lnTo>
                  <a:lnTo>
                    <a:pt x="50301" y="35929"/>
                  </a:lnTo>
                  <a:lnTo>
                    <a:pt x="49761" y="41098"/>
                  </a:lnTo>
                  <a:lnTo>
                    <a:pt x="52925" y="50604"/>
                  </a:lnTo>
                  <a:lnTo>
                    <a:pt x="57861" y="52998"/>
                  </a:lnTo>
                  <a:lnTo>
                    <a:pt x="72753" y="53776"/>
                  </a:lnTo>
                  <a:lnTo>
                    <a:pt x="94229" y="50247"/>
                  </a:lnTo>
                  <a:lnTo>
                    <a:pt x="113997" y="41362"/>
                  </a:lnTo>
                  <a:lnTo>
                    <a:pt x="115509" y="39076"/>
                  </a:lnTo>
                  <a:lnTo>
                    <a:pt x="113695" y="37551"/>
                  </a:lnTo>
                  <a:lnTo>
                    <a:pt x="109663" y="36535"/>
                  </a:lnTo>
                  <a:lnTo>
                    <a:pt x="93876" y="38475"/>
                  </a:lnTo>
                  <a:lnTo>
                    <a:pt x="51562" y="58320"/>
                  </a:lnTo>
                  <a:lnTo>
                    <a:pt x="16138" y="83232"/>
                  </a:lnTo>
                  <a:lnTo>
                    <a:pt x="0" y="1107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22575" y="1433793"/>
              <a:ext cx="88976" cy="46278"/>
            </a:xfrm>
            <a:custGeom>
              <a:avLst/>
              <a:gdLst/>
              <a:ahLst/>
              <a:cxnLst/>
              <a:rect l="0" t="0" r="0" b="0"/>
              <a:pathLst>
                <a:path w="88976" h="46278">
                  <a:moveTo>
                    <a:pt x="88975" y="14007"/>
                  </a:moveTo>
                  <a:lnTo>
                    <a:pt x="78862" y="10636"/>
                  </a:lnTo>
                  <a:lnTo>
                    <a:pt x="68252" y="10863"/>
                  </a:lnTo>
                  <a:lnTo>
                    <a:pt x="48498" y="16838"/>
                  </a:lnTo>
                  <a:lnTo>
                    <a:pt x="28534" y="27546"/>
                  </a:lnTo>
                  <a:lnTo>
                    <a:pt x="23281" y="31500"/>
                  </a:lnTo>
                  <a:lnTo>
                    <a:pt x="21190" y="35546"/>
                  </a:lnTo>
                  <a:lnTo>
                    <a:pt x="21207" y="39656"/>
                  </a:lnTo>
                  <a:lnTo>
                    <a:pt x="22630" y="43806"/>
                  </a:lnTo>
                  <a:lnTo>
                    <a:pt x="25695" y="45867"/>
                  </a:lnTo>
                  <a:lnTo>
                    <a:pt x="34745" y="46277"/>
                  </a:lnTo>
                  <a:lnTo>
                    <a:pt x="51740" y="42540"/>
                  </a:lnTo>
                  <a:lnTo>
                    <a:pt x="66810" y="33593"/>
                  </a:lnTo>
                  <a:lnTo>
                    <a:pt x="69260" y="28476"/>
                  </a:lnTo>
                  <a:lnTo>
                    <a:pt x="70100" y="15263"/>
                  </a:lnTo>
                  <a:lnTo>
                    <a:pt x="67925" y="9906"/>
                  </a:lnTo>
                  <a:lnTo>
                    <a:pt x="59864" y="2071"/>
                  </a:lnTo>
                  <a:lnTo>
                    <a:pt x="47344" y="0"/>
                  </a:lnTo>
                  <a:lnTo>
                    <a:pt x="33078" y="2137"/>
                  </a:lnTo>
                  <a:lnTo>
                    <a:pt x="13852" y="11274"/>
                  </a:lnTo>
                  <a:lnTo>
                    <a:pt x="3611" y="18907"/>
                  </a:lnTo>
                  <a:lnTo>
                    <a:pt x="1021" y="22918"/>
                  </a:lnTo>
                  <a:lnTo>
                    <a:pt x="0" y="27003"/>
                  </a:lnTo>
                  <a:lnTo>
                    <a:pt x="75" y="394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962404" y="2129124"/>
              <a:ext cx="118870" cy="67977"/>
            </a:xfrm>
            <a:custGeom>
              <a:avLst/>
              <a:gdLst/>
              <a:ahLst/>
              <a:cxnLst/>
              <a:rect l="0" t="0" r="0" b="0"/>
              <a:pathLst>
                <a:path w="118870" h="67977">
                  <a:moveTo>
                    <a:pt x="114296" y="36226"/>
                  </a:moveTo>
                  <a:lnTo>
                    <a:pt x="114296" y="22742"/>
                  </a:lnTo>
                  <a:lnTo>
                    <a:pt x="110533" y="12359"/>
                  </a:lnTo>
                  <a:lnTo>
                    <a:pt x="107554" y="7615"/>
                  </a:lnTo>
                  <a:lnTo>
                    <a:pt x="102746" y="4452"/>
                  </a:lnTo>
                  <a:lnTo>
                    <a:pt x="82495" y="0"/>
                  </a:lnTo>
                  <a:lnTo>
                    <a:pt x="50368" y="378"/>
                  </a:lnTo>
                  <a:lnTo>
                    <a:pt x="34378" y="4066"/>
                  </a:lnTo>
                  <a:lnTo>
                    <a:pt x="14181" y="14075"/>
                  </a:lnTo>
                  <a:lnTo>
                    <a:pt x="3714" y="21913"/>
                  </a:lnTo>
                  <a:lnTo>
                    <a:pt x="1063" y="27389"/>
                  </a:lnTo>
                  <a:lnTo>
                    <a:pt x="0" y="41001"/>
                  </a:lnTo>
                  <a:lnTo>
                    <a:pt x="2115" y="46465"/>
                  </a:lnTo>
                  <a:lnTo>
                    <a:pt x="10110" y="54417"/>
                  </a:lnTo>
                  <a:lnTo>
                    <a:pt x="29882" y="62861"/>
                  </a:lnTo>
                  <a:lnTo>
                    <a:pt x="53615" y="66461"/>
                  </a:lnTo>
                  <a:lnTo>
                    <a:pt x="93457" y="60869"/>
                  </a:lnTo>
                  <a:lnTo>
                    <a:pt x="106445" y="56351"/>
                  </a:lnTo>
                  <a:lnTo>
                    <a:pt x="116922" y="49639"/>
                  </a:lnTo>
                  <a:lnTo>
                    <a:pt x="118869" y="45873"/>
                  </a:lnTo>
                  <a:lnTo>
                    <a:pt x="118756" y="41952"/>
                  </a:lnTo>
                  <a:lnTo>
                    <a:pt x="117269" y="37927"/>
                  </a:lnTo>
                  <a:lnTo>
                    <a:pt x="109973" y="31573"/>
                  </a:lnTo>
                  <a:lnTo>
                    <a:pt x="105064" y="28890"/>
                  </a:lnTo>
                  <a:lnTo>
                    <a:pt x="93965" y="27792"/>
                  </a:lnTo>
                  <a:lnTo>
                    <a:pt x="69593" y="32835"/>
                  </a:lnTo>
                  <a:lnTo>
                    <a:pt x="66149" y="36082"/>
                  </a:lnTo>
                  <a:lnTo>
                    <a:pt x="64560" y="40363"/>
                  </a:lnTo>
                  <a:lnTo>
                    <a:pt x="64205" y="45334"/>
                  </a:lnTo>
                  <a:lnTo>
                    <a:pt x="66791" y="49354"/>
                  </a:lnTo>
                  <a:lnTo>
                    <a:pt x="83209" y="58382"/>
                  </a:lnTo>
                  <a:lnTo>
                    <a:pt x="107946" y="679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51062" y="2381250"/>
              <a:ext cx="192239" cy="110188"/>
            </a:xfrm>
            <a:custGeom>
              <a:avLst/>
              <a:gdLst/>
              <a:ahLst/>
              <a:cxnLst/>
              <a:rect l="0" t="0" r="0" b="0"/>
              <a:pathLst>
                <a:path w="192239" h="110188">
                  <a:moveTo>
                    <a:pt x="84288" y="0"/>
                  </a:moveTo>
                  <a:lnTo>
                    <a:pt x="57773" y="12209"/>
                  </a:lnTo>
                  <a:lnTo>
                    <a:pt x="16636" y="48726"/>
                  </a:lnTo>
                  <a:lnTo>
                    <a:pt x="2306" y="81789"/>
                  </a:lnTo>
                  <a:lnTo>
                    <a:pt x="0" y="88393"/>
                  </a:lnTo>
                  <a:lnTo>
                    <a:pt x="580" y="93501"/>
                  </a:lnTo>
                  <a:lnTo>
                    <a:pt x="3082" y="97612"/>
                  </a:lnTo>
                  <a:lnTo>
                    <a:pt x="11508" y="104061"/>
                  </a:lnTo>
                  <a:lnTo>
                    <a:pt x="22308" y="109279"/>
                  </a:lnTo>
                  <a:lnTo>
                    <a:pt x="34164" y="110187"/>
                  </a:lnTo>
                  <a:lnTo>
                    <a:pt x="70397" y="102470"/>
                  </a:lnTo>
                  <a:lnTo>
                    <a:pt x="125029" y="81029"/>
                  </a:lnTo>
                  <a:lnTo>
                    <a:pt x="130499" y="77303"/>
                  </a:lnTo>
                  <a:lnTo>
                    <a:pt x="133440" y="71996"/>
                  </a:lnTo>
                  <a:lnTo>
                    <a:pt x="134826" y="58574"/>
                  </a:lnTo>
                  <a:lnTo>
                    <a:pt x="132091" y="53866"/>
                  </a:lnTo>
                  <a:lnTo>
                    <a:pt x="127445" y="50728"/>
                  </a:lnTo>
                  <a:lnTo>
                    <a:pt x="121526" y="48635"/>
                  </a:lnTo>
                  <a:lnTo>
                    <a:pt x="99712" y="49061"/>
                  </a:lnTo>
                  <a:lnTo>
                    <a:pt x="53660" y="59486"/>
                  </a:lnTo>
                  <a:lnTo>
                    <a:pt x="37191" y="69053"/>
                  </a:lnTo>
                  <a:lnTo>
                    <a:pt x="34546" y="73552"/>
                  </a:lnTo>
                  <a:lnTo>
                    <a:pt x="33488" y="84195"/>
                  </a:lnTo>
                  <a:lnTo>
                    <a:pt x="35605" y="88586"/>
                  </a:lnTo>
                  <a:lnTo>
                    <a:pt x="43601" y="95346"/>
                  </a:lnTo>
                  <a:lnTo>
                    <a:pt x="63374" y="99747"/>
                  </a:lnTo>
                  <a:lnTo>
                    <a:pt x="120410" y="90660"/>
                  </a:lnTo>
                  <a:lnTo>
                    <a:pt x="152284" y="80598"/>
                  </a:lnTo>
                  <a:lnTo>
                    <a:pt x="165308" y="72510"/>
                  </a:lnTo>
                  <a:lnTo>
                    <a:pt x="175801" y="61860"/>
                  </a:lnTo>
                  <a:lnTo>
                    <a:pt x="177752" y="56762"/>
                  </a:lnTo>
                  <a:lnTo>
                    <a:pt x="177642" y="51953"/>
                  </a:lnTo>
                  <a:lnTo>
                    <a:pt x="176157" y="47335"/>
                  </a:lnTo>
                  <a:lnTo>
                    <a:pt x="173051" y="43551"/>
                  </a:lnTo>
                  <a:lnTo>
                    <a:pt x="163955" y="37465"/>
                  </a:lnTo>
                  <a:lnTo>
                    <a:pt x="149094" y="36172"/>
                  </a:lnTo>
                  <a:lnTo>
                    <a:pt x="88598" y="46825"/>
                  </a:lnTo>
                  <a:lnTo>
                    <a:pt x="60445" y="60154"/>
                  </a:lnTo>
                  <a:lnTo>
                    <a:pt x="49937" y="68128"/>
                  </a:lnTo>
                  <a:lnTo>
                    <a:pt x="47982" y="72230"/>
                  </a:lnTo>
                  <a:lnTo>
                    <a:pt x="48090" y="76375"/>
                  </a:lnTo>
                  <a:lnTo>
                    <a:pt x="49572" y="80550"/>
                  </a:lnTo>
                  <a:lnTo>
                    <a:pt x="53383" y="83333"/>
                  </a:lnTo>
                  <a:lnTo>
                    <a:pt x="65143" y="86426"/>
                  </a:lnTo>
                  <a:lnTo>
                    <a:pt x="87631" y="84796"/>
                  </a:lnTo>
                  <a:lnTo>
                    <a:pt x="145038" y="66089"/>
                  </a:lnTo>
                  <a:lnTo>
                    <a:pt x="179176" y="55095"/>
                  </a:lnTo>
                  <a:lnTo>
                    <a:pt x="183530" y="52253"/>
                  </a:lnTo>
                  <a:lnTo>
                    <a:pt x="186433" y="48946"/>
                  </a:lnTo>
                  <a:lnTo>
                    <a:pt x="192238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676797" y="2268715"/>
              <a:ext cx="114154" cy="29986"/>
            </a:xfrm>
            <a:custGeom>
              <a:avLst/>
              <a:gdLst/>
              <a:ahLst/>
              <a:cxnLst/>
              <a:rect l="0" t="0" r="0" b="0"/>
              <a:pathLst>
                <a:path w="114154" h="29986">
                  <a:moveTo>
                    <a:pt x="114153" y="10935"/>
                  </a:moveTo>
                  <a:lnTo>
                    <a:pt x="104040" y="4193"/>
                  </a:lnTo>
                  <a:lnTo>
                    <a:pt x="84267" y="0"/>
                  </a:lnTo>
                  <a:lnTo>
                    <a:pt x="26790" y="1761"/>
                  </a:lnTo>
                  <a:lnTo>
                    <a:pt x="2190" y="10490"/>
                  </a:lnTo>
                  <a:lnTo>
                    <a:pt x="0" y="14166"/>
                  </a:lnTo>
                  <a:lnTo>
                    <a:pt x="1362" y="18028"/>
                  </a:lnTo>
                  <a:lnTo>
                    <a:pt x="5092" y="22014"/>
                  </a:lnTo>
                  <a:lnTo>
                    <a:pt x="18644" y="26442"/>
                  </a:lnTo>
                  <a:lnTo>
                    <a:pt x="67799" y="29674"/>
                  </a:lnTo>
                  <a:lnTo>
                    <a:pt x="88753" y="299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086900" y="2514600"/>
              <a:ext cx="119851" cy="59574"/>
            </a:xfrm>
            <a:custGeom>
              <a:avLst/>
              <a:gdLst/>
              <a:ahLst/>
              <a:cxnLst/>
              <a:rect l="0" t="0" r="0" b="0"/>
              <a:pathLst>
                <a:path w="119851" h="59574">
                  <a:moveTo>
                    <a:pt x="30950" y="0"/>
                  </a:moveTo>
                  <a:lnTo>
                    <a:pt x="34321" y="10113"/>
                  </a:lnTo>
                  <a:lnTo>
                    <a:pt x="34942" y="50248"/>
                  </a:lnTo>
                  <a:lnTo>
                    <a:pt x="38550" y="54665"/>
                  </a:lnTo>
                  <a:lnTo>
                    <a:pt x="50085" y="59573"/>
                  </a:lnTo>
                  <a:lnTo>
                    <a:pt x="55701" y="59471"/>
                  </a:lnTo>
                  <a:lnTo>
                    <a:pt x="65704" y="55594"/>
                  </a:lnTo>
                  <a:lnTo>
                    <a:pt x="87988" y="40902"/>
                  </a:lnTo>
                  <a:lnTo>
                    <a:pt x="97693" y="30173"/>
                  </a:lnTo>
                  <a:lnTo>
                    <a:pt x="99434" y="25054"/>
                  </a:lnTo>
                  <a:lnTo>
                    <a:pt x="99184" y="20231"/>
                  </a:lnTo>
                  <a:lnTo>
                    <a:pt x="97606" y="15604"/>
                  </a:lnTo>
                  <a:lnTo>
                    <a:pt x="90208" y="8581"/>
                  </a:lnTo>
                  <a:lnTo>
                    <a:pt x="85272" y="5721"/>
                  </a:lnTo>
                  <a:lnTo>
                    <a:pt x="72261" y="4424"/>
                  </a:lnTo>
                  <a:lnTo>
                    <a:pt x="44284" y="9341"/>
                  </a:lnTo>
                  <a:lnTo>
                    <a:pt x="5606" y="26711"/>
                  </a:lnTo>
                  <a:lnTo>
                    <a:pt x="2059" y="31213"/>
                  </a:lnTo>
                  <a:lnTo>
                    <a:pt x="0" y="43741"/>
                  </a:lnTo>
                  <a:lnTo>
                    <a:pt x="2556" y="48211"/>
                  </a:lnTo>
                  <a:lnTo>
                    <a:pt x="7082" y="51190"/>
                  </a:lnTo>
                  <a:lnTo>
                    <a:pt x="12921" y="53177"/>
                  </a:lnTo>
                  <a:lnTo>
                    <a:pt x="25054" y="53503"/>
                  </a:lnTo>
                  <a:lnTo>
                    <a:pt x="87720" y="38005"/>
                  </a:lnTo>
                  <a:lnTo>
                    <a:pt x="99925" y="33119"/>
                  </a:lnTo>
                  <a:lnTo>
                    <a:pt x="110054" y="26244"/>
                  </a:lnTo>
                  <a:lnTo>
                    <a:pt x="115496" y="18484"/>
                  </a:lnTo>
                  <a:lnTo>
                    <a:pt x="11985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804732" y="2520950"/>
              <a:ext cx="97624" cy="82551"/>
            </a:xfrm>
            <a:custGeom>
              <a:avLst/>
              <a:gdLst/>
              <a:ahLst/>
              <a:cxnLst/>
              <a:rect l="0" t="0" r="0" b="0"/>
              <a:pathLst>
                <a:path w="97624" h="82551">
                  <a:moveTo>
                    <a:pt x="21018" y="0"/>
                  </a:moveTo>
                  <a:lnTo>
                    <a:pt x="10905" y="3371"/>
                  </a:lnTo>
                  <a:lnTo>
                    <a:pt x="4059" y="10670"/>
                  </a:lnTo>
                  <a:lnTo>
                    <a:pt x="1245" y="15580"/>
                  </a:lnTo>
                  <a:lnTo>
                    <a:pt x="0" y="26680"/>
                  </a:lnTo>
                  <a:lnTo>
                    <a:pt x="2505" y="37963"/>
                  </a:lnTo>
                  <a:lnTo>
                    <a:pt x="8321" y="47682"/>
                  </a:lnTo>
                  <a:lnTo>
                    <a:pt x="13259" y="50838"/>
                  </a:lnTo>
                  <a:lnTo>
                    <a:pt x="26271" y="54345"/>
                  </a:lnTo>
                  <a:lnTo>
                    <a:pt x="56915" y="51526"/>
                  </a:lnTo>
                  <a:lnTo>
                    <a:pt x="76810" y="45449"/>
                  </a:lnTo>
                  <a:lnTo>
                    <a:pt x="87207" y="38779"/>
                  </a:lnTo>
                  <a:lnTo>
                    <a:pt x="94650" y="29230"/>
                  </a:lnTo>
                  <a:lnTo>
                    <a:pt x="97623" y="23720"/>
                  </a:lnTo>
                  <a:lnTo>
                    <a:pt x="97488" y="19341"/>
                  </a:lnTo>
                  <a:lnTo>
                    <a:pt x="95281" y="15716"/>
                  </a:lnTo>
                  <a:lnTo>
                    <a:pt x="91694" y="12594"/>
                  </a:lnTo>
                  <a:lnTo>
                    <a:pt x="87185" y="11924"/>
                  </a:lnTo>
                  <a:lnTo>
                    <a:pt x="48081" y="24014"/>
                  </a:lnTo>
                  <a:lnTo>
                    <a:pt x="14887" y="42708"/>
                  </a:lnTo>
                  <a:lnTo>
                    <a:pt x="5828" y="52848"/>
                  </a:lnTo>
                  <a:lnTo>
                    <a:pt x="2425" y="58515"/>
                  </a:lnTo>
                  <a:lnTo>
                    <a:pt x="1567" y="63705"/>
                  </a:lnTo>
                  <a:lnTo>
                    <a:pt x="2406" y="68575"/>
                  </a:lnTo>
                  <a:lnTo>
                    <a:pt x="4377" y="73234"/>
                  </a:lnTo>
                  <a:lnTo>
                    <a:pt x="9218" y="76339"/>
                  </a:lnTo>
                  <a:lnTo>
                    <a:pt x="40068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836429" y="2374900"/>
              <a:ext cx="113272" cy="69851"/>
            </a:xfrm>
            <a:custGeom>
              <a:avLst/>
              <a:gdLst/>
              <a:ahLst/>
              <a:cxnLst/>
              <a:rect l="0" t="0" r="0" b="0"/>
              <a:pathLst>
                <a:path w="113272" h="69851">
                  <a:moveTo>
                    <a:pt x="75171" y="0"/>
                  </a:moveTo>
                  <a:lnTo>
                    <a:pt x="49423" y="1881"/>
                  </a:lnTo>
                  <a:lnTo>
                    <a:pt x="30618" y="8789"/>
                  </a:lnTo>
                  <a:lnTo>
                    <a:pt x="24302" y="12209"/>
                  </a:lnTo>
                  <a:lnTo>
                    <a:pt x="20797" y="16606"/>
                  </a:lnTo>
                  <a:lnTo>
                    <a:pt x="19166" y="21654"/>
                  </a:lnTo>
                  <a:lnTo>
                    <a:pt x="18785" y="27136"/>
                  </a:lnTo>
                  <a:lnTo>
                    <a:pt x="20647" y="31496"/>
                  </a:lnTo>
                  <a:lnTo>
                    <a:pt x="28360" y="38222"/>
                  </a:lnTo>
                  <a:lnTo>
                    <a:pt x="51345" y="42605"/>
                  </a:lnTo>
                  <a:lnTo>
                    <a:pt x="97294" y="37299"/>
                  </a:lnTo>
                  <a:lnTo>
                    <a:pt x="104736" y="35450"/>
                  </a:lnTo>
                  <a:lnTo>
                    <a:pt x="108992" y="32100"/>
                  </a:lnTo>
                  <a:lnTo>
                    <a:pt x="111124" y="27750"/>
                  </a:lnTo>
                  <a:lnTo>
                    <a:pt x="111840" y="22733"/>
                  </a:lnTo>
                  <a:lnTo>
                    <a:pt x="110200" y="18683"/>
                  </a:lnTo>
                  <a:lnTo>
                    <a:pt x="102734" y="12302"/>
                  </a:lnTo>
                  <a:lnTo>
                    <a:pt x="79889" y="8113"/>
                  </a:lnTo>
                  <a:lnTo>
                    <a:pt x="39017" y="13490"/>
                  </a:lnTo>
                  <a:lnTo>
                    <a:pt x="25941" y="17990"/>
                  </a:lnTo>
                  <a:lnTo>
                    <a:pt x="1573" y="36401"/>
                  </a:lnTo>
                  <a:lnTo>
                    <a:pt x="0" y="40495"/>
                  </a:lnTo>
                  <a:lnTo>
                    <a:pt x="363" y="44636"/>
                  </a:lnTo>
                  <a:lnTo>
                    <a:pt x="4528" y="52999"/>
                  </a:lnTo>
                  <a:lnTo>
                    <a:pt x="11083" y="61420"/>
                  </a:lnTo>
                  <a:lnTo>
                    <a:pt x="24345" y="66103"/>
                  </a:lnTo>
                  <a:lnTo>
                    <a:pt x="78932" y="69521"/>
                  </a:lnTo>
                  <a:lnTo>
                    <a:pt x="113271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73224" y="2305050"/>
              <a:ext cx="115965" cy="95251"/>
            </a:xfrm>
            <a:custGeom>
              <a:avLst/>
              <a:gdLst/>
              <a:ahLst/>
              <a:cxnLst/>
              <a:rect l="0" t="0" r="0" b="0"/>
              <a:pathLst>
                <a:path w="115965" h="95251">
                  <a:moveTo>
                    <a:pt x="73326" y="0"/>
                  </a:moveTo>
                  <a:lnTo>
                    <a:pt x="47578" y="1881"/>
                  </a:lnTo>
                  <a:lnTo>
                    <a:pt x="28773" y="8789"/>
                  </a:lnTo>
                  <a:lnTo>
                    <a:pt x="6827" y="23765"/>
                  </a:lnTo>
                  <a:lnTo>
                    <a:pt x="1437" y="35727"/>
                  </a:lnTo>
                  <a:lnTo>
                    <a:pt x="0" y="42868"/>
                  </a:lnTo>
                  <a:lnTo>
                    <a:pt x="1159" y="48334"/>
                  </a:lnTo>
                  <a:lnTo>
                    <a:pt x="4048" y="52684"/>
                  </a:lnTo>
                  <a:lnTo>
                    <a:pt x="12903" y="59399"/>
                  </a:lnTo>
                  <a:lnTo>
                    <a:pt x="23893" y="64734"/>
                  </a:lnTo>
                  <a:lnTo>
                    <a:pt x="48723" y="68334"/>
                  </a:lnTo>
                  <a:lnTo>
                    <a:pt x="90321" y="62743"/>
                  </a:lnTo>
                  <a:lnTo>
                    <a:pt x="103457" y="58225"/>
                  </a:lnTo>
                  <a:lnTo>
                    <a:pt x="113999" y="51513"/>
                  </a:lnTo>
                  <a:lnTo>
                    <a:pt x="115964" y="47747"/>
                  </a:lnTo>
                  <a:lnTo>
                    <a:pt x="115862" y="43826"/>
                  </a:lnTo>
                  <a:lnTo>
                    <a:pt x="114384" y="39801"/>
                  </a:lnTo>
                  <a:lnTo>
                    <a:pt x="109870" y="37117"/>
                  </a:lnTo>
                  <a:lnTo>
                    <a:pt x="79160" y="32810"/>
                  </a:lnTo>
                  <a:lnTo>
                    <a:pt x="45708" y="35330"/>
                  </a:lnTo>
                  <a:lnTo>
                    <a:pt x="23750" y="44021"/>
                  </a:lnTo>
                  <a:lnTo>
                    <a:pt x="7210" y="55533"/>
                  </a:lnTo>
                  <a:lnTo>
                    <a:pt x="5260" y="60306"/>
                  </a:lnTo>
                  <a:lnTo>
                    <a:pt x="5371" y="65604"/>
                  </a:lnTo>
                  <a:lnTo>
                    <a:pt x="6856" y="71252"/>
                  </a:lnTo>
                  <a:lnTo>
                    <a:pt x="16032" y="81292"/>
                  </a:lnTo>
                  <a:lnTo>
                    <a:pt x="35226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280733" y="2559050"/>
              <a:ext cx="119357" cy="57151"/>
            </a:xfrm>
            <a:custGeom>
              <a:avLst/>
              <a:gdLst/>
              <a:ahLst/>
              <a:cxnLst/>
              <a:rect l="0" t="0" r="0" b="0"/>
              <a:pathLst>
                <a:path w="119357" h="57151">
                  <a:moveTo>
                    <a:pt x="24567" y="0"/>
                  </a:moveTo>
                  <a:lnTo>
                    <a:pt x="14454" y="6742"/>
                  </a:lnTo>
                  <a:lnTo>
                    <a:pt x="7608" y="15696"/>
                  </a:lnTo>
                  <a:lnTo>
                    <a:pt x="4794" y="21048"/>
                  </a:lnTo>
                  <a:lnTo>
                    <a:pt x="3550" y="32638"/>
                  </a:lnTo>
                  <a:lnTo>
                    <a:pt x="4205" y="38692"/>
                  </a:lnTo>
                  <a:lnTo>
                    <a:pt x="6759" y="43433"/>
                  </a:lnTo>
                  <a:lnTo>
                    <a:pt x="15241" y="50583"/>
                  </a:lnTo>
                  <a:lnTo>
                    <a:pt x="38659" y="55204"/>
                  </a:lnTo>
                  <a:lnTo>
                    <a:pt x="84653" y="48141"/>
                  </a:lnTo>
                  <a:lnTo>
                    <a:pt x="106105" y="38802"/>
                  </a:lnTo>
                  <a:lnTo>
                    <a:pt x="115604" y="29239"/>
                  </a:lnTo>
                  <a:lnTo>
                    <a:pt x="119125" y="23726"/>
                  </a:lnTo>
                  <a:lnTo>
                    <a:pt x="119356" y="19345"/>
                  </a:lnTo>
                  <a:lnTo>
                    <a:pt x="117393" y="15719"/>
                  </a:lnTo>
                  <a:lnTo>
                    <a:pt x="113968" y="12596"/>
                  </a:lnTo>
                  <a:lnTo>
                    <a:pt x="102636" y="9126"/>
                  </a:lnTo>
                  <a:lnTo>
                    <a:pt x="60535" y="7421"/>
                  </a:lnTo>
                  <a:lnTo>
                    <a:pt x="25122" y="15236"/>
                  </a:lnTo>
                  <a:lnTo>
                    <a:pt x="5682" y="24662"/>
                  </a:lnTo>
                  <a:lnTo>
                    <a:pt x="2099" y="29141"/>
                  </a:lnTo>
                  <a:lnTo>
                    <a:pt x="416" y="34244"/>
                  </a:lnTo>
                  <a:lnTo>
                    <a:pt x="0" y="39763"/>
                  </a:lnTo>
                  <a:lnTo>
                    <a:pt x="1839" y="44147"/>
                  </a:lnTo>
                  <a:lnTo>
                    <a:pt x="9526" y="50901"/>
                  </a:lnTo>
                  <a:lnTo>
                    <a:pt x="29126" y="55298"/>
                  </a:lnTo>
                  <a:lnTo>
                    <a:pt x="85388" y="57042"/>
                  </a:lnTo>
                  <a:lnTo>
                    <a:pt x="113467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40779" y="2444750"/>
              <a:ext cx="83572" cy="54416"/>
            </a:xfrm>
            <a:custGeom>
              <a:avLst/>
              <a:gdLst/>
              <a:ahLst/>
              <a:cxnLst/>
              <a:rect l="0" t="0" r="0" b="0"/>
              <a:pathLst>
                <a:path w="83572" h="54416">
                  <a:moveTo>
                    <a:pt x="83571" y="0"/>
                  </a:moveTo>
                  <a:lnTo>
                    <a:pt x="46121" y="3371"/>
                  </a:lnTo>
                  <a:lnTo>
                    <a:pt x="20905" y="11537"/>
                  </a:lnTo>
                  <a:lnTo>
                    <a:pt x="10799" y="18298"/>
                  </a:lnTo>
                  <a:lnTo>
                    <a:pt x="3485" y="27888"/>
                  </a:lnTo>
                  <a:lnTo>
                    <a:pt x="547" y="33409"/>
                  </a:lnTo>
                  <a:lnTo>
                    <a:pt x="0" y="38500"/>
                  </a:lnTo>
                  <a:lnTo>
                    <a:pt x="3154" y="47921"/>
                  </a:lnTo>
                  <a:lnTo>
                    <a:pt x="8087" y="50997"/>
                  </a:lnTo>
                  <a:lnTo>
                    <a:pt x="22976" y="54415"/>
                  </a:lnTo>
                  <a:lnTo>
                    <a:pt x="44451" y="52969"/>
                  </a:lnTo>
                  <a:lnTo>
                    <a:pt x="49729" y="50129"/>
                  </a:lnTo>
                  <a:lnTo>
                    <a:pt x="57477" y="41330"/>
                  </a:lnTo>
                  <a:lnTo>
                    <a:pt x="58414" y="36725"/>
                  </a:lnTo>
                  <a:lnTo>
                    <a:pt x="57627" y="32245"/>
                  </a:lnTo>
                  <a:lnTo>
                    <a:pt x="55692" y="27847"/>
                  </a:lnTo>
                  <a:lnTo>
                    <a:pt x="50874" y="24914"/>
                  </a:lnTo>
                  <a:lnTo>
                    <a:pt x="7371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419389" y="2249593"/>
              <a:ext cx="121326" cy="66290"/>
            </a:xfrm>
            <a:custGeom>
              <a:avLst/>
              <a:gdLst/>
              <a:ahLst/>
              <a:cxnLst/>
              <a:rect l="0" t="0" r="0" b="0"/>
              <a:pathLst>
                <a:path w="121326" h="66290">
                  <a:moveTo>
                    <a:pt x="76411" y="17357"/>
                  </a:moveTo>
                  <a:lnTo>
                    <a:pt x="30134" y="18768"/>
                  </a:lnTo>
                  <a:lnTo>
                    <a:pt x="17979" y="24099"/>
                  </a:lnTo>
                  <a:lnTo>
                    <a:pt x="3202" y="35034"/>
                  </a:lnTo>
                  <a:lnTo>
                    <a:pt x="794" y="39725"/>
                  </a:lnTo>
                  <a:lnTo>
                    <a:pt x="0" y="50582"/>
                  </a:lnTo>
                  <a:lnTo>
                    <a:pt x="2187" y="55029"/>
                  </a:lnTo>
                  <a:lnTo>
                    <a:pt x="10261" y="61852"/>
                  </a:lnTo>
                  <a:lnTo>
                    <a:pt x="30079" y="66289"/>
                  </a:lnTo>
                  <a:lnTo>
                    <a:pt x="61353" y="62718"/>
                  </a:lnTo>
                  <a:lnTo>
                    <a:pt x="100898" y="50412"/>
                  </a:lnTo>
                  <a:lnTo>
                    <a:pt x="111048" y="43572"/>
                  </a:lnTo>
                  <a:lnTo>
                    <a:pt x="118381" y="33947"/>
                  </a:lnTo>
                  <a:lnTo>
                    <a:pt x="121325" y="28417"/>
                  </a:lnTo>
                  <a:lnTo>
                    <a:pt x="121170" y="23319"/>
                  </a:lnTo>
                  <a:lnTo>
                    <a:pt x="118950" y="18510"/>
                  </a:lnTo>
                  <a:lnTo>
                    <a:pt x="110840" y="10108"/>
                  </a:lnTo>
                  <a:lnTo>
                    <a:pt x="100179" y="4022"/>
                  </a:lnTo>
                  <a:lnTo>
                    <a:pt x="78907" y="0"/>
                  </a:lnTo>
                  <a:lnTo>
                    <a:pt x="51504" y="3711"/>
                  </a:lnTo>
                  <a:lnTo>
                    <a:pt x="38530" y="7294"/>
                  </a:lnTo>
                  <a:lnTo>
                    <a:pt x="34929" y="10648"/>
                  </a:lnTo>
                  <a:lnTo>
                    <a:pt x="33234" y="15001"/>
                  </a:lnTo>
                  <a:lnTo>
                    <a:pt x="32810" y="20020"/>
                  </a:lnTo>
                  <a:lnTo>
                    <a:pt x="35349" y="23366"/>
                  </a:lnTo>
                  <a:lnTo>
                    <a:pt x="45696" y="27083"/>
                  </a:lnTo>
                  <a:lnTo>
                    <a:pt x="76411" y="237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346190" y="2059374"/>
              <a:ext cx="125160" cy="79245"/>
            </a:xfrm>
            <a:custGeom>
              <a:avLst/>
              <a:gdLst/>
              <a:ahLst/>
              <a:cxnLst/>
              <a:rect l="0" t="0" r="0" b="0"/>
              <a:pathLst>
                <a:path w="125160" h="79245">
                  <a:moveTo>
                    <a:pt x="54360" y="48826"/>
                  </a:moveTo>
                  <a:lnTo>
                    <a:pt x="12447" y="50237"/>
                  </a:lnTo>
                  <a:lnTo>
                    <a:pt x="1395" y="55568"/>
                  </a:lnTo>
                  <a:lnTo>
                    <a:pt x="0" y="59671"/>
                  </a:lnTo>
                  <a:lnTo>
                    <a:pt x="1187" y="64522"/>
                  </a:lnTo>
                  <a:lnTo>
                    <a:pt x="4094" y="69874"/>
                  </a:lnTo>
                  <a:lnTo>
                    <a:pt x="8855" y="73441"/>
                  </a:lnTo>
                  <a:lnTo>
                    <a:pt x="21671" y="77405"/>
                  </a:lnTo>
                  <a:lnTo>
                    <a:pt x="57258" y="79244"/>
                  </a:lnTo>
                  <a:lnTo>
                    <a:pt x="97380" y="71655"/>
                  </a:lnTo>
                  <a:lnTo>
                    <a:pt x="114065" y="62254"/>
                  </a:lnTo>
                  <a:lnTo>
                    <a:pt x="121583" y="52677"/>
                  </a:lnTo>
                  <a:lnTo>
                    <a:pt x="124575" y="47160"/>
                  </a:lnTo>
                  <a:lnTo>
                    <a:pt x="125159" y="41365"/>
                  </a:lnTo>
                  <a:lnTo>
                    <a:pt x="122045" y="29282"/>
                  </a:lnTo>
                  <a:lnTo>
                    <a:pt x="114076" y="20620"/>
                  </a:lnTo>
                  <a:lnTo>
                    <a:pt x="95807" y="11776"/>
                  </a:lnTo>
                  <a:lnTo>
                    <a:pt x="47746" y="0"/>
                  </a:lnTo>
                  <a:lnTo>
                    <a:pt x="24413" y="492"/>
                  </a:lnTo>
                  <a:lnTo>
                    <a:pt x="11620" y="3225"/>
                  </a:lnTo>
                  <a:lnTo>
                    <a:pt x="9910" y="43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546316" y="1918511"/>
              <a:ext cx="134611" cy="60874"/>
            </a:xfrm>
            <a:custGeom>
              <a:avLst/>
              <a:gdLst/>
              <a:ahLst/>
              <a:cxnLst/>
              <a:rect l="0" t="0" r="0" b="0"/>
              <a:pathLst>
                <a:path w="134611" h="60874">
                  <a:moveTo>
                    <a:pt x="70134" y="18239"/>
                  </a:moveTo>
                  <a:lnTo>
                    <a:pt x="49856" y="14581"/>
                  </a:lnTo>
                  <a:lnTo>
                    <a:pt x="13798" y="20989"/>
                  </a:lnTo>
                  <a:lnTo>
                    <a:pt x="8588" y="24305"/>
                  </a:lnTo>
                  <a:lnTo>
                    <a:pt x="917" y="33635"/>
                  </a:lnTo>
                  <a:lnTo>
                    <a:pt x="0" y="38381"/>
                  </a:lnTo>
                  <a:lnTo>
                    <a:pt x="800" y="42956"/>
                  </a:lnTo>
                  <a:lnTo>
                    <a:pt x="2745" y="47417"/>
                  </a:lnTo>
                  <a:lnTo>
                    <a:pt x="12431" y="54255"/>
                  </a:lnTo>
                  <a:lnTo>
                    <a:pt x="26144" y="58941"/>
                  </a:lnTo>
                  <a:lnTo>
                    <a:pt x="49025" y="60873"/>
                  </a:lnTo>
                  <a:lnTo>
                    <a:pt x="107271" y="47719"/>
                  </a:lnTo>
                  <a:lnTo>
                    <a:pt x="123628" y="38106"/>
                  </a:lnTo>
                  <a:lnTo>
                    <a:pt x="131068" y="28480"/>
                  </a:lnTo>
                  <a:lnTo>
                    <a:pt x="134040" y="22950"/>
                  </a:lnTo>
                  <a:lnTo>
                    <a:pt x="134610" y="17852"/>
                  </a:lnTo>
                  <a:lnTo>
                    <a:pt x="131481" y="8424"/>
                  </a:lnTo>
                  <a:lnTo>
                    <a:pt x="127260" y="5346"/>
                  </a:lnTo>
                  <a:lnTo>
                    <a:pt x="107835" y="1013"/>
                  </a:lnTo>
                  <a:lnTo>
                    <a:pt x="92299" y="0"/>
                  </a:lnTo>
                  <a:lnTo>
                    <a:pt x="79750" y="3312"/>
                  </a:lnTo>
                  <a:lnTo>
                    <a:pt x="74428" y="6171"/>
                  </a:lnTo>
                  <a:lnTo>
                    <a:pt x="72291" y="9488"/>
                  </a:lnTo>
                  <a:lnTo>
                    <a:pt x="72278" y="13111"/>
                  </a:lnTo>
                  <a:lnTo>
                    <a:pt x="73680" y="16937"/>
                  </a:lnTo>
                  <a:lnTo>
                    <a:pt x="77437" y="19488"/>
                  </a:lnTo>
                  <a:lnTo>
                    <a:pt x="95503" y="23077"/>
                  </a:lnTo>
                  <a:lnTo>
                    <a:pt x="120934" y="245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803813" y="1866900"/>
              <a:ext cx="148422" cy="67708"/>
            </a:xfrm>
            <a:custGeom>
              <a:avLst/>
              <a:gdLst/>
              <a:ahLst/>
              <a:cxnLst/>
              <a:rect l="0" t="0" r="0" b="0"/>
              <a:pathLst>
                <a:path w="148422" h="67708">
                  <a:moveTo>
                    <a:pt x="85687" y="0"/>
                  </a:moveTo>
                  <a:lnTo>
                    <a:pt x="65409" y="1411"/>
                  </a:lnTo>
                  <a:lnTo>
                    <a:pt x="19071" y="21662"/>
                  </a:lnTo>
                  <a:lnTo>
                    <a:pt x="7632" y="29854"/>
                  </a:lnTo>
                  <a:lnTo>
                    <a:pt x="1607" y="41961"/>
                  </a:lnTo>
                  <a:lnTo>
                    <a:pt x="0" y="49141"/>
                  </a:lnTo>
                  <a:lnTo>
                    <a:pt x="1751" y="54633"/>
                  </a:lnTo>
                  <a:lnTo>
                    <a:pt x="5741" y="58999"/>
                  </a:lnTo>
                  <a:lnTo>
                    <a:pt x="11223" y="62616"/>
                  </a:lnTo>
                  <a:lnTo>
                    <a:pt x="35793" y="67707"/>
                  </a:lnTo>
                  <a:lnTo>
                    <a:pt x="87697" y="60823"/>
                  </a:lnTo>
                  <a:lnTo>
                    <a:pt x="135224" y="39796"/>
                  </a:lnTo>
                  <a:lnTo>
                    <a:pt x="144862" y="29682"/>
                  </a:lnTo>
                  <a:lnTo>
                    <a:pt x="148421" y="24021"/>
                  </a:lnTo>
                  <a:lnTo>
                    <a:pt x="147970" y="20247"/>
                  </a:lnTo>
                  <a:lnTo>
                    <a:pt x="144848" y="17731"/>
                  </a:lnTo>
                  <a:lnTo>
                    <a:pt x="139945" y="16054"/>
                  </a:lnTo>
                  <a:lnTo>
                    <a:pt x="128851" y="16072"/>
                  </a:lnTo>
                  <a:lnTo>
                    <a:pt x="80145" y="22247"/>
                  </a:lnTo>
                  <a:lnTo>
                    <a:pt x="63897" y="31208"/>
                  </a:lnTo>
                  <a:lnTo>
                    <a:pt x="62694" y="34916"/>
                  </a:lnTo>
                  <a:lnTo>
                    <a:pt x="64008" y="38800"/>
                  </a:lnTo>
                  <a:lnTo>
                    <a:pt x="67001" y="42800"/>
                  </a:lnTo>
                  <a:lnTo>
                    <a:pt x="81326" y="51801"/>
                  </a:lnTo>
                  <a:lnTo>
                    <a:pt x="109494" y="60457"/>
                  </a:lnTo>
                  <a:lnTo>
                    <a:pt x="136487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661866" y="2082800"/>
              <a:ext cx="144115" cy="65771"/>
            </a:xfrm>
            <a:custGeom>
              <a:avLst/>
              <a:gdLst/>
              <a:ahLst/>
              <a:cxnLst/>
              <a:rect l="0" t="0" r="0" b="0"/>
              <a:pathLst>
                <a:path w="144115" h="65771">
                  <a:moveTo>
                    <a:pt x="24434" y="0"/>
                  </a:moveTo>
                  <a:lnTo>
                    <a:pt x="21063" y="10113"/>
                  </a:lnTo>
                  <a:lnTo>
                    <a:pt x="21290" y="20722"/>
                  </a:lnTo>
                  <a:lnTo>
                    <a:pt x="24448" y="32493"/>
                  </a:lnTo>
                  <a:lnTo>
                    <a:pt x="30555" y="44780"/>
                  </a:lnTo>
                  <a:lnTo>
                    <a:pt x="39854" y="53534"/>
                  </a:lnTo>
                  <a:lnTo>
                    <a:pt x="63072" y="64902"/>
                  </a:lnTo>
                  <a:lnTo>
                    <a:pt x="77354" y="65770"/>
                  </a:lnTo>
                  <a:lnTo>
                    <a:pt x="106148" y="60577"/>
                  </a:lnTo>
                  <a:lnTo>
                    <a:pt x="125786" y="51424"/>
                  </a:lnTo>
                  <a:lnTo>
                    <a:pt x="129397" y="46277"/>
                  </a:lnTo>
                  <a:lnTo>
                    <a:pt x="131527" y="33032"/>
                  </a:lnTo>
                  <a:lnTo>
                    <a:pt x="129696" y="27666"/>
                  </a:lnTo>
                  <a:lnTo>
                    <a:pt x="122017" y="19822"/>
                  </a:lnTo>
                  <a:lnTo>
                    <a:pt x="109667" y="15865"/>
                  </a:lnTo>
                  <a:lnTo>
                    <a:pt x="94771" y="14812"/>
                  </a:lnTo>
                  <a:lnTo>
                    <a:pt x="33894" y="25647"/>
                  </a:lnTo>
                  <a:lnTo>
                    <a:pt x="5998" y="33916"/>
                  </a:lnTo>
                  <a:lnTo>
                    <a:pt x="2266" y="38133"/>
                  </a:lnTo>
                  <a:lnTo>
                    <a:pt x="483" y="43766"/>
                  </a:lnTo>
                  <a:lnTo>
                    <a:pt x="0" y="50344"/>
                  </a:lnTo>
                  <a:lnTo>
                    <a:pt x="3206" y="54729"/>
                  </a:lnTo>
                  <a:lnTo>
                    <a:pt x="16175" y="59602"/>
                  </a:lnTo>
                  <a:lnTo>
                    <a:pt x="39940" y="58974"/>
                  </a:lnTo>
                  <a:lnTo>
                    <a:pt x="102216" y="45720"/>
                  </a:lnTo>
                  <a:lnTo>
                    <a:pt x="138106" y="30498"/>
                  </a:lnTo>
                  <a:lnTo>
                    <a:pt x="141843" y="26682"/>
                  </a:lnTo>
                  <a:lnTo>
                    <a:pt x="143629" y="22021"/>
                  </a:lnTo>
                  <a:lnTo>
                    <a:pt x="144114" y="16797"/>
                  </a:lnTo>
                  <a:lnTo>
                    <a:pt x="141615" y="14020"/>
                  </a:lnTo>
                  <a:lnTo>
                    <a:pt x="137127" y="12875"/>
                  </a:lnTo>
                  <a:lnTo>
                    <a:pt x="109645" y="16105"/>
                  </a:lnTo>
                  <a:lnTo>
                    <a:pt x="82110" y="24243"/>
                  </a:lnTo>
                  <a:lnTo>
                    <a:pt x="37134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679901" y="2273300"/>
              <a:ext cx="132493" cy="95251"/>
            </a:xfrm>
            <a:custGeom>
              <a:avLst/>
              <a:gdLst/>
              <a:ahLst/>
              <a:cxnLst/>
              <a:rect l="0" t="0" r="0" b="0"/>
              <a:pathLst>
                <a:path w="132493" h="95251">
                  <a:moveTo>
                    <a:pt x="44499" y="0"/>
                  </a:moveTo>
                  <a:lnTo>
                    <a:pt x="29996" y="10845"/>
                  </a:lnTo>
                  <a:lnTo>
                    <a:pt x="21355" y="21048"/>
                  </a:lnTo>
                  <a:lnTo>
                    <a:pt x="16574" y="34519"/>
                  </a:lnTo>
                  <a:lnTo>
                    <a:pt x="15155" y="49209"/>
                  </a:lnTo>
                  <a:lnTo>
                    <a:pt x="16875" y="62793"/>
                  </a:lnTo>
                  <a:lnTo>
                    <a:pt x="23755" y="74004"/>
                  </a:lnTo>
                  <a:lnTo>
                    <a:pt x="33869" y="82985"/>
                  </a:lnTo>
                  <a:lnTo>
                    <a:pt x="45419" y="89329"/>
                  </a:lnTo>
                  <a:lnTo>
                    <a:pt x="59489" y="90737"/>
                  </a:lnTo>
                  <a:lnTo>
                    <a:pt x="88147" y="85892"/>
                  </a:lnTo>
                  <a:lnTo>
                    <a:pt x="107761" y="76798"/>
                  </a:lnTo>
                  <a:lnTo>
                    <a:pt x="112074" y="71660"/>
                  </a:lnTo>
                  <a:lnTo>
                    <a:pt x="116866" y="58425"/>
                  </a:lnTo>
                  <a:lnTo>
                    <a:pt x="116027" y="52355"/>
                  </a:lnTo>
                  <a:lnTo>
                    <a:pt x="109450" y="41849"/>
                  </a:lnTo>
                  <a:lnTo>
                    <a:pt x="97590" y="34357"/>
                  </a:lnTo>
                  <a:lnTo>
                    <a:pt x="82206" y="29381"/>
                  </a:lnTo>
                  <a:lnTo>
                    <a:pt x="55123" y="27285"/>
                  </a:lnTo>
                  <a:lnTo>
                    <a:pt x="19662" y="34394"/>
                  </a:lnTo>
                  <a:lnTo>
                    <a:pt x="3587" y="43744"/>
                  </a:lnTo>
                  <a:lnTo>
                    <a:pt x="996" y="48213"/>
                  </a:lnTo>
                  <a:lnTo>
                    <a:pt x="0" y="58822"/>
                  </a:lnTo>
                  <a:lnTo>
                    <a:pt x="2838" y="63204"/>
                  </a:lnTo>
                  <a:lnTo>
                    <a:pt x="13518" y="69953"/>
                  </a:lnTo>
                  <a:lnTo>
                    <a:pt x="32027" y="77720"/>
                  </a:lnTo>
                  <a:lnTo>
                    <a:pt x="57659" y="77748"/>
                  </a:lnTo>
                  <a:lnTo>
                    <a:pt x="106599" y="67498"/>
                  </a:lnTo>
                  <a:lnTo>
                    <a:pt x="126634" y="57942"/>
                  </a:lnTo>
                  <a:lnTo>
                    <a:pt x="130300" y="53445"/>
                  </a:lnTo>
                  <a:lnTo>
                    <a:pt x="132039" y="48330"/>
                  </a:lnTo>
                  <a:lnTo>
                    <a:pt x="132492" y="42803"/>
                  </a:lnTo>
                  <a:lnTo>
                    <a:pt x="130678" y="38413"/>
                  </a:lnTo>
                  <a:lnTo>
                    <a:pt x="123017" y="31654"/>
                  </a:lnTo>
                  <a:lnTo>
                    <a:pt x="110676" y="30061"/>
                  </a:lnTo>
                  <a:lnTo>
                    <a:pt x="54867" y="40489"/>
                  </a:lnTo>
                  <a:lnTo>
                    <a:pt x="26948" y="53807"/>
                  </a:lnTo>
                  <a:lnTo>
                    <a:pt x="16473" y="61779"/>
                  </a:lnTo>
                  <a:lnTo>
                    <a:pt x="13820" y="67291"/>
                  </a:lnTo>
                  <a:lnTo>
                    <a:pt x="12749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489119" y="2476500"/>
              <a:ext cx="169943" cy="95251"/>
            </a:xfrm>
            <a:custGeom>
              <a:avLst/>
              <a:gdLst/>
              <a:ahLst/>
              <a:cxnLst/>
              <a:rect l="0" t="0" r="0" b="0"/>
              <a:pathLst>
                <a:path w="169943" h="95251">
                  <a:moveTo>
                    <a:pt x="13031" y="0"/>
                  </a:moveTo>
                  <a:lnTo>
                    <a:pt x="2918" y="6742"/>
                  </a:lnTo>
                  <a:lnTo>
                    <a:pt x="645" y="10845"/>
                  </a:lnTo>
                  <a:lnTo>
                    <a:pt x="0" y="21048"/>
                  </a:lnTo>
                  <a:lnTo>
                    <a:pt x="9140" y="57325"/>
                  </a:lnTo>
                  <a:lnTo>
                    <a:pt x="12554" y="62206"/>
                  </a:lnTo>
                  <a:lnTo>
                    <a:pt x="21991" y="69510"/>
                  </a:lnTo>
                  <a:lnTo>
                    <a:pt x="39204" y="77589"/>
                  </a:lnTo>
                  <a:lnTo>
                    <a:pt x="61081" y="81080"/>
                  </a:lnTo>
                  <a:lnTo>
                    <a:pt x="73427" y="78134"/>
                  </a:lnTo>
                  <a:lnTo>
                    <a:pt x="96222" y="64744"/>
                  </a:lnTo>
                  <a:lnTo>
                    <a:pt x="100242" y="59391"/>
                  </a:lnTo>
                  <a:lnTo>
                    <a:pt x="104708" y="45916"/>
                  </a:lnTo>
                  <a:lnTo>
                    <a:pt x="103782" y="40489"/>
                  </a:lnTo>
                  <a:lnTo>
                    <a:pt x="101049" y="36164"/>
                  </a:lnTo>
                  <a:lnTo>
                    <a:pt x="97110" y="32576"/>
                  </a:lnTo>
                  <a:lnTo>
                    <a:pt x="83325" y="28590"/>
                  </a:lnTo>
                  <a:lnTo>
                    <a:pt x="66851" y="28229"/>
                  </a:lnTo>
                  <a:lnTo>
                    <a:pt x="32479" y="39892"/>
                  </a:lnTo>
                  <a:lnTo>
                    <a:pt x="21439" y="48069"/>
                  </a:lnTo>
                  <a:lnTo>
                    <a:pt x="16520" y="53213"/>
                  </a:lnTo>
                  <a:lnTo>
                    <a:pt x="13946" y="58758"/>
                  </a:lnTo>
                  <a:lnTo>
                    <a:pt x="12967" y="70565"/>
                  </a:lnTo>
                  <a:lnTo>
                    <a:pt x="15811" y="75265"/>
                  </a:lnTo>
                  <a:lnTo>
                    <a:pt x="26496" y="82370"/>
                  </a:lnTo>
                  <a:lnTo>
                    <a:pt x="48378" y="86965"/>
                  </a:lnTo>
                  <a:lnTo>
                    <a:pt x="72737" y="84956"/>
                  </a:lnTo>
                  <a:lnTo>
                    <a:pt x="128604" y="65085"/>
                  </a:lnTo>
                  <a:lnTo>
                    <a:pt x="162881" y="44380"/>
                  </a:lnTo>
                  <a:lnTo>
                    <a:pt x="167964" y="40170"/>
                  </a:lnTo>
                  <a:lnTo>
                    <a:pt x="169942" y="35952"/>
                  </a:lnTo>
                  <a:lnTo>
                    <a:pt x="169849" y="31729"/>
                  </a:lnTo>
                  <a:lnTo>
                    <a:pt x="168377" y="27503"/>
                  </a:lnTo>
                  <a:lnTo>
                    <a:pt x="165278" y="25391"/>
                  </a:lnTo>
                  <a:lnTo>
                    <a:pt x="156191" y="24925"/>
                  </a:lnTo>
                  <a:lnTo>
                    <a:pt x="139174" y="32001"/>
                  </a:lnTo>
                  <a:lnTo>
                    <a:pt x="105227" y="55241"/>
                  </a:lnTo>
                  <a:lnTo>
                    <a:pt x="102717" y="60816"/>
                  </a:lnTo>
                  <a:lnTo>
                    <a:pt x="101810" y="74537"/>
                  </a:lnTo>
                  <a:lnTo>
                    <a:pt x="103262" y="80030"/>
                  </a:lnTo>
                  <a:lnTo>
                    <a:pt x="114631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781158" y="2478999"/>
              <a:ext cx="228993" cy="71839"/>
            </a:xfrm>
            <a:custGeom>
              <a:avLst/>
              <a:gdLst/>
              <a:ahLst/>
              <a:cxnLst/>
              <a:rect l="0" t="0" r="0" b="0"/>
              <a:pathLst>
                <a:path w="228993" h="71839">
                  <a:moveTo>
                    <a:pt x="108342" y="3851"/>
                  </a:moveTo>
                  <a:lnTo>
                    <a:pt x="88064" y="5262"/>
                  </a:lnTo>
                  <a:lnTo>
                    <a:pt x="26916" y="30333"/>
                  </a:lnTo>
                  <a:lnTo>
                    <a:pt x="10446" y="40782"/>
                  </a:lnTo>
                  <a:lnTo>
                    <a:pt x="2979" y="50604"/>
                  </a:lnTo>
                  <a:lnTo>
                    <a:pt x="0" y="56186"/>
                  </a:lnTo>
                  <a:lnTo>
                    <a:pt x="836" y="60613"/>
                  </a:lnTo>
                  <a:lnTo>
                    <a:pt x="4216" y="64270"/>
                  </a:lnTo>
                  <a:lnTo>
                    <a:pt x="9291" y="67414"/>
                  </a:lnTo>
                  <a:lnTo>
                    <a:pt x="29918" y="71838"/>
                  </a:lnTo>
                  <a:lnTo>
                    <a:pt x="85190" y="62761"/>
                  </a:lnTo>
                  <a:lnTo>
                    <a:pt x="143303" y="42799"/>
                  </a:lnTo>
                  <a:lnTo>
                    <a:pt x="186363" y="18556"/>
                  </a:lnTo>
                  <a:lnTo>
                    <a:pt x="188578" y="14360"/>
                  </a:lnTo>
                  <a:lnTo>
                    <a:pt x="188644" y="10151"/>
                  </a:lnTo>
                  <a:lnTo>
                    <a:pt x="187276" y="5935"/>
                  </a:lnTo>
                  <a:lnTo>
                    <a:pt x="183543" y="3123"/>
                  </a:lnTo>
                  <a:lnTo>
                    <a:pt x="171868" y="0"/>
                  </a:lnTo>
                  <a:lnTo>
                    <a:pt x="149429" y="1612"/>
                  </a:lnTo>
                  <a:lnTo>
                    <a:pt x="128277" y="9930"/>
                  </a:lnTo>
                  <a:lnTo>
                    <a:pt x="125160" y="13548"/>
                  </a:lnTo>
                  <a:lnTo>
                    <a:pt x="124493" y="17371"/>
                  </a:lnTo>
                  <a:lnTo>
                    <a:pt x="125459" y="21331"/>
                  </a:lnTo>
                  <a:lnTo>
                    <a:pt x="129631" y="23971"/>
                  </a:lnTo>
                  <a:lnTo>
                    <a:pt x="143674" y="26904"/>
                  </a:lnTo>
                  <a:lnTo>
                    <a:pt x="182140" y="23012"/>
                  </a:lnTo>
                  <a:lnTo>
                    <a:pt x="228992" y="102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930692" y="2305050"/>
              <a:ext cx="141084" cy="47969"/>
            </a:xfrm>
            <a:custGeom>
              <a:avLst/>
              <a:gdLst/>
              <a:ahLst/>
              <a:cxnLst/>
              <a:rect l="0" t="0" r="0" b="0"/>
              <a:pathLst>
                <a:path w="141084" h="47969">
                  <a:moveTo>
                    <a:pt x="92158" y="31750"/>
                  </a:moveTo>
                  <a:lnTo>
                    <a:pt x="82045" y="28379"/>
                  </a:lnTo>
                  <a:lnTo>
                    <a:pt x="71435" y="28605"/>
                  </a:lnTo>
                  <a:lnTo>
                    <a:pt x="65643" y="29654"/>
                  </a:lnTo>
                  <a:lnTo>
                    <a:pt x="62487" y="32469"/>
                  </a:lnTo>
                  <a:lnTo>
                    <a:pt x="61089" y="36463"/>
                  </a:lnTo>
                  <a:lnTo>
                    <a:pt x="60861" y="41242"/>
                  </a:lnTo>
                  <a:lnTo>
                    <a:pt x="63533" y="44428"/>
                  </a:lnTo>
                  <a:lnTo>
                    <a:pt x="74027" y="47968"/>
                  </a:lnTo>
                  <a:lnTo>
                    <a:pt x="99172" y="46590"/>
                  </a:lnTo>
                  <a:lnTo>
                    <a:pt x="122223" y="38342"/>
                  </a:lnTo>
                  <a:lnTo>
                    <a:pt x="139088" y="26961"/>
                  </a:lnTo>
                  <a:lnTo>
                    <a:pt x="141083" y="22913"/>
                  </a:lnTo>
                  <a:lnTo>
                    <a:pt x="141003" y="18803"/>
                  </a:lnTo>
                  <a:lnTo>
                    <a:pt x="139538" y="14652"/>
                  </a:lnTo>
                  <a:lnTo>
                    <a:pt x="135739" y="11179"/>
                  </a:lnTo>
                  <a:lnTo>
                    <a:pt x="123992" y="5439"/>
                  </a:lnTo>
                  <a:lnTo>
                    <a:pt x="71510" y="477"/>
                  </a:lnTo>
                  <a:lnTo>
                    <a:pt x="20237" y="8880"/>
                  </a:lnTo>
                  <a:lnTo>
                    <a:pt x="1547" y="18310"/>
                  </a:lnTo>
                  <a:lnTo>
                    <a:pt x="0" y="21379"/>
                  </a:lnTo>
                  <a:lnTo>
                    <a:pt x="1086" y="24131"/>
                  </a:lnTo>
                  <a:lnTo>
                    <a:pt x="7937" y="29069"/>
                  </a:lnTo>
                  <a:lnTo>
                    <a:pt x="18038" y="33616"/>
                  </a:lnTo>
                  <a:lnTo>
                    <a:pt x="31464" y="34226"/>
                  </a:lnTo>
                  <a:lnTo>
                    <a:pt x="71361" y="26301"/>
                  </a:lnTo>
                  <a:lnTo>
                    <a:pt x="13025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970222" y="2082800"/>
              <a:ext cx="135179" cy="54842"/>
            </a:xfrm>
            <a:custGeom>
              <a:avLst/>
              <a:gdLst/>
              <a:ahLst/>
              <a:cxnLst/>
              <a:rect l="0" t="0" r="0" b="0"/>
              <a:pathLst>
                <a:path w="135179" h="54842">
                  <a:moveTo>
                    <a:pt x="71678" y="50800"/>
                  </a:moveTo>
                  <a:lnTo>
                    <a:pt x="45163" y="41962"/>
                  </a:lnTo>
                  <a:lnTo>
                    <a:pt x="42712" y="42791"/>
                  </a:lnTo>
                  <a:lnTo>
                    <a:pt x="42490" y="45461"/>
                  </a:lnTo>
                  <a:lnTo>
                    <a:pt x="43753" y="49357"/>
                  </a:lnTo>
                  <a:lnTo>
                    <a:pt x="47417" y="51955"/>
                  </a:lnTo>
                  <a:lnTo>
                    <a:pt x="59014" y="54841"/>
                  </a:lnTo>
                  <a:lnTo>
                    <a:pt x="78038" y="53095"/>
                  </a:lnTo>
                  <a:lnTo>
                    <a:pt x="116129" y="42163"/>
                  </a:lnTo>
                  <a:lnTo>
                    <a:pt x="131807" y="32562"/>
                  </a:lnTo>
                  <a:lnTo>
                    <a:pt x="133637" y="28764"/>
                  </a:lnTo>
                  <a:lnTo>
                    <a:pt x="133445" y="24820"/>
                  </a:lnTo>
                  <a:lnTo>
                    <a:pt x="131906" y="20780"/>
                  </a:lnTo>
                  <a:lnTo>
                    <a:pt x="124552" y="14410"/>
                  </a:lnTo>
                  <a:lnTo>
                    <a:pt x="113522" y="9932"/>
                  </a:lnTo>
                  <a:lnTo>
                    <a:pt x="71918" y="6822"/>
                  </a:lnTo>
                  <a:lnTo>
                    <a:pt x="15502" y="17209"/>
                  </a:lnTo>
                  <a:lnTo>
                    <a:pt x="2261" y="21289"/>
                  </a:lnTo>
                  <a:lnTo>
                    <a:pt x="0" y="24070"/>
                  </a:lnTo>
                  <a:lnTo>
                    <a:pt x="609" y="27336"/>
                  </a:lnTo>
                  <a:lnTo>
                    <a:pt x="3132" y="30924"/>
                  </a:lnTo>
                  <a:lnTo>
                    <a:pt x="6931" y="32610"/>
                  </a:lnTo>
                  <a:lnTo>
                    <a:pt x="16796" y="32603"/>
                  </a:lnTo>
                  <a:lnTo>
                    <a:pt x="79362" y="20263"/>
                  </a:lnTo>
                  <a:lnTo>
                    <a:pt x="13517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117993" y="1836810"/>
              <a:ext cx="121151" cy="57698"/>
            </a:xfrm>
            <a:custGeom>
              <a:avLst/>
              <a:gdLst/>
              <a:ahLst/>
              <a:cxnLst/>
              <a:rect l="0" t="0" r="0" b="0"/>
              <a:pathLst>
                <a:path w="121151" h="57698">
                  <a:moveTo>
                    <a:pt x="82657" y="17390"/>
                  </a:moveTo>
                  <a:lnTo>
                    <a:pt x="56142" y="3084"/>
                  </a:lnTo>
                  <a:lnTo>
                    <a:pt x="44062" y="2330"/>
                  </a:lnTo>
                  <a:lnTo>
                    <a:pt x="19060" y="7595"/>
                  </a:lnTo>
                  <a:lnTo>
                    <a:pt x="3449" y="16761"/>
                  </a:lnTo>
                  <a:lnTo>
                    <a:pt x="924" y="21910"/>
                  </a:lnTo>
                  <a:lnTo>
                    <a:pt x="0" y="35156"/>
                  </a:lnTo>
                  <a:lnTo>
                    <a:pt x="2153" y="40523"/>
                  </a:lnTo>
                  <a:lnTo>
                    <a:pt x="10189" y="48368"/>
                  </a:lnTo>
                  <a:lnTo>
                    <a:pt x="26613" y="56751"/>
                  </a:lnTo>
                  <a:lnTo>
                    <a:pt x="40580" y="57697"/>
                  </a:lnTo>
                  <a:lnTo>
                    <a:pt x="94242" y="46781"/>
                  </a:lnTo>
                  <a:lnTo>
                    <a:pt x="110706" y="37230"/>
                  </a:lnTo>
                  <a:lnTo>
                    <a:pt x="118171" y="27619"/>
                  </a:lnTo>
                  <a:lnTo>
                    <a:pt x="121150" y="22093"/>
                  </a:lnTo>
                  <a:lnTo>
                    <a:pt x="121019" y="17703"/>
                  </a:lnTo>
                  <a:lnTo>
                    <a:pt x="118815" y="14071"/>
                  </a:lnTo>
                  <a:lnTo>
                    <a:pt x="110722" y="8154"/>
                  </a:lnTo>
                  <a:lnTo>
                    <a:pt x="93560" y="1561"/>
                  </a:lnTo>
                  <a:lnTo>
                    <a:pt x="70914" y="0"/>
                  </a:lnTo>
                  <a:lnTo>
                    <a:pt x="18219" y="5597"/>
                  </a:lnTo>
                  <a:lnTo>
                    <a:pt x="5570" y="11208"/>
                  </a:lnTo>
                  <a:lnTo>
                    <a:pt x="3044" y="14680"/>
                  </a:lnTo>
                  <a:lnTo>
                    <a:pt x="2770" y="18405"/>
                  </a:lnTo>
                  <a:lnTo>
                    <a:pt x="3999" y="22300"/>
                  </a:lnTo>
                  <a:lnTo>
                    <a:pt x="8346" y="24897"/>
                  </a:lnTo>
                  <a:lnTo>
                    <a:pt x="22584" y="27782"/>
                  </a:lnTo>
                  <a:lnTo>
                    <a:pt x="76307" y="23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876644" y="1620516"/>
              <a:ext cx="217782" cy="70183"/>
            </a:xfrm>
            <a:custGeom>
              <a:avLst/>
              <a:gdLst/>
              <a:ahLst/>
              <a:cxnLst/>
              <a:rect l="0" t="0" r="0" b="0"/>
              <a:pathLst>
                <a:path w="217782" h="70183">
                  <a:moveTo>
                    <a:pt x="190656" y="36834"/>
                  </a:moveTo>
                  <a:lnTo>
                    <a:pt x="164141" y="27996"/>
                  </a:lnTo>
                  <a:lnTo>
                    <a:pt x="152060" y="27732"/>
                  </a:lnTo>
                  <a:lnTo>
                    <a:pt x="145875" y="28649"/>
                  </a:lnTo>
                  <a:lnTo>
                    <a:pt x="141047" y="31378"/>
                  </a:lnTo>
                  <a:lnTo>
                    <a:pt x="133800" y="40053"/>
                  </a:lnTo>
                  <a:lnTo>
                    <a:pt x="132291" y="45330"/>
                  </a:lnTo>
                  <a:lnTo>
                    <a:pt x="132496" y="56838"/>
                  </a:lnTo>
                  <a:lnTo>
                    <a:pt x="134949" y="61459"/>
                  </a:lnTo>
                  <a:lnTo>
                    <a:pt x="143320" y="68475"/>
                  </a:lnTo>
                  <a:lnTo>
                    <a:pt x="155977" y="70182"/>
                  </a:lnTo>
                  <a:lnTo>
                    <a:pt x="187098" y="65529"/>
                  </a:lnTo>
                  <a:lnTo>
                    <a:pt x="205281" y="56468"/>
                  </a:lnTo>
                  <a:lnTo>
                    <a:pt x="213149" y="46971"/>
                  </a:lnTo>
                  <a:lnTo>
                    <a:pt x="216234" y="41476"/>
                  </a:lnTo>
                  <a:lnTo>
                    <a:pt x="217781" y="29725"/>
                  </a:lnTo>
                  <a:lnTo>
                    <a:pt x="217206" y="23628"/>
                  </a:lnTo>
                  <a:lnTo>
                    <a:pt x="210923" y="13090"/>
                  </a:lnTo>
                  <a:lnTo>
                    <a:pt x="206284" y="8305"/>
                  </a:lnTo>
                  <a:lnTo>
                    <a:pt x="191722" y="2988"/>
                  </a:lnTo>
                  <a:lnTo>
                    <a:pt x="138324" y="0"/>
                  </a:lnTo>
                  <a:lnTo>
                    <a:pt x="79525" y="7646"/>
                  </a:lnTo>
                  <a:lnTo>
                    <a:pt x="29370" y="23311"/>
                  </a:lnTo>
                  <a:lnTo>
                    <a:pt x="11007" y="35101"/>
                  </a:lnTo>
                  <a:lnTo>
                    <a:pt x="3097" y="45236"/>
                  </a:lnTo>
                  <a:lnTo>
                    <a:pt x="0" y="50902"/>
                  </a:lnTo>
                  <a:lnTo>
                    <a:pt x="52" y="55385"/>
                  </a:lnTo>
                  <a:lnTo>
                    <a:pt x="2204" y="59079"/>
                  </a:lnTo>
                  <a:lnTo>
                    <a:pt x="5754" y="62247"/>
                  </a:lnTo>
                  <a:lnTo>
                    <a:pt x="20988" y="63886"/>
                  </a:lnTo>
                  <a:lnTo>
                    <a:pt x="79100" y="55472"/>
                  </a:lnTo>
                  <a:lnTo>
                    <a:pt x="133687" y="37672"/>
                  </a:lnTo>
                  <a:lnTo>
                    <a:pt x="173938" y="17616"/>
                  </a:lnTo>
                  <a:lnTo>
                    <a:pt x="179511" y="13439"/>
                  </a:lnTo>
                  <a:lnTo>
                    <a:pt x="180404" y="10654"/>
                  </a:lnTo>
                  <a:lnTo>
                    <a:pt x="178177" y="8797"/>
                  </a:lnTo>
                  <a:lnTo>
                    <a:pt x="173870" y="7559"/>
                  </a:lnTo>
                  <a:lnTo>
                    <a:pt x="154324" y="9188"/>
                  </a:lnTo>
                  <a:lnTo>
                    <a:pt x="111240" y="23446"/>
                  </a:lnTo>
                  <a:lnTo>
                    <a:pt x="91922" y="36411"/>
                  </a:lnTo>
                  <a:lnTo>
                    <a:pt x="101756" y="304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41230" y="1444839"/>
              <a:ext cx="160680" cy="82205"/>
            </a:xfrm>
            <a:custGeom>
              <a:avLst/>
              <a:gdLst/>
              <a:ahLst/>
              <a:cxnLst/>
              <a:rect l="0" t="0" r="0" b="0"/>
              <a:pathLst>
                <a:path w="160680" h="82205">
                  <a:moveTo>
                    <a:pt x="86370" y="2961"/>
                  </a:moveTo>
                  <a:lnTo>
                    <a:pt x="60622" y="4843"/>
                  </a:lnTo>
                  <a:lnTo>
                    <a:pt x="41817" y="11750"/>
                  </a:lnTo>
                  <a:lnTo>
                    <a:pt x="19871" y="26726"/>
                  </a:lnTo>
                  <a:lnTo>
                    <a:pt x="9673" y="42458"/>
                  </a:lnTo>
                  <a:lnTo>
                    <a:pt x="2183" y="60525"/>
                  </a:lnTo>
                  <a:lnTo>
                    <a:pt x="2729" y="66031"/>
                  </a:lnTo>
                  <a:lnTo>
                    <a:pt x="8980" y="75913"/>
                  </a:lnTo>
                  <a:lnTo>
                    <a:pt x="22576" y="81245"/>
                  </a:lnTo>
                  <a:lnTo>
                    <a:pt x="39673" y="82204"/>
                  </a:lnTo>
                  <a:lnTo>
                    <a:pt x="94036" y="64696"/>
                  </a:lnTo>
                  <a:lnTo>
                    <a:pt x="139873" y="40906"/>
                  </a:lnTo>
                  <a:lnTo>
                    <a:pt x="159733" y="24097"/>
                  </a:lnTo>
                  <a:lnTo>
                    <a:pt x="160679" y="19168"/>
                  </a:lnTo>
                  <a:lnTo>
                    <a:pt x="159192" y="13766"/>
                  </a:lnTo>
                  <a:lnTo>
                    <a:pt x="156085" y="8048"/>
                  </a:lnTo>
                  <a:lnTo>
                    <a:pt x="151191" y="4235"/>
                  </a:lnTo>
                  <a:lnTo>
                    <a:pt x="138227" y="0"/>
                  </a:lnTo>
                  <a:lnTo>
                    <a:pt x="115062" y="986"/>
                  </a:lnTo>
                  <a:lnTo>
                    <a:pt x="58079" y="14382"/>
                  </a:lnTo>
                  <a:lnTo>
                    <a:pt x="6338" y="36208"/>
                  </a:lnTo>
                  <a:lnTo>
                    <a:pt x="1265" y="39942"/>
                  </a:lnTo>
                  <a:lnTo>
                    <a:pt x="0" y="43843"/>
                  </a:lnTo>
                  <a:lnTo>
                    <a:pt x="1273" y="47855"/>
                  </a:lnTo>
                  <a:lnTo>
                    <a:pt x="4239" y="51940"/>
                  </a:lnTo>
                  <a:lnTo>
                    <a:pt x="16941" y="56480"/>
                  </a:lnTo>
                  <a:lnTo>
                    <a:pt x="42045" y="57154"/>
                  </a:lnTo>
                  <a:lnTo>
                    <a:pt x="103191" y="43062"/>
                  </a:lnTo>
                  <a:lnTo>
                    <a:pt x="117129" y="38893"/>
                  </a:lnTo>
                  <a:lnTo>
                    <a:pt x="118871" y="37499"/>
                  </a:lnTo>
                  <a:lnTo>
                    <a:pt x="117210" y="36570"/>
                  </a:lnTo>
                  <a:lnTo>
                    <a:pt x="113280" y="35950"/>
                  </a:lnTo>
                  <a:lnTo>
                    <a:pt x="103269" y="39025"/>
                  </a:lnTo>
                  <a:lnTo>
                    <a:pt x="51597" y="58620"/>
                  </a:lnTo>
                  <a:lnTo>
                    <a:pt x="49782" y="61939"/>
                  </a:lnTo>
                  <a:lnTo>
                    <a:pt x="48270" y="728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00010" y="1228529"/>
              <a:ext cx="86656" cy="85699"/>
            </a:xfrm>
            <a:custGeom>
              <a:avLst/>
              <a:gdLst/>
              <a:ahLst/>
              <a:cxnLst/>
              <a:rect l="0" t="0" r="0" b="0"/>
              <a:pathLst>
                <a:path w="86656" h="85699">
                  <a:moveTo>
                    <a:pt x="79940" y="3371"/>
                  </a:moveTo>
                  <a:lnTo>
                    <a:pt x="69827" y="0"/>
                  </a:lnTo>
                  <a:lnTo>
                    <a:pt x="59217" y="227"/>
                  </a:lnTo>
                  <a:lnTo>
                    <a:pt x="47447" y="3385"/>
                  </a:lnTo>
                  <a:lnTo>
                    <a:pt x="35159" y="9492"/>
                  </a:lnTo>
                  <a:lnTo>
                    <a:pt x="19713" y="24235"/>
                  </a:lnTo>
                  <a:lnTo>
                    <a:pt x="6199" y="42008"/>
                  </a:lnTo>
                  <a:lnTo>
                    <a:pt x="1305" y="56291"/>
                  </a:lnTo>
                  <a:lnTo>
                    <a:pt x="0" y="64051"/>
                  </a:lnTo>
                  <a:lnTo>
                    <a:pt x="2313" y="76436"/>
                  </a:lnTo>
                  <a:lnTo>
                    <a:pt x="4905" y="81715"/>
                  </a:lnTo>
                  <a:lnTo>
                    <a:pt x="8750" y="84528"/>
                  </a:lnTo>
                  <a:lnTo>
                    <a:pt x="13430" y="85698"/>
                  </a:lnTo>
                  <a:lnTo>
                    <a:pt x="30130" y="83973"/>
                  </a:lnTo>
                  <a:lnTo>
                    <a:pt x="48483" y="77113"/>
                  </a:lnTo>
                  <a:lnTo>
                    <a:pt x="70277" y="62152"/>
                  </a:lnTo>
                  <a:lnTo>
                    <a:pt x="83819" y="46423"/>
                  </a:lnTo>
                  <a:lnTo>
                    <a:pt x="86054" y="40539"/>
                  </a:lnTo>
                  <a:lnTo>
                    <a:pt x="86655" y="28357"/>
                  </a:lnTo>
                  <a:lnTo>
                    <a:pt x="83711" y="24261"/>
                  </a:lnTo>
                  <a:lnTo>
                    <a:pt x="78926" y="21531"/>
                  </a:lnTo>
                  <a:lnTo>
                    <a:pt x="72914" y="19711"/>
                  </a:lnTo>
                  <a:lnTo>
                    <a:pt x="60590" y="21452"/>
                  </a:lnTo>
                  <a:lnTo>
                    <a:pt x="43633" y="30365"/>
                  </a:lnTo>
                  <a:lnTo>
                    <a:pt x="25261" y="46019"/>
                  </a:lnTo>
                  <a:lnTo>
                    <a:pt x="20361" y="58074"/>
                  </a:lnTo>
                  <a:lnTo>
                    <a:pt x="19054" y="65240"/>
                  </a:lnTo>
                  <a:lnTo>
                    <a:pt x="20299" y="70722"/>
                  </a:lnTo>
                  <a:lnTo>
                    <a:pt x="23246" y="75083"/>
                  </a:lnTo>
                  <a:lnTo>
                    <a:pt x="27327" y="78696"/>
                  </a:lnTo>
                  <a:lnTo>
                    <a:pt x="41269" y="80828"/>
                  </a:lnTo>
                  <a:lnTo>
                    <a:pt x="67240" y="795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860368" y="1187450"/>
              <a:ext cx="121686" cy="104836"/>
            </a:xfrm>
            <a:custGeom>
              <a:avLst/>
              <a:gdLst/>
              <a:ahLst/>
              <a:cxnLst/>
              <a:rect l="0" t="0" r="0" b="0"/>
              <a:pathLst>
                <a:path w="121686" h="104836">
                  <a:moveTo>
                    <a:pt x="105332" y="0"/>
                  </a:moveTo>
                  <a:lnTo>
                    <a:pt x="79584" y="1881"/>
                  </a:lnTo>
                  <a:lnTo>
                    <a:pt x="60779" y="8789"/>
                  </a:lnTo>
                  <a:lnTo>
                    <a:pt x="35461" y="27136"/>
                  </a:lnTo>
                  <a:lnTo>
                    <a:pt x="6218" y="58185"/>
                  </a:lnTo>
                  <a:lnTo>
                    <a:pt x="1309" y="72192"/>
                  </a:lnTo>
                  <a:lnTo>
                    <a:pt x="0" y="79878"/>
                  </a:lnTo>
                  <a:lnTo>
                    <a:pt x="2308" y="92181"/>
                  </a:lnTo>
                  <a:lnTo>
                    <a:pt x="4900" y="97437"/>
                  </a:lnTo>
                  <a:lnTo>
                    <a:pt x="9449" y="100942"/>
                  </a:lnTo>
                  <a:lnTo>
                    <a:pt x="22030" y="104835"/>
                  </a:lnTo>
                  <a:lnTo>
                    <a:pt x="41610" y="103656"/>
                  </a:lnTo>
                  <a:lnTo>
                    <a:pt x="83283" y="89571"/>
                  </a:lnTo>
                  <a:lnTo>
                    <a:pt x="115281" y="60022"/>
                  </a:lnTo>
                  <a:lnTo>
                    <a:pt x="120337" y="47373"/>
                  </a:lnTo>
                  <a:lnTo>
                    <a:pt x="121685" y="40049"/>
                  </a:lnTo>
                  <a:lnTo>
                    <a:pt x="119762" y="35166"/>
                  </a:lnTo>
                  <a:lnTo>
                    <a:pt x="115658" y="31910"/>
                  </a:lnTo>
                  <a:lnTo>
                    <a:pt x="110099" y="29740"/>
                  </a:lnTo>
                  <a:lnTo>
                    <a:pt x="104277" y="29705"/>
                  </a:lnTo>
                  <a:lnTo>
                    <a:pt x="92163" y="33428"/>
                  </a:lnTo>
                  <a:lnTo>
                    <a:pt x="76814" y="43458"/>
                  </a:lnTo>
                  <a:lnTo>
                    <a:pt x="71491" y="51300"/>
                  </a:lnTo>
                  <a:lnTo>
                    <a:pt x="67232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37989" y="958283"/>
              <a:ext cx="127870" cy="102649"/>
            </a:xfrm>
            <a:custGeom>
              <a:avLst/>
              <a:gdLst/>
              <a:ahLst/>
              <a:cxnLst/>
              <a:rect l="0" t="0" r="0" b="0"/>
              <a:pathLst>
                <a:path w="127870" h="102649">
                  <a:moveTo>
                    <a:pt x="126111" y="45017"/>
                  </a:moveTo>
                  <a:lnTo>
                    <a:pt x="88661" y="53855"/>
                  </a:lnTo>
                  <a:lnTo>
                    <a:pt x="72525" y="63315"/>
                  </a:lnTo>
                  <a:lnTo>
                    <a:pt x="45805" y="87470"/>
                  </a:lnTo>
                  <a:lnTo>
                    <a:pt x="44351" y="91663"/>
                  </a:lnTo>
                  <a:lnTo>
                    <a:pt x="44793" y="95870"/>
                  </a:lnTo>
                  <a:lnTo>
                    <a:pt x="46499" y="100086"/>
                  </a:lnTo>
                  <a:lnTo>
                    <a:pt x="49753" y="102191"/>
                  </a:lnTo>
                  <a:lnTo>
                    <a:pt x="59013" y="102648"/>
                  </a:lnTo>
                  <a:lnTo>
                    <a:pt x="70184" y="96736"/>
                  </a:lnTo>
                  <a:lnTo>
                    <a:pt x="115579" y="57399"/>
                  </a:lnTo>
                  <a:lnTo>
                    <a:pt x="126361" y="38573"/>
                  </a:lnTo>
                  <a:lnTo>
                    <a:pt x="127869" y="24044"/>
                  </a:lnTo>
                  <a:lnTo>
                    <a:pt x="127283" y="16218"/>
                  </a:lnTo>
                  <a:lnTo>
                    <a:pt x="124775" y="10296"/>
                  </a:lnTo>
                  <a:lnTo>
                    <a:pt x="116345" y="1833"/>
                  </a:lnTo>
                  <a:lnTo>
                    <a:pt x="110428" y="0"/>
                  </a:lnTo>
                  <a:lnTo>
                    <a:pt x="88617" y="791"/>
                  </a:lnTo>
                  <a:lnTo>
                    <a:pt x="55963" y="9261"/>
                  </a:lnTo>
                  <a:lnTo>
                    <a:pt x="5815" y="31220"/>
                  </a:lnTo>
                  <a:lnTo>
                    <a:pt x="2169" y="35819"/>
                  </a:lnTo>
                  <a:lnTo>
                    <a:pt x="444" y="41002"/>
                  </a:lnTo>
                  <a:lnTo>
                    <a:pt x="0" y="46573"/>
                  </a:lnTo>
                  <a:lnTo>
                    <a:pt x="1820" y="49582"/>
                  </a:lnTo>
                  <a:lnTo>
                    <a:pt x="5151" y="50883"/>
                  </a:lnTo>
                  <a:lnTo>
                    <a:pt x="18161" y="513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952485" y="862769"/>
              <a:ext cx="124791" cy="78524"/>
            </a:xfrm>
            <a:custGeom>
              <a:avLst/>
              <a:gdLst/>
              <a:ahLst/>
              <a:cxnLst/>
              <a:rect l="0" t="0" r="0" b="0"/>
              <a:pathLst>
                <a:path w="124791" h="78524">
                  <a:moveTo>
                    <a:pt x="70365" y="831"/>
                  </a:moveTo>
                  <a:lnTo>
                    <a:pt x="39591" y="9620"/>
                  </a:lnTo>
                  <a:lnTo>
                    <a:pt x="27054" y="17437"/>
                  </a:lnTo>
                  <a:lnTo>
                    <a:pt x="3061" y="45795"/>
                  </a:lnTo>
                  <a:lnTo>
                    <a:pt x="0" y="58210"/>
                  </a:lnTo>
                  <a:lnTo>
                    <a:pt x="172" y="64483"/>
                  </a:lnTo>
                  <a:lnTo>
                    <a:pt x="3108" y="69371"/>
                  </a:lnTo>
                  <a:lnTo>
                    <a:pt x="13897" y="76684"/>
                  </a:lnTo>
                  <a:lnTo>
                    <a:pt x="28099" y="78523"/>
                  </a:lnTo>
                  <a:lnTo>
                    <a:pt x="43819" y="76283"/>
                  </a:lnTo>
                  <a:lnTo>
                    <a:pt x="92323" y="55427"/>
                  </a:lnTo>
                  <a:lnTo>
                    <a:pt x="118316" y="34640"/>
                  </a:lnTo>
                  <a:lnTo>
                    <a:pt x="123427" y="22442"/>
                  </a:lnTo>
                  <a:lnTo>
                    <a:pt x="124790" y="15239"/>
                  </a:lnTo>
                  <a:lnTo>
                    <a:pt x="123581" y="9731"/>
                  </a:lnTo>
                  <a:lnTo>
                    <a:pt x="120659" y="5353"/>
                  </a:lnTo>
                  <a:lnTo>
                    <a:pt x="116594" y="1729"/>
                  </a:lnTo>
                  <a:lnTo>
                    <a:pt x="111768" y="19"/>
                  </a:lnTo>
                  <a:lnTo>
                    <a:pt x="100761" y="0"/>
                  </a:lnTo>
                  <a:lnTo>
                    <a:pt x="82664" y="7327"/>
                  </a:lnTo>
                  <a:lnTo>
                    <a:pt x="79270" y="12217"/>
                  </a:lnTo>
                  <a:lnTo>
                    <a:pt x="76715" y="389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094339" y="990600"/>
              <a:ext cx="138062" cy="84309"/>
            </a:xfrm>
            <a:custGeom>
              <a:avLst/>
              <a:gdLst/>
              <a:ahLst/>
              <a:cxnLst/>
              <a:rect l="0" t="0" r="0" b="0"/>
              <a:pathLst>
                <a:path w="138062" h="84309">
                  <a:moveTo>
                    <a:pt x="36461" y="0"/>
                  </a:moveTo>
                  <a:lnTo>
                    <a:pt x="26348" y="3371"/>
                  </a:lnTo>
                  <a:lnTo>
                    <a:pt x="17621" y="10670"/>
                  </a:lnTo>
                  <a:lnTo>
                    <a:pt x="6655" y="26680"/>
                  </a:lnTo>
                  <a:lnTo>
                    <a:pt x="2047" y="39375"/>
                  </a:lnTo>
                  <a:lnTo>
                    <a:pt x="0" y="54424"/>
                  </a:lnTo>
                  <a:lnTo>
                    <a:pt x="2853" y="66757"/>
                  </a:lnTo>
                  <a:lnTo>
                    <a:pt x="5589" y="72021"/>
                  </a:lnTo>
                  <a:lnTo>
                    <a:pt x="16155" y="79752"/>
                  </a:lnTo>
                  <a:lnTo>
                    <a:pt x="22924" y="82801"/>
                  </a:lnTo>
                  <a:lnTo>
                    <a:pt x="36089" y="84308"/>
                  </a:lnTo>
                  <a:lnTo>
                    <a:pt x="48996" y="81920"/>
                  </a:lnTo>
                  <a:lnTo>
                    <a:pt x="106307" y="54318"/>
                  </a:lnTo>
                  <a:lnTo>
                    <a:pt x="119009" y="46249"/>
                  </a:lnTo>
                  <a:lnTo>
                    <a:pt x="122538" y="41416"/>
                  </a:lnTo>
                  <a:lnTo>
                    <a:pt x="124185" y="36077"/>
                  </a:lnTo>
                  <a:lnTo>
                    <a:pt x="124577" y="30402"/>
                  </a:lnTo>
                  <a:lnTo>
                    <a:pt x="122016" y="28029"/>
                  </a:lnTo>
                  <a:lnTo>
                    <a:pt x="117487" y="27858"/>
                  </a:lnTo>
                  <a:lnTo>
                    <a:pt x="105634" y="31431"/>
                  </a:lnTo>
                  <a:lnTo>
                    <a:pt x="82659" y="45223"/>
                  </a:lnTo>
                  <a:lnTo>
                    <a:pt x="64323" y="61536"/>
                  </a:lnTo>
                  <a:lnTo>
                    <a:pt x="63503" y="65013"/>
                  </a:lnTo>
                  <a:lnTo>
                    <a:pt x="65072" y="68036"/>
                  </a:lnTo>
                  <a:lnTo>
                    <a:pt x="68235" y="70758"/>
                  </a:lnTo>
                  <a:lnTo>
                    <a:pt x="72461" y="71866"/>
                  </a:lnTo>
                  <a:lnTo>
                    <a:pt x="82800" y="71216"/>
                  </a:lnTo>
                  <a:lnTo>
                    <a:pt x="100521" y="63513"/>
                  </a:lnTo>
                  <a:lnTo>
                    <a:pt x="138061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206642" y="787400"/>
              <a:ext cx="146409" cy="133351"/>
            </a:xfrm>
            <a:custGeom>
              <a:avLst/>
              <a:gdLst/>
              <a:ahLst/>
              <a:cxnLst/>
              <a:rect l="0" t="0" r="0" b="0"/>
              <a:pathLst>
                <a:path w="146409" h="133351">
                  <a:moveTo>
                    <a:pt x="127358" y="0"/>
                  </a:moveTo>
                  <a:lnTo>
                    <a:pt x="71022" y="3371"/>
                  </a:lnTo>
                  <a:lnTo>
                    <a:pt x="32180" y="23765"/>
                  </a:lnTo>
                  <a:lnTo>
                    <a:pt x="2853" y="48726"/>
                  </a:lnTo>
                  <a:lnTo>
                    <a:pt x="610" y="53650"/>
                  </a:lnTo>
                  <a:lnTo>
                    <a:pt x="0" y="64767"/>
                  </a:lnTo>
                  <a:lnTo>
                    <a:pt x="2942" y="67872"/>
                  </a:lnTo>
                  <a:lnTo>
                    <a:pt x="7725" y="69237"/>
                  </a:lnTo>
                  <a:lnTo>
                    <a:pt x="35680" y="66358"/>
                  </a:lnTo>
                  <a:lnTo>
                    <a:pt x="92166" y="36244"/>
                  </a:lnTo>
                  <a:lnTo>
                    <a:pt x="118159" y="14851"/>
                  </a:lnTo>
                  <a:lnTo>
                    <a:pt x="117698" y="12723"/>
                  </a:lnTo>
                  <a:lnTo>
                    <a:pt x="107778" y="12240"/>
                  </a:lnTo>
                  <a:lnTo>
                    <a:pt x="89101" y="19306"/>
                  </a:lnTo>
                  <a:lnTo>
                    <a:pt x="54516" y="48009"/>
                  </a:lnTo>
                  <a:lnTo>
                    <a:pt x="40942" y="64554"/>
                  </a:lnTo>
                  <a:lnTo>
                    <a:pt x="36035" y="78550"/>
                  </a:lnTo>
                  <a:lnTo>
                    <a:pt x="34726" y="86233"/>
                  </a:lnTo>
                  <a:lnTo>
                    <a:pt x="37035" y="98533"/>
                  </a:lnTo>
                  <a:lnTo>
                    <a:pt x="46268" y="113391"/>
                  </a:lnTo>
                  <a:lnTo>
                    <a:pt x="50015" y="117928"/>
                  </a:lnTo>
                  <a:lnTo>
                    <a:pt x="63585" y="124849"/>
                  </a:lnTo>
                  <a:lnTo>
                    <a:pt x="91059" y="130831"/>
                  </a:lnTo>
                  <a:lnTo>
                    <a:pt x="146408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16112" y="909055"/>
              <a:ext cx="212724" cy="89774"/>
            </a:xfrm>
            <a:custGeom>
              <a:avLst/>
              <a:gdLst/>
              <a:ahLst/>
              <a:cxnLst/>
              <a:rect l="0" t="0" r="0" b="0"/>
              <a:pathLst>
                <a:path w="212724" h="89774">
                  <a:moveTo>
                    <a:pt x="52838" y="11695"/>
                  </a:moveTo>
                  <a:lnTo>
                    <a:pt x="46096" y="4953"/>
                  </a:lnTo>
                  <a:lnTo>
                    <a:pt x="42699" y="4378"/>
                  </a:lnTo>
                  <a:lnTo>
                    <a:pt x="39024" y="5406"/>
                  </a:lnTo>
                  <a:lnTo>
                    <a:pt x="22985" y="17195"/>
                  </a:lnTo>
                  <a:lnTo>
                    <a:pt x="6934" y="33817"/>
                  </a:lnTo>
                  <a:lnTo>
                    <a:pt x="1157" y="44811"/>
                  </a:lnTo>
                  <a:lnTo>
                    <a:pt x="0" y="56752"/>
                  </a:lnTo>
                  <a:lnTo>
                    <a:pt x="680" y="62900"/>
                  </a:lnTo>
                  <a:lnTo>
                    <a:pt x="3249" y="67704"/>
                  </a:lnTo>
                  <a:lnTo>
                    <a:pt x="11749" y="74923"/>
                  </a:lnTo>
                  <a:lnTo>
                    <a:pt x="24463" y="76720"/>
                  </a:lnTo>
                  <a:lnTo>
                    <a:pt x="55622" y="72125"/>
                  </a:lnTo>
                  <a:lnTo>
                    <a:pt x="113555" y="47375"/>
                  </a:lnTo>
                  <a:lnTo>
                    <a:pt x="133858" y="34183"/>
                  </a:lnTo>
                  <a:lnTo>
                    <a:pt x="148419" y="17182"/>
                  </a:lnTo>
                  <a:lnTo>
                    <a:pt x="154821" y="4961"/>
                  </a:lnTo>
                  <a:lnTo>
                    <a:pt x="153282" y="1562"/>
                  </a:lnTo>
                  <a:lnTo>
                    <a:pt x="148729" y="0"/>
                  </a:lnTo>
                  <a:lnTo>
                    <a:pt x="129228" y="1174"/>
                  </a:lnTo>
                  <a:lnTo>
                    <a:pt x="122815" y="2565"/>
                  </a:lnTo>
                  <a:lnTo>
                    <a:pt x="84599" y="28245"/>
                  </a:lnTo>
                  <a:lnTo>
                    <a:pt x="68913" y="44586"/>
                  </a:lnTo>
                  <a:lnTo>
                    <a:pt x="58699" y="62833"/>
                  </a:lnTo>
                  <a:lnTo>
                    <a:pt x="58156" y="68365"/>
                  </a:lnTo>
                  <a:lnTo>
                    <a:pt x="61317" y="78274"/>
                  </a:lnTo>
                  <a:lnTo>
                    <a:pt x="69307" y="85501"/>
                  </a:lnTo>
                  <a:lnTo>
                    <a:pt x="74401" y="88415"/>
                  </a:lnTo>
                  <a:lnTo>
                    <a:pt x="87586" y="89773"/>
                  </a:lnTo>
                  <a:lnTo>
                    <a:pt x="127316" y="82367"/>
                  </a:lnTo>
                  <a:lnTo>
                    <a:pt x="176345" y="60079"/>
                  </a:lnTo>
                  <a:lnTo>
                    <a:pt x="202383" y="39172"/>
                  </a:lnTo>
                  <a:lnTo>
                    <a:pt x="212232" y="23129"/>
                  </a:lnTo>
                  <a:lnTo>
                    <a:pt x="212723" y="17907"/>
                  </a:lnTo>
                  <a:lnTo>
                    <a:pt x="209506" y="8341"/>
                  </a:lnTo>
                  <a:lnTo>
                    <a:pt x="205967" y="6637"/>
                  </a:lnTo>
                  <a:lnTo>
                    <a:pt x="201491" y="6912"/>
                  </a:lnTo>
                  <a:lnTo>
                    <a:pt x="191578" y="10980"/>
                  </a:lnTo>
                  <a:lnTo>
                    <a:pt x="182469" y="17492"/>
                  </a:lnTo>
                  <a:lnTo>
                    <a:pt x="172778" y="32463"/>
                  </a:lnTo>
                  <a:lnTo>
                    <a:pt x="172309" y="38240"/>
                  </a:lnTo>
                  <a:lnTo>
                    <a:pt x="175551" y="50304"/>
                  </a:lnTo>
                  <a:lnTo>
                    <a:pt x="183578" y="58958"/>
                  </a:lnTo>
                  <a:lnTo>
                    <a:pt x="211588" y="751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29416" y="1047750"/>
              <a:ext cx="150669" cy="108344"/>
            </a:xfrm>
            <a:custGeom>
              <a:avLst/>
              <a:gdLst/>
              <a:ahLst/>
              <a:cxnLst/>
              <a:rect l="0" t="0" r="0" b="0"/>
              <a:pathLst>
                <a:path w="150669" h="108344">
                  <a:moveTo>
                    <a:pt x="10984" y="0"/>
                  </a:moveTo>
                  <a:lnTo>
                    <a:pt x="0" y="40477"/>
                  </a:lnTo>
                  <a:lnTo>
                    <a:pt x="674" y="64204"/>
                  </a:lnTo>
                  <a:lnTo>
                    <a:pt x="4285" y="79335"/>
                  </a:lnTo>
                  <a:lnTo>
                    <a:pt x="10594" y="90764"/>
                  </a:lnTo>
                  <a:lnTo>
                    <a:pt x="28821" y="105131"/>
                  </a:lnTo>
                  <a:lnTo>
                    <a:pt x="45958" y="108343"/>
                  </a:lnTo>
                  <a:lnTo>
                    <a:pt x="82333" y="104657"/>
                  </a:lnTo>
                  <a:lnTo>
                    <a:pt x="123321" y="88188"/>
                  </a:lnTo>
                  <a:lnTo>
                    <a:pt x="146925" y="71826"/>
                  </a:lnTo>
                  <a:lnTo>
                    <a:pt x="149589" y="66934"/>
                  </a:lnTo>
                  <a:lnTo>
                    <a:pt x="150668" y="55854"/>
                  </a:lnTo>
                  <a:lnTo>
                    <a:pt x="147145" y="52053"/>
                  </a:lnTo>
                  <a:lnTo>
                    <a:pt x="133824" y="47829"/>
                  </a:lnTo>
                  <a:lnTo>
                    <a:pt x="113233" y="48822"/>
                  </a:lnTo>
                  <a:lnTo>
                    <a:pt x="88018" y="56184"/>
                  </a:lnTo>
                  <a:lnTo>
                    <a:pt x="64289" y="74514"/>
                  </a:lnTo>
                  <a:lnTo>
                    <a:pt x="63454" y="78604"/>
                  </a:lnTo>
                  <a:lnTo>
                    <a:pt x="65014" y="82741"/>
                  </a:lnTo>
                  <a:lnTo>
                    <a:pt x="68171" y="86911"/>
                  </a:lnTo>
                  <a:lnTo>
                    <a:pt x="79204" y="91544"/>
                  </a:lnTo>
                  <a:lnTo>
                    <a:pt x="118934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24512" y="1206500"/>
              <a:ext cx="157189" cy="174611"/>
            </a:xfrm>
            <a:custGeom>
              <a:avLst/>
              <a:gdLst/>
              <a:ahLst/>
              <a:cxnLst/>
              <a:rect l="0" t="0" r="0" b="0"/>
              <a:pathLst>
                <a:path w="157189" h="174611">
                  <a:moveTo>
                    <a:pt x="157188" y="0"/>
                  </a:moveTo>
                  <a:lnTo>
                    <a:pt x="94923" y="17712"/>
                  </a:lnTo>
                  <a:lnTo>
                    <a:pt x="36876" y="48796"/>
                  </a:lnTo>
                  <a:lnTo>
                    <a:pt x="6714" y="76772"/>
                  </a:lnTo>
                  <a:lnTo>
                    <a:pt x="1839" y="82932"/>
                  </a:lnTo>
                  <a:lnTo>
                    <a:pt x="0" y="89154"/>
                  </a:lnTo>
                  <a:lnTo>
                    <a:pt x="1720" y="101713"/>
                  </a:lnTo>
                  <a:lnTo>
                    <a:pt x="5565" y="105909"/>
                  </a:lnTo>
                  <a:lnTo>
                    <a:pt x="17363" y="110570"/>
                  </a:lnTo>
                  <a:lnTo>
                    <a:pt x="30133" y="110761"/>
                  </a:lnTo>
                  <a:lnTo>
                    <a:pt x="83474" y="99276"/>
                  </a:lnTo>
                  <a:lnTo>
                    <a:pt x="103378" y="88728"/>
                  </a:lnTo>
                  <a:lnTo>
                    <a:pt x="54524" y="128375"/>
                  </a:lnTo>
                  <a:lnTo>
                    <a:pt x="39594" y="146457"/>
                  </a:lnTo>
                  <a:lnTo>
                    <a:pt x="37164" y="152672"/>
                  </a:lnTo>
                  <a:lnTo>
                    <a:pt x="36347" y="165221"/>
                  </a:lnTo>
                  <a:lnTo>
                    <a:pt x="39233" y="169414"/>
                  </a:lnTo>
                  <a:lnTo>
                    <a:pt x="43979" y="172209"/>
                  </a:lnTo>
                  <a:lnTo>
                    <a:pt x="56779" y="174610"/>
                  </a:lnTo>
                  <a:lnTo>
                    <a:pt x="71875" y="173325"/>
                  </a:lnTo>
                  <a:lnTo>
                    <a:pt x="132238" y="147674"/>
                  </a:lnTo>
                  <a:lnTo>
                    <a:pt x="157188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697617" y="1470215"/>
              <a:ext cx="144079" cy="79186"/>
            </a:xfrm>
            <a:custGeom>
              <a:avLst/>
              <a:gdLst/>
              <a:ahLst/>
              <a:cxnLst/>
              <a:rect l="0" t="0" r="0" b="0"/>
              <a:pathLst>
                <a:path w="144079" h="79186">
                  <a:moveTo>
                    <a:pt x="36433" y="28385"/>
                  </a:moveTo>
                  <a:lnTo>
                    <a:pt x="58801" y="59467"/>
                  </a:lnTo>
                  <a:lnTo>
                    <a:pt x="69658" y="66423"/>
                  </a:lnTo>
                  <a:lnTo>
                    <a:pt x="83420" y="68104"/>
                  </a:lnTo>
                  <a:lnTo>
                    <a:pt x="98239" y="65793"/>
                  </a:lnTo>
                  <a:lnTo>
                    <a:pt x="131460" y="48903"/>
                  </a:lnTo>
                  <a:lnTo>
                    <a:pt x="140522" y="38915"/>
                  </a:lnTo>
                  <a:lnTo>
                    <a:pt x="143925" y="33288"/>
                  </a:lnTo>
                  <a:lnTo>
                    <a:pt x="144078" y="27421"/>
                  </a:lnTo>
                  <a:lnTo>
                    <a:pt x="138604" y="15256"/>
                  </a:lnTo>
                  <a:lnTo>
                    <a:pt x="132769" y="11871"/>
                  </a:lnTo>
                  <a:lnTo>
                    <a:pt x="116878" y="9992"/>
                  </a:lnTo>
                  <a:lnTo>
                    <a:pt x="82297" y="15240"/>
                  </a:lnTo>
                  <a:lnTo>
                    <a:pt x="24683" y="36281"/>
                  </a:lnTo>
                  <a:lnTo>
                    <a:pt x="1892" y="51974"/>
                  </a:lnTo>
                  <a:lnTo>
                    <a:pt x="0" y="56105"/>
                  </a:lnTo>
                  <a:lnTo>
                    <a:pt x="150" y="60271"/>
                  </a:lnTo>
                  <a:lnTo>
                    <a:pt x="1661" y="64459"/>
                  </a:lnTo>
                  <a:lnTo>
                    <a:pt x="5491" y="66545"/>
                  </a:lnTo>
                  <a:lnTo>
                    <a:pt x="17272" y="66982"/>
                  </a:lnTo>
                  <a:lnTo>
                    <a:pt x="43467" y="60808"/>
                  </a:lnTo>
                  <a:lnTo>
                    <a:pt x="105138" y="35830"/>
                  </a:lnTo>
                  <a:lnTo>
                    <a:pt x="121623" y="23849"/>
                  </a:lnTo>
                  <a:lnTo>
                    <a:pt x="124271" y="19011"/>
                  </a:lnTo>
                  <a:lnTo>
                    <a:pt x="125331" y="7991"/>
                  </a:lnTo>
                  <a:lnTo>
                    <a:pt x="121805" y="4206"/>
                  </a:lnTo>
                  <a:lnTo>
                    <a:pt x="108478" y="0"/>
                  </a:lnTo>
                  <a:lnTo>
                    <a:pt x="84513" y="1003"/>
                  </a:lnTo>
                  <a:lnTo>
                    <a:pt x="51836" y="12733"/>
                  </a:lnTo>
                  <a:lnTo>
                    <a:pt x="17740" y="32787"/>
                  </a:lnTo>
                  <a:lnTo>
                    <a:pt x="8604" y="43041"/>
                  </a:lnTo>
                  <a:lnTo>
                    <a:pt x="5181" y="48739"/>
                  </a:lnTo>
                  <a:lnTo>
                    <a:pt x="3258" y="60715"/>
                  </a:lnTo>
                  <a:lnTo>
                    <a:pt x="4755" y="70976"/>
                  </a:lnTo>
                  <a:lnTo>
                    <a:pt x="6143" y="73712"/>
                  </a:lnTo>
                  <a:lnTo>
                    <a:pt x="11033" y="791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371671" y="1509419"/>
              <a:ext cx="134170" cy="79340"/>
            </a:xfrm>
            <a:custGeom>
              <a:avLst/>
              <a:gdLst/>
              <a:ahLst/>
              <a:cxnLst/>
              <a:rect l="0" t="0" r="0" b="0"/>
              <a:pathLst>
                <a:path w="134170" h="79340">
                  <a:moveTo>
                    <a:pt x="38529" y="14581"/>
                  </a:moveTo>
                  <a:lnTo>
                    <a:pt x="28416" y="21323"/>
                  </a:lnTo>
                  <a:lnTo>
                    <a:pt x="26143" y="25426"/>
                  </a:lnTo>
                  <a:lnTo>
                    <a:pt x="25498" y="35629"/>
                  </a:lnTo>
                  <a:lnTo>
                    <a:pt x="29102" y="53273"/>
                  </a:lnTo>
                  <a:lnTo>
                    <a:pt x="38010" y="68535"/>
                  </a:lnTo>
                  <a:lnTo>
                    <a:pt x="49352" y="75720"/>
                  </a:lnTo>
                  <a:lnTo>
                    <a:pt x="56328" y="78624"/>
                  </a:lnTo>
                  <a:lnTo>
                    <a:pt x="83001" y="79339"/>
                  </a:lnTo>
                  <a:lnTo>
                    <a:pt x="97335" y="74877"/>
                  </a:lnTo>
                  <a:lnTo>
                    <a:pt x="118035" y="60515"/>
                  </a:lnTo>
                  <a:lnTo>
                    <a:pt x="131388" y="44889"/>
                  </a:lnTo>
                  <a:lnTo>
                    <a:pt x="133596" y="39020"/>
                  </a:lnTo>
                  <a:lnTo>
                    <a:pt x="134169" y="26854"/>
                  </a:lnTo>
                  <a:lnTo>
                    <a:pt x="130189" y="16273"/>
                  </a:lnTo>
                  <a:lnTo>
                    <a:pt x="127153" y="11475"/>
                  </a:lnTo>
                  <a:lnTo>
                    <a:pt x="118134" y="4264"/>
                  </a:lnTo>
                  <a:lnTo>
                    <a:pt x="112766" y="1353"/>
                  </a:lnTo>
                  <a:lnTo>
                    <a:pt x="101157" y="0"/>
                  </a:lnTo>
                  <a:lnTo>
                    <a:pt x="73086" y="4880"/>
                  </a:lnTo>
                  <a:lnTo>
                    <a:pt x="32426" y="25613"/>
                  </a:lnTo>
                  <a:lnTo>
                    <a:pt x="8239" y="42892"/>
                  </a:lnTo>
                  <a:lnTo>
                    <a:pt x="843" y="53975"/>
                  </a:lnTo>
                  <a:lnTo>
                    <a:pt x="0" y="59188"/>
                  </a:lnTo>
                  <a:lnTo>
                    <a:pt x="848" y="64074"/>
                  </a:lnTo>
                  <a:lnTo>
                    <a:pt x="2825" y="68743"/>
                  </a:lnTo>
                  <a:lnTo>
                    <a:pt x="6260" y="71150"/>
                  </a:lnTo>
                  <a:lnTo>
                    <a:pt x="15721" y="71943"/>
                  </a:lnTo>
                  <a:lnTo>
                    <a:pt x="32947" y="68423"/>
                  </a:lnTo>
                  <a:lnTo>
                    <a:pt x="70347" y="47971"/>
                  </a:lnTo>
                  <a:lnTo>
                    <a:pt x="99547" y="23006"/>
                  </a:lnTo>
                  <a:lnTo>
                    <a:pt x="100374" y="19492"/>
                  </a:lnTo>
                  <a:lnTo>
                    <a:pt x="98809" y="16444"/>
                  </a:lnTo>
                  <a:lnTo>
                    <a:pt x="95650" y="13706"/>
                  </a:lnTo>
                  <a:lnTo>
                    <a:pt x="91426" y="12587"/>
                  </a:lnTo>
                  <a:lnTo>
                    <a:pt x="81089" y="13224"/>
                  </a:lnTo>
                  <a:lnTo>
                    <a:pt x="63369" y="20921"/>
                  </a:lnTo>
                  <a:lnTo>
                    <a:pt x="34618" y="44399"/>
                  </a:lnTo>
                  <a:lnTo>
                    <a:pt x="32394" y="48571"/>
                  </a:lnTo>
                  <a:lnTo>
                    <a:pt x="31617" y="52763"/>
                  </a:lnTo>
                  <a:lnTo>
                    <a:pt x="32179" y="653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208766" y="1740647"/>
              <a:ext cx="188735" cy="93638"/>
            </a:xfrm>
            <a:custGeom>
              <a:avLst/>
              <a:gdLst/>
              <a:ahLst/>
              <a:cxnLst/>
              <a:rect l="0" t="0" r="0" b="0"/>
              <a:pathLst>
                <a:path w="188735" h="93638">
                  <a:moveTo>
                    <a:pt x="10934" y="11953"/>
                  </a:moveTo>
                  <a:lnTo>
                    <a:pt x="4192" y="18695"/>
                  </a:lnTo>
                  <a:lnTo>
                    <a:pt x="882" y="29531"/>
                  </a:lnTo>
                  <a:lnTo>
                    <a:pt x="0" y="36372"/>
                  </a:lnTo>
                  <a:lnTo>
                    <a:pt x="2782" y="47735"/>
                  </a:lnTo>
                  <a:lnTo>
                    <a:pt x="16066" y="66529"/>
                  </a:lnTo>
                  <a:lnTo>
                    <a:pt x="31505" y="76180"/>
                  </a:lnTo>
                  <a:lnTo>
                    <a:pt x="56227" y="80137"/>
                  </a:lnTo>
                  <a:lnTo>
                    <a:pt x="85895" y="77938"/>
                  </a:lnTo>
                  <a:lnTo>
                    <a:pt x="110285" y="69447"/>
                  </a:lnTo>
                  <a:lnTo>
                    <a:pt x="143988" y="47938"/>
                  </a:lnTo>
                  <a:lnTo>
                    <a:pt x="155441" y="36413"/>
                  </a:lnTo>
                  <a:lnTo>
                    <a:pt x="162884" y="24235"/>
                  </a:lnTo>
                  <a:lnTo>
                    <a:pt x="164781" y="11767"/>
                  </a:lnTo>
                  <a:lnTo>
                    <a:pt x="164299" y="5479"/>
                  </a:lnTo>
                  <a:lnTo>
                    <a:pt x="161155" y="1993"/>
                  </a:lnTo>
                  <a:lnTo>
                    <a:pt x="156237" y="374"/>
                  </a:lnTo>
                  <a:lnTo>
                    <a:pt x="150136" y="0"/>
                  </a:lnTo>
                  <a:lnTo>
                    <a:pt x="128066" y="6216"/>
                  </a:lnTo>
                  <a:lnTo>
                    <a:pt x="105463" y="20959"/>
                  </a:lnTo>
                  <a:lnTo>
                    <a:pt x="96221" y="29126"/>
                  </a:lnTo>
                  <a:lnTo>
                    <a:pt x="86456" y="48399"/>
                  </a:lnTo>
                  <a:lnTo>
                    <a:pt x="85186" y="62018"/>
                  </a:lnTo>
                  <a:lnTo>
                    <a:pt x="85836" y="68613"/>
                  </a:lnTo>
                  <a:lnTo>
                    <a:pt x="89091" y="74421"/>
                  </a:lnTo>
                  <a:lnTo>
                    <a:pt x="100234" y="84637"/>
                  </a:lnTo>
                  <a:lnTo>
                    <a:pt x="114593" y="90118"/>
                  </a:lnTo>
                  <a:lnTo>
                    <a:pt x="146808" y="93637"/>
                  </a:lnTo>
                  <a:lnTo>
                    <a:pt x="188734" y="881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537513" y="1682750"/>
              <a:ext cx="112436" cy="74240"/>
            </a:xfrm>
            <a:custGeom>
              <a:avLst/>
              <a:gdLst/>
              <a:ahLst/>
              <a:cxnLst/>
              <a:rect l="0" t="0" r="0" b="0"/>
              <a:pathLst>
                <a:path w="112436" h="74240">
                  <a:moveTo>
                    <a:pt x="56837" y="0"/>
                  </a:moveTo>
                  <a:lnTo>
                    <a:pt x="37970" y="5775"/>
                  </a:lnTo>
                  <a:lnTo>
                    <a:pt x="14807" y="23765"/>
                  </a:lnTo>
                  <a:lnTo>
                    <a:pt x="5265" y="39497"/>
                  </a:lnTo>
                  <a:lnTo>
                    <a:pt x="4048" y="51421"/>
                  </a:lnTo>
                  <a:lnTo>
                    <a:pt x="4711" y="57564"/>
                  </a:lnTo>
                  <a:lnTo>
                    <a:pt x="7269" y="62365"/>
                  </a:lnTo>
                  <a:lnTo>
                    <a:pt x="15757" y="69581"/>
                  </a:lnTo>
                  <a:lnTo>
                    <a:pt x="35807" y="74239"/>
                  </a:lnTo>
                  <a:lnTo>
                    <a:pt x="56250" y="72248"/>
                  </a:lnTo>
                  <a:lnTo>
                    <a:pt x="88510" y="56351"/>
                  </a:lnTo>
                  <a:lnTo>
                    <a:pt x="100547" y="47623"/>
                  </a:lnTo>
                  <a:lnTo>
                    <a:pt x="110601" y="36688"/>
                  </a:lnTo>
                  <a:lnTo>
                    <a:pt x="112435" y="30809"/>
                  </a:lnTo>
                  <a:lnTo>
                    <a:pt x="110710" y="18632"/>
                  </a:lnTo>
                  <a:lnTo>
                    <a:pt x="106864" y="14538"/>
                  </a:lnTo>
                  <a:lnTo>
                    <a:pt x="95064" y="9989"/>
                  </a:lnTo>
                  <a:lnTo>
                    <a:pt x="82293" y="9849"/>
                  </a:lnTo>
                  <a:lnTo>
                    <a:pt x="46130" y="18100"/>
                  </a:lnTo>
                  <a:lnTo>
                    <a:pt x="12649" y="36416"/>
                  </a:lnTo>
                  <a:lnTo>
                    <a:pt x="3567" y="46524"/>
                  </a:lnTo>
                  <a:lnTo>
                    <a:pt x="157" y="52182"/>
                  </a:lnTo>
                  <a:lnTo>
                    <a:pt x="0" y="56660"/>
                  </a:lnTo>
                  <a:lnTo>
                    <a:pt x="2012" y="60351"/>
                  </a:lnTo>
                  <a:lnTo>
                    <a:pt x="5471" y="63518"/>
                  </a:lnTo>
                  <a:lnTo>
                    <a:pt x="16839" y="67035"/>
                  </a:lnTo>
                  <a:lnTo>
                    <a:pt x="50487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782949" y="1663700"/>
              <a:ext cx="142386" cy="107140"/>
            </a:xfrm>
            <a:custGeom>
              <a:avLst/>
              <a:gdLst/>
              <a:ahLst/>
              <a:cxnLst/>
              <a:rect l="0" t="0" r="0" b="0"/>
              <a:pathLst>
                <a:path w="142386" h="107140">
                  <a:moveTo>
                    <a:pt x="71751" y="0"/>
                  </a:moveTo>
                  <a:lnTo>
                    <a:pt x="52884" y="5775"/>
                  </a:lnTo>
                  <a:lnTo>
                    <a:pt x="26350" y="27136"/>
                  </a:lnTo>
                  <a:lnTo>
                    <a:pt x="7489" y="51143"/>
                  </a:lnTo>
                  <a:lnTo>
                    <a:pt x="1327" y="63652"/>
                  </a:lnTo>
                  <a:lnTo>
                    <a:pt x="0" y="78149"/>
                  </a:lnTo>
                  <a:lnTo>
                    <a:pt x="634" y="85966"/>
                  </a:lnTo>
                  <a:lnTo>
                    <a:pt x="6982" y="98415"/>
                  </a:lnTo>
                  <a:lnTo>
                    <a:pt x="11639" y="103710"/>
                  </a:lnTo>
                  <a:lnTo>
                    <a:pt x="18271" y="106534"/>
                  </a:lnTo>
                  <a:lnTo>
                    <a:pt x="43754" y="107139"/>
                  </a:lnTo>
                  <a:lnTo>
                    <a:pt x="78006" y="99140"/>
                  </a:lnTo>
                  <a:lnTo>
                    <a:pt x="125130" y="75984"/>
                  </a:lnTo>
                  <a:lnTo>
                    <a:pt x="134987" y="66932"/>
                  </a:lnTo>
                  <a:lnTo>
                    <a:pt x="141719" y="55853"/>
                  </a:lnTo>
                  <a:lnTo>
                    <a:pt x="142385" y="50641"/>
                  </a:lnTo>
                  <a:lnTo>
                    <a:pt x="139363" y="41087"/>
                  </a:lnTo>
                  <a:lnTo>
                    <a:pt x="129553" y="34018"/>
                  </a:lnTo>
                  <a:lnTo>
                    <a:pt x="122985" y="31145"/>
                  </a:lnTo>
                  <a:lnTo>
                    <a:pt x="108163" y="29835"/>
                  </a:lnTo>
                  <a:lnTo>
                    <a:pt x="75651" y="34743"/>
                  </a:lnTo>
                  <a:lnTo>
                    <a:pt x="40515" y="51473"/>
                  </a:lnTo>
                  <a:lnTo>
                    <a:pt x="28235" y="60271"/>
                  </a:lnTo>
                  <a:lnTo>
                    <a:pt x="18074" y="71237"/>
                  </a:lnTo>
                  <a:lnTo>
                    <a:pt x="16211" y="76419"/>
                  </a:lnTo>
                  <a:lnTo>
                    <a:pt x="16380" y="81285"/>
                  </a:lnTo>
                  <a:lnTo>
                    <a:pt x="17904" y="85940"/>
                  </a:lnTo>
                  <a:lnTo>
                    <a:pt x="21742" y="89043"/>
                  </a:lnTo>
                  <a:lnTo>
                    <a:pt x="33532" y="92491"/>
                  </a:lnTo>
                  <a:lnTo>
                    <a:pt x="77319" y="87979"/>
                  </a:lnTo>
                  <a:lnTo>
                    <a:pt x="111814" y="76881"/>
                  </a:lnTo>
                  <a:lnTo>
                    <a:pt x="133951" y="61820"/>
                  </a:lnTo>
                  <a:lnTo>
                    <a:pt x="137912" y="56030"/>
                  </a:lnTo>
                  <a:lnTo>
                    <a:pt x="140432" y="43952"/>
                  </a:lnTo>
                  <a:lnTo>
                    <a:pt x="138705" y="40590"/>
                  </a:lnTo>
                  <a:lnTo>
                    <a:pt x="135437" y="39055"/>
                  </a:lnTo>
                  <a:lnTo>
                    <a:pt x="116962" y="40264"/>
                  </a:lnTo>
                  <a:lnTo>
                    <a:pt x="85856" y="46994"/>
                  </a:lnTo>
                  <a:lnTo>
                    <a:pt x="51942" y="68143"/>
                  </a:lnTo>
                  <a:lnTo>
                    <a:pt x="49373" y="72239"/>
                  </a:lnTo>
                  <a:lnTo>
                    <a:pt x="49072" y="76382"/>
                  </a:lnTo>
                  <a:lnTo>
                    <a:pt x="50281" y="80555"/>
                  </a:lnTo>
                  <a:lnTo>
                    <a:pt x="53910" y="83336"/>
                  </a:lnTo>
                  <a:lnTo>
                    <a:pt x="65468" y="86427"/>
                  </a:lnTo>
                  <a:lnTo>
                    <a:pt x="128901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032081" y="1543358"/>
              <a:ext cx="155631" cy="80343"/>
            </a:xfrm>
            <a:custGeom>
              <a:avLst/>
              <a:gdLst/>
              <a:ahLst/>
              <a:cxnLst/>
              <a:rect l="0" t="0" r="0" b="0"/>
              <a:pathLst>
                <a:path w="155631" h="80343">
                  <a:moveTo>
                    <a:pt x="82969" y="12392"/>
                  </a:moveTo>
                  <a:lnTo>
                    <a:pt x="40350" y="24634"/>
                  </a:lnTo>
                  <a:lnTo>
                    <a:pt x="10381" y="47897"/>
                  </a:lnTo>
                  <a:lnTo>
                    <a:pt x="0" y="64305"/>
                  </a:lnTo>
                  <a:lnTo>
                    <a:pt x="845" y="68873"/>
                  </a:lnTo>
                  <a:lnTo>
                    <a:pt x="4231" y="72623"/>
                  </a:lnTo>
                  <a:lnTo>
                    <a:pt x="9310" y="75830"/>
                  </a:lnTo>
                  <a:lnTo>
                    <a:pt x="33314" y="80342"/>
                  </a:lnTo>
                  <a:lnTo>
                    <a:pt x="79533" y="73237"/>
                  </a:lnTo>
                  <a:lnTo>
                    <a:pt x="130876" y="48096"/>
                  </a:lnTo>
                  <a:lnTo>
                    <a:pt x="142126" y="39785"/>
                  </a:lnTo>
                  <a:lnTo>
                    <a:pt x="144985" y="34887"/>
                  </a:lnTo>
                  <a:lnTo>
                    <a:pt x="146280" y="23801"/>
                  </a:lnTo>
                  <a:lnTo>
                    <a:pt x="144226" y="19292"/>
                  </a:lnTo>
                  <a:lnTo>
                    <a:pt x="136300" y="12401"/>
                  </a:lnTo>
                  <a:lnTo>
                    <a:pt x="121958" y="10750"/>
                  </a:lnTo>
                  <a:lnTo>
                    <a:pt x="63440" y="19155"/>
                  </a:lnTo>
                  <a:lnTo>
                    <a:pt x="24862" y="30661"/>
                  </a:lnTo>
                  <a:lnTo>
                    <a:pt x="5388" y="42421"/>
                  </a:lnTo>
                  <a:lnTo>
                    <a:pt x="3732" y="45817"/>
                  </a:lnTo>
                  <a:lnTo>
                    <a:pt x="4744" y="48786"/>
                  </a:lnTo>
                  <a:lnTo>
                    <a:pt x="7536" y="51472"/>
                  </a:lnTo>
                  <a:lnTo>
                    <a:pt x="18163" y="54455"/>
                  </a:lnTo>
                  <a:lnTo>
                    <a:pt x="41895" y="54253"/>
                  </a:lnTo>
                  <a:lnTo>
                    <a:pt x="98553" y="38889"/>
                  </a:lnTo>
                  <a:lnTo>
                    <a:pt x="151733" y="19668"/>
                  </a:lnTo>
                  <a:lnTo>
                    <a:pt x="154918" y="15126"/>
                  </a:lnTo>
                  <a:lnTo>
                    <a:pt x="155630" y="9982"/>
                  </a:lnTo>
                  <a:lnTo>
                    <a:pt x="154693" y="4435"/>
                  </a:lnTo>
                  <a:lnTo>
                    <a:pt x="150540" y="1443"/>
                  </a:lnTo>
                  <a:lnTo>
                    <a:pt x="136519" y="0"/>
                  </a:lnTo>
                  <a:lnTo>
                    <a:pt x="73593" y="10541"/>
                  </a:lnTo>
                  <a:lnTo>
                    <a:pt x="52909" y="17410"/>
                  </a:lnTo>
                  <a:lnTo>
                    <a:pt x="42328" y="24265"/>
                  </a:lnTo>
                  <a:lnTo>
                    <a:pt x="40353" y="28774"/>
                  </a:lnTo>
                  <a:lnTo>
                    <a:pt x="40447" y="33897"/>
                  </a:lnTo>
                  <a:lnTo>
                    <a:pt x="41921" y="39428"/>
                  </a:lnTo>
                  <a:lnTo>
                    <a:pt x="45726" y="42411"/>
                  </a:lnTo>
                  <a:lnTo>
                    <a:pt x="57479" y="43843"/>
                  </a:lnTo>
                  <a:lnTo>
                    <a:pt x="102019" y="314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117685" y="1377950"/>
              <a:ext cx="144295" cy="83682"/>
            </a:xfrm>
            <a:custGeom>
              <a:avLst/>
              <a:gdLst/>
              <a:ahLst/>
              <a:cxnLst/>
              <a:rect l="0" t="0" r="0" b="0"/>
              <a:pathLst>
                <a:path w="144295" h="83682">
                  <a:moveTo>
                    <a:pt x="111665" y="0"/>
                  </a:moveTo>
                  <a:lnTo>
                    <a:pt x="87728" y="1411"/>
                  </a:lnTo>
                  <a:lnTo>
                    <a:pt x="44635" y="21662"/>
                  </a:lnTo>
                  <a:lnTo>
                    <a:pt x="28461" y="34719"/>
                  </a:lnTo>
                  <a:lnTo>
                    <a:pt x="19181" y="45770"/>
                  </a:lnTo>
                  <a:lnTo>
                    <a:pt x="14117" y="59618"/>
                  </a:lnTo>
                  <a:lnTo>
                    <a:pt x="12766" y="67262"/>
                  </a:lnTo>
                  <a:lnTo>
                    <a:pt x="13983" y="73064"/>
                  </a:lnTo>
                  <a:lnTo>
                    <a:pt x="16910" y="77637"/>
                  </a:lnTo>
                  <a:lnTo>
                    <a:pt x="20979" y="81391"/>
                  </a:lnTo>
                  <a:lnTo>
                    <a:pt x="34906" y="83681"/>
                  </a:lnTo>
                  <a:lnTo>
                    <a:pt x="82089" y="76924"/>
                  </a:lnTo>
                  <a:lnTo>
                    <a:pt x="126210" y="58805"/>
                  </a:lnTo>
                  <a:lnTo>
                    <a:pt x="137650" y="48713"/>
                  </a:lnTo>
                  <a:lnTo>
                    <a:pt x="141688" y="43059"/>
                  </a:lnTo>
                  <a:lnTo>
                    <a:pt x="144294" y="29250"/>
                  </a:lnTo>
                  <a:lnTo>
                    <a:pt x="144001" y="21617"/>
                  </a:lnTo>
                  <a:lnTo>
                    <a:pt x="139573" y="16528"/>
                  </a:lnTo>
                  <a:lnTo>
                    <a:pt x="123363" y="10873"/>
                  </a:lnTo>
                  <a:lnTo>
                    <a:pt x="84943" y="7949"/>
                  </a:lnTo>
                  <a:lnTo>
                    <a:pt x="51745" y="15315"/>
                  </a:lnTo>
                  <a:lnTo>
                    <a:pt x="6468" y="33304"/>
                  </a:lnTo>
                  <a:lnTo>
                    <a:pt x="1317" y="37019"/>
                  </a:lnTo>
                  <a:lnTo>
                    <a:pt x="0" y="40907"/>
                  </a:lnTo>
                  <a:lnTo>
                    <a:pt x="1238" y="44910"/>
                  </a:lnTo>
                  <a:lnTo>
                    <a:pt x="4180" y="48990"/>
                  </a:lnTo>
                  <a:lnTo>
                    <a:pt x="8964" y="51005"/>
                  </a:lnTo>
                  <a:lnTo>
                    <a:pt x="21805" y="51361"/>
                  </a:lnTo>
                  <a:lnTo>
                    <a:pt x="79890" y="35888"/>
                  </a:lnTo>
                  <a:lnTo>
                    <a:pt x="137065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154900" y="1365250"/>
              <a:ext cx="131601" cy="42055"/>
            </a:xfrm>
            <a:custGeom>
              <a:avLst/>
              <a:gdLst/>
              <a:ahLst/>
              <a:cxnLst/>
              <a:rect l="0" t="0" r="0" b="0"/>
              <a:pathLst>
                <a:path w="131601" h="42055">
                  <a:moveTo>
                    <a:pt x="131600" y="0"/>
                  </a:moveTo>
                  <a:lnTo>
                    <a:pt x="71037" y="1881"/>
                  </a:lnTo>
                  <a:lnTo>
                    <a:pt x="18355" y="14927"/>
                  </a:lnTo>
                  <a:lnTo>
                    <a:pt x="1933" y="24570"/>
                  </a:lnTo>
                  <a:lnTo>
                    <a:pt x="0" y="28375"/>
                  </a:lnTo>
                  <a:lnTo>
                    <a:pt x="122" y="32322"/>
                  </a:lnTo>
                  <a:lnTo>
                    <a:pt x="1615" y="36365"/>
                  </a:lnTo>
                  <a:lnTo>
                    <a:pt x="5432" y="39060"/>
                  </a:lnTo>
                  <a:lnTo>
                    <a:pt x="17199" y="42054"/>
                  </a:lnTo>
                  <a:lnTo>
                    <a:pt x="617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111997" y="1141752"/>
              <a:ext cx="168957" cy="100941"/>
            </a:xfrm>
            <a:custGeom>
              <a:avLst/>
              <a:gdLst/>
              <a:ahLst/>
              <a:cxnLst/>
              <a:rect l="0" t="0" r="0" b="0"/>
              <a:pathLst>
                <a:path w="168957" h="100941">
                  <a:moveTo>
                    <a:pt x="111003" y="7598"/>
                  </a:moveTo>
                  <a:lnTo>
                    <a:pt x="100890" y="4227"/>
                  </a:lnTo>
                  <a:lnTo>
                    <a:pt x="90281" y="6335"/>
                  </a:lnTo>
                  <a:lnTo>
                    <a:pt x="74290" y="15455"/>
                  </a:lnTo>
                  <a:lnTo>
                    <a:pt x="37884" y="47041"/>
                  </a:lnTo>
                  <a:lnTo>
                    <a:pt x="32645" y="60876"/>
                  </a:lnTo>
                  <a:lnTo>
                    <a:pt x="31247" y="68517"/>
                  </a:lnTo>
                  <a:lnTo>
                    <a:pt x="33459" y="80769"/>
                  </a:lnTo>
                  <a:lnTo>
                    <a:pt x="36023" y="86012"/>
                  </a:lnTo>
                  <a:lnTo>
                    <a:pt x="44518" y="93719"/>
                  </a:lnTo>
                  <a:lnTo>
                    <a:pt x="56054" y="98791"/>
                  </a:lnTo>
                  <a:lnTo>
                    <a:pt x="77710" y="100940"/>
                  </a:lnTo>
                  <a:lnTo>
                    <a:pt x="122287" y="91206"/>
                  </a:lnTo>
                  <a:lnTo>
                    <a:pt x="151829" y="76821"/>
                  </a:lnTo>
                  <a:lnTo>
                    <a:pt x="161604" y="67997"/>
                  </a:lnTo>
                  <a:lnTo>
                    <a:pt x="168300" y="57020"/>
                  </a:lnTo>
                  <a:lnTo>
                    <a:pt x="168956" y="51835"/>
                  </a:lnTo>
                  <a:lnTo>
                    <a:pt x="165923" y="42311"/>
                  </a:lnTo>
                  <a:lnTo>
                    <a:pt x="161022" y="39206"/>
                  </a:lnTo>
                  <a:lnTo>
                    <a:pt x="137269" y="34838"/>
                  </a:lnTo>
                  <a:lnTo>
                    <a:pt x="101401" y="35243"/>
                  </a:lnTo>
                  <a:lnTo>
                    <a:pt x="47293" y="51317"/>
                  </a:lnTo>
                  <a:lnTo>
                    <a:pt x="3592" y="72082"/>
                  </a:lnTo>
                  <a:lnTo>
                    <a:pt x="590" y="75282"/>
                  </a:lnTo>
                  <a:lnTo>
                    <a:pt x="0" y="78826"/>
                  </a:lnTo>
                  <a:lnTo>
                    <a:pt x="1018" y="82600"/>
                  </a:lnTo>
                  <a:lnTo>
                    <a:pt x="5224" y="85116"/>
                  </a:lnTo>
                  <a:lnTo>
                    <a:pt x="19305" y="87912"/>
                  </a:lnTo>
                  <a:lnTo>
                    <a:pt x="40324" y="86114"/>
                  </a:lnTo>
                  <a:lnTo>
                    <a:pt x="97078" y="66635"/>
                  </a:lnTo>
                  <a:lnTo>
                    <a:pt x="151152" y="35023"/>
                  </a:lnTo>
                  <a:lnTo>
                    <a:pt x="153997" y="29409"/>
                  </a:lnTo>
                  <a:lnTo>
                    <a:pt x="155277" y="15646"/>
                  </a:lnTo>
                  <a:lnTo>
                    <a:pt x="153219" y="10141"/>
                  </a:lnTo>
                  <a:lnTo>
                    <a:pt x="145288" y="2143"/>
                  </a:lnTo>
                  <a:lnTo>
                    <a:pt x="132826" y="0"/>
                  </a:lnTo>
                  <a:lnTo>
                    <a:pt x="74831" y="10013"/>
                  </a:lnTo>
                  <a:lnTo>
                    <a:pt x="57795" y="19524"/>
                  </a:lnTo>
                  <a:lnTo>
                    <a:pt x="55776" y="23310"/>
                  </a:lnTo>
                  <a:lnTo>
                    <a:pt x="55840" y="27245"/>
                  </a:lnTo>
                  <a:lnTo>
                    <a:pt x="57295" y="31279"/>
                  </a:lnTo>
                  <a:lnTo>
                    <a:pt x="61792" y="33969"/>
                  </a:lnTo>
                  <a:lnTo>
                    <a:pt x="76197" y="36957"/>
                  </a:lnTo>
                  <a:lnTo>
                    <a:pt x="111003" y="329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024069" y="936122"/>
              <a:ext cx="133665" cy="75590"/>
            </a:xfrm>
            <a:custGeom>
              <a:avLst/>
              <a:gdLst/>
              <a:ahLst/>
              <a:cxnLst/>
              <a:rect l="0" t="0" r="0" b="0"/>
              <a:pathLst>
                <a:path w="133665" h="75590">
                  <a:moveTo>
                    <a:pt x="78281" y="10028"/>
                  </a:moveTo>
                  <a:lnTo>
                    <a:pt x="40732" y="21565"/>
                  </a:lnTo>
                  <a:lnTo>
                    <a:pt x="26155" y="32810"/>
                  </a:lnTo>
                  <a:lnTo>
                    <a:pt x="17249" y="43437"/>
                  </a:lnTo>
                  <a:lnTo>
                    <a:pt x="15015" y="49234"/>
                  </a:lnTo>
                  <a:lnTo>
                    <a:pt x="14415" y="61319"/>
                  </a:lnTo>
                  <a:lnTo>
                    <a:pt x="17359" y="66095"/>
                  </a:lnTo>
                  <a:lnTo>
                    <a:pt x="28157" y="73282"/>
                  </a:lnTo>
                  <a:lnTo>
                    <a:pt x="40481" y="75065"/>
                  </a:lnTo>
                  <a:lnTo>
                    <a:pt x="93487" y="64780"/>
                  </a:lnTo>
                  <a:lnTo>
                    <a:pt x="121266" y="51469"/>
                  </a:lnTo>
                  <a:lnTo>
                    <a:pt x="131723" y="43498"/>
                  </a:lnTo>
                  <a:lnTo>
                    <a:pt x="133664" y="39397"/>
                  </a:lnTo>
                  <a:lnTo>
                    <a:pt x="133548" y="35252"/>
                  </a:lnTo>
                  <a:lnTo>
                    <a:pt x="132059" y="31077"/>
                  </a:lnTo>
                  <a:lnTo>
                    <a:pt x="127538" y="29000"/>
                  </a:lnTo>
                  <a:lnTo>
                    <a:pt x="104322" y="29447"/>
                  </a:lnTo>
                  <a:lnTo>
                    <a:pt x="47436" y="41923"/>
                  </a:lnTo>
                  <a:lnTo>
                    <a:pt x="21310" y="53644"/>
                  </a:lnTo>
                  <a:lnTo>
                    <a:pt x="2134" y="65441"/>
                  </a:lnTo>
                  <a:lnTo>
                    <a:pt x="0" y="68843"/>
                  </a:lnTo>
                  <a:lnTo>
                    <a:pt x="693" y="71815"/>
                  </a:lnTo>
                  <a:lnTo>
                    <a:pt x="3272" y="74503"/>
                  </a:lnTo>
                  <a:lnTo>
                    <a:pt x="7109" y="75589"/>
                  </a:lnTo>
                  <a:lnTo>
                    <a:pt x="30356" y="72263"/>
                  </a:lnTo>
                  <a:lnTo>
                    <a:pt x="45692" y="67321"/>
                  </a:lnTo>
                  <a:lnTo>
                    <a:pt x="108826" y="31324"/>
                  </a:lnTo>
                  <a:lnTo>
                    <a:pt x="125353" y="15162"/>
                  </a:lnTo>
                  <a:lnTo>
                    <a:pt x="126595" y="10628"/>
                  </a:lnTo>
                  <a:lnTo>
                    <a:pt x="125307" y="6901"/>
                  </a:lnTo>
                  <a:lnTo>
                    <a:pt x="122332" y="3710"/>
                  </a:lnTo>
                  <a:lnTo>
                    <a:pt x="109618" y="164"/>
                  </a:lnTo>
                  <a:lnTo>
                    <a:pt x="93620" y="0"/>
                  </a:lnTo>
                  <a:lnTo>
                    <a:pt x="40181" y="163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793463" y="729546"/>
              <a:ext cx="98552" cy="63209"/>
            </a:xfrm>
            <a:custGeom>
              <a:avLst/>
              <a:gdLst/>
              <a:ahLst/>
              <a:cxnLst/>
              <a:rect l="0" t="0" r="0" b="0"/>
              <a:pathLst>
                <a:path w="98552" h="63209">
                  <a:moveTo>
                    <a:pt x="29487" y="38804"/>
                  </a:moveTo>
                  <a:lnTo>
                    <a:pt x="19374" y="45546"/>
                  </a:lnTo>
                  <a:lnTo>
                    <a:pt x="17806" y="48943"/>
                  </a:lnTo>
                  <a:lnTo>
                    <a:pt x="18172" y="52619"/>
                  </a:lnTo>
                  <a:lnTo>
                    <a:pt x="19827" y="56481"/>
                  </a:lnTo>
                  <a:lnTo>
                    <a:pt x="23752" y="58350"/>
                  </a:lnTo>
                  <a:lnTo>
                    <a:pt x="35641" y="58545"/>
                  </a:lnTo>
                  <a:lnTo>
                    <a:pt x="54828" y="51317"/>
                  </a:lnTo>
                  <a:lnTo>
                    <a:pt x="92982" y="28018"/>
                  </a:lnTo>
                  <a:lnTo>
                    <a:pt x="96512" y="23147"/>
                  </a:lnTo>
                  <a:lnTo>
                    <a:pt x="98159" y="17783"/>
                  </a:lnTo>
                  <a:lnTo>
                    <a:pt x="98551" y="12090"/>
                  </a:lnTo>
                  <a:lnTo>
                    <a:pt x="96697" y="7589"/>
                  </a:lnTo>
                  <a:lnTo>
                    <a:pt x="88991" y="707"/>
                  </a:lnTo>
                  <a:lnTo>
                    <a:pt x="83267" y="0"/>
                  </a:lnTo>
                  <a:lnTo>
                    <a:pt x="61728" y="5748"/>
                  </a:lnTo>
                  <a:lnTo>
                    <a:pt x="13822" y="29183"/>
                  </a:lnTo>
                  <a:lnTo>
                    <a:pt x="2299" y="40173"/>
                  </a:lnTo>
                  <a:lnTo>
                    <a:pt x="73" y="46066"/>
                  </a:lnTo>
                  <a:lnTo>
                    <a:pt x="0" y="52112"/>
                  </a:lnTo>
                  <a:lnTo>
                    <a:pt x="1362" y="58259"/>
                  </a:lnTo>
                  <a:lnTo>
                    <a:pt x="4387" y="61652"/>
                  </a:lnTo>
                  <a:lnTo>
                    <a:pt x="8520" y="63208"/>
                  </a:lnTo>
                  <a:lnTo>
                    <a:pt x="54887" y="578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189063" y="838009"/>
              <a:ext cx="89546" cy="96415"/>
            </a:xfrm>
            <a:custGeom>
              <a:avLst/>
              <a:gdLst/>
              <a:ahLst/>
              <a:cxnLst/>
              <a:rect l="0" t="0" r="0" b="0"/>
              <a:pathLst>
                <a:path w="89546" h="96415">
                  <a:moveTo>
                    <a:pt x="68487" y="6541"/>
                  </a:moveTo>
                  <a:lnTo>
                    <a:pt x="24945" y="43908"/>
                  </a:lnTo>
                  <a:lnTo>
                    <a:pt x="36133" y="32567"/>
                  </a:lnTo>
                  <a:lnTo>
                    <a:pt x="39996" y="21166"/>
                  </a:lnTo>
                  <a:lnTo>
                    <a:pt x="41027" y="14174"/>
                  </a:lnTo>
                  <a:lnTo>
                    <a:pt x="39597" y="8808"/>
                  </a:lnTo>
                  <a:lnTo>
                    <a:pt x="36527" y="4524"/>
                  </a:lnTo>
                  <a:lnTo>
                    <a:pt x="32364" y="963"/>
                  </a:lnTo>
                  <a:lnTo>
                    <a:pt x="28177" y="0"/>
                  </a:lnTo>
                  <a:lnTo>
                    <a:pt x="23975" y="769"/>
                  </a:lnTo>
                  <a:lnTo>
                    <a:pt x="19762" y="2693"/>
                  </a:lnTo>
                  <a:lnTo>
                    <a:pt x="13200" y="10475"/>
                  </a:lnTo>
                  <a:lnTo>
                    <a:pt x="3238" y="32718"/>
                  </a:lnTo>
                  <a:lnTo>
                    <a:pt x="0" y="54592"/>
                  </a:lnTo>
                  <a:lnTo>
                    <a:pt x="2412" y="78948"/>
                  </a:lnTo>
                  <a:lnTo>
                    <a:pt x="5387" y="85151"/>
                  </a:lnTo>
                  <a:lnTo>
                    <a:pt x="14337" y="93925"/>
                  </a:lnTo>
                  <a:lnTo>
                    <a:pt x="27252" y="96414"/>
                  </a:lnTo>
                  <a:lnTo>
                    <a:pt x="40988" y="94462"/>
                  </a:lnTo>
                  <a:lnTo>
                    <a:pt x="51797" y="88891"/>
                  </a:lnTo>
                  <a:lnTo>
                    <a:pt x="70233" y="68747"/>
                  </a:lnTo>
                  <a:lnTo>
                    <a:pt x="88351" y="38121"/>
                  </a:lnTo>
                  <a:lnTo>
                    <a:pt x="89545" y="25515"/>
                  </a:lnTo>
                  <a:lnTo>
                    <a:pt x="88876" y="19191"/>
                  </a:lnTo>
                  <a:lnTo>
                    <a:pt x="82488" y="8400"/>
                  </a:lnTo>
                  <a:lnTo>
                    <a:pt x="77821" y="3547"/>
                  </a:lnTo>
                  <a:lnTo>
                    <a:pt x="72593" y="1017"/>
                  </a:lnTo>
                  <a:lnTo>
                    <a:pt x="61140" y="88"/>
                  </a:lnTo>
                  <a:lnTo>
                    <a:pt x="42791" y="3531"/>
                  </a:lnTo>
                  <a:lnTo>
                    <a:pt x="18334" y="16086"/>
                  </a:lnTo>
                  <a:lnTo>
                    <a:pt x="8332" y="23953"/>
                  </a:lnTo>
                  <a:lnTo>
                    <a:pt x="6511" y="28027"/>
                  </a:lnTo>
                  <a:lnTo>
                    <a:pt x="6709" y="32154"/>
                  </a:lnTo>
                  <a:lnTo>
                    <a:pt x="8252" y="36316"/>
                  </a:lnTo>
                  <a:lnTo>
                    <a:pt x="11397" y="38386"/>
                  </a:lnTo>
                  <a:lnTo>
                    <a:pt x="30387" y="382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823726" y="841905"/>
              <a:ext cx="111174" cy="94889"/>
            </a:xfrm>
            <a:custGeom>
              <a:avLst/>
              <a:gdLst/>
              <a:ahLst/>
              <a:cxnLst/>
              <a:rect l="0" t="0" r="0" b="0"/>
              <a:pathLst>
                <a:path w="111174" h="94889">
                  <a:moveTo>
                    <a:pt x="90924" y="8995"/>
                  </a:moveTo>
                  <a:lnTo>
                    <a:pt x="62313" y="26672"/>
                  </a:lnTo>
                  <a:lnTo>
                    <a:pt x="52265" y="42220"/>
                  </a:lnTo>
                  <a:lnTo>
                    <a:pt x="51745" y="47373"/>
                  </a:lnTo>
                  <a:lnTo>
                    <a:pt x="54932" y="56861"/>
                  </a:lnTo>
                  <a:lnTo>
                    <a:pt x="59168" y="59956"/>
                  </a:lnTo>
                  <a:lnTo>
                    <a:pt x="71401" y="63394"/>
                  </a:lnTo>
                  <a:lnTo>
                    <a:pt x="77203" y="62900"/>
                  </a:lnTo>
                  <a:lnTo>
                    <a:pt x="87413" y="58588"/>
                  </a:lnTo>
                  <a:lnTo>
                    <a:pt x="101094" y="44856"/>
                  </a:lnTo>
                  <a:lnTo>
                    <a:pt x="110714" y="27382"/>
                  </a:lnTo>
                  <a:lnTo>
                    <a:pt x="111173" y="21253"/>
                  </a:lnTo>
                  <a:lnTo>
                    <a:pt x="107920" y="8798"/>
                  </a:lnTo>
                  <a:lnTo>
                    <a:pt x="102960" y="4631"/>
                  </a:lnTo>
                  <a:lnTo>
                    <a:pt x="88042" y="0"/>
                  </a:lnTo>
                  <a:lnTo>
                    <a:pt x="73415" y="1704"/>
                  </a:lnTo>
                  <a:lnTo>
                    <a:pt x="60565" y="7166"/>
                  </a:lnTo>
                  <a:lnTo>
                    <a:pt x="23328" y="38722"/>
                  </a:lnTo>
                  <a:lnTo>
                    <a:pt x="6990" y="60650"/>
                  </a:lnTo>
                  <a:lnTo>
                    <a:pt x="1174" y="72875"/>
                  </a:lnTo>
                  <a:lnTo>
                    <a:pt x="0" y="85364"/>
                  </a:lnTo>
                  <a:lnTo>
                    <a:pt x="674" y="91657"/>
                  </a:lnTo>
                  <a:lnTo>
                    <a:pt x="2535" y="94442"/>
                  </a:lnTo>
                  <a:lnTo>
                    <a:pt x="5187" y="94888"/>
                  </a:lnTo>
                  <a:lnTo>
                    <a:pt x="8366" y="93773"/>
                  </a:lnTo>
                  <a:lnTo>
                    <a:pt x="19582" y="82092"/>
                  </a:lnTo>
                  <a:lnTo>
                    <a:pt x="35574" y="41355"/>
                  </a:lnTo>
                  <a:lnTo>
                    <a:pt x="34974" y="36213"/>
                  </a:lnTo>
                  <a:lnTo>
                    <a:pt x="32457" y="32079"/>
                  </a:lnTo>
                  <a:lnTo>
                    <a:pt x="28663" y="28618"/>
                  </a:lnTo>
                  <a:lnTo>
                    <a:pt x="25428" y="27016"/>
                  </a:lnTo>
                  <a:lnTo>
                    <a:pt x="22565" y="26653"/>
                  </a:lnTo>
                  <a:lnTo>
                    <a:pt x="14724" y="280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432050" y="836484"/>
              <a:ext cx="124951" cy="110280"/>
            </a:xfrm>
            <a:custGeom>
              <a:avLst/>
              <a:gdLst/>
              <a:ahLst/>
              <a:cxnLst/>
              <a:rect l="0" t="0" r="0" b="0"/>
              <a:pathLst>
                <a:path w="124951" h="110280">
                  <a:moveTo>
                    <a:pt x="88900" y="65216"/>
                  </a:moveTo>
                  <a:lnTo>
                    <a:pt x="78787" y="68587"/>
                  </a:lnTo>
                  <a:lnTo>
                    <a:pt x="71941" y="75886"/>
                  </a:lnTo>
                  <a:lnTo>
                    <a:pt x="69127" y="80796"/>
                  </a:lnTo>
                  <a:lnTo>
                    <a:pt x="67882" y="91896"/>
                  </a:lnTo>
                  <a:lnTo>
                    <a:pt x="68538" y="97819"/>
                  </a:lnTo>
                  <a:lnTo>
                    <a:pt x="71092" y="102474"/>
                  </a:lnTo>
                  <a:lnTo>
                    <a:pt x="79574" y="109527"/>
                  </a:lnTo>
                  <a:lnTo>
                    <a:pt x="84094" y="110279"/>
                  </a:lnTo>
                  <a:lnTo>
                    <a:pt x="88518" y="109369"/>
                  </a:lnTo>
                  <a:lnTo>
                    <a:pt x="92879" y="107351"/>
                  </a:lnTo>
                  <a:lnTo>
                    <a:pt x="105758" y="94399"/>
                  </a:lnTo>
                  <a:lnTo>
                    <a:pt x="117682" y="70353"/>
                  </a:lnTo>
                  <a:lnTo>
                    <a:pt x="124950" y="39158"/>
                  </a:lnTo>
                  <a:lnTo>
                    <a:pt x="124678" y="24001"/>
                  </a:lnTo>
                  <a:lnTo>
                    <a:pt x="119853" y="12561"/>
                  </a:lnTo>
                  <a:lnTo>
                    <a:pt x="111124" y="4655"/>
                  </a:lnTo>
                  <a:lnTo>
                    <a:pt x="105832" y="1558"/>
                  </a:lnTo>
                  <a:lnTo>
                    <a:pt x="94309" y="0"/>
                  </a:lnTo>
                  <a:lnTo>
                    <a:pt x="69664" y="4748"/>
                  </a:lnTo>
                  <a:lnTo>
                    <a:pt x="45119" y="17550"/>
                  </a:lnTo>
                  <a:lnTo>
                    <a:pt x="25950" y="35548"/>
                  </a:lnTo>
                  <a:lnTo>
                    <a:pt x="8575" y="55906"/>
                  </a:lnTo>
                  <a:lnTo>
                    <a:pt x="6422" y="61126"/>
                  </a:lnTo>
                  <a:lnTo>
                    <a:pt x="5912" y="72570"/>
                  </a:lnTo>
                  <a:lnTo>
                    <a:pt x="8175" y="77175"/>
                  </a:lnTo>
                  <a:lnTo>
                    <a:pt x="16333" y="84172"/>
                  </a:lnTo>
                  <a:lnTo>
                    <a:pt x="21472" y="85614"/>
                  </a:lnTo>
                  <a:lnTo>
                    <a:pt x="32826" y="85336"/>
                  </a:lnTo>
                  <a:lnTo>
                    <a:pt x="37407" y="82862"/>
                  </a:lnTo>
                  <a:lnTo>
                    <a:pt x="44377" y="74470"/>
                  </a:lnTo>
                  <a:lnTo>
                    <a:pt x="45107" y="69974"/>
                  </a:lnTo>
                  <a:lnTo>
                    <a:pt x="44182" y="65566"/>
                  </a:lnTo>
                  <a:lnTo>
                    <a:pt x="42155" y="61216"/>
                  </a:lnTo>
                  <a:lnTo>
                    <a:pt x="37981" y="58316"/>
                  </a:lnTo>
                  <a:lnTo>
                    <a:pt x="14767" y="53662"/>
                  </a:lnTo>
                  <a:lnTo>
                    <a:pt x="0" y="525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062191" y="844108"/>
              <a:ext cx="122210" cy="115671"/>
            </a:xfrm>
            <a:custGeom>
              <a:avLst/>
              <a:gdLst/>
              <a:ahLst/>
              <a:cxnLst/>
              <a:rect l="0" t="0" r="0" b="0"/>
              <a:pathLst>
                <a:path w="122210" h="115671">
                  <a:moveTo>
                    <a:pt x="122209" y="51242"/>
                  </a:moveTo>
                  <a:lnTo>
                    <a:pt x="71340" y="66169"/>
                  </a:lnTo>
                  <a:lnTo>
                    <a:pt x="68541" y="69660"/>
                  </a:lnTo>
                  <a:lnTo>
                    <a:pt x="68086" y="74104"/>
                  </a:lnTo>
                  <a:lnTo>
                    <a:pt x="69194" y="79183"/>
                  </a:lnTo>
                  <a:lnTo>
                    <a:pt x="72049" y="83275"/>
                  </a:lnTo>
                  <a:lnTo>
                    <a:pt x="80866" y="89703"/>
                  </a:lnTo>
                  <a:lnTo>
                    <a:pt x="85474" y="90288"/>
                  </a:lnTo>
                  <a:lnTo>
                    <a:pt x="94359" y="87175"/>
                  </a:lnTo>
                  <a:lnTo>
                    <a:pt x="107293" y="70748"/>
                  </a:lnTo>
                  <a:lnTo>
                    <a:pt x="116692" y="51377"/>
                  </a:lnTo>
                  <a:lnTo>
                    <a:pt x="117876" y="38602"/>
                  </a:lnTo>
                  <a:lnTo>
                    <a:pt x="115344" y="25869"/>
                  </a:lnTo>
                  <a:lnTo>
                    <a:pt x="109515" y="13154"/>
                  </a:lnTo>
                  <a:lnTo>
                    <a:pt x="100340" y="4210"/>
                  </a:lnTo>
                  <a:lnTo>
                    <a:pt x="94929" y="838"/>
                  </a:lnTo>
                  <a:lnTo>
                    <a:pt x="89206" y="0"/>
                  </a:lnTo>
                  <a:lnTo>
                    <a:pt x="77202" y="2833"/>
                  </a:lnTo>
                  <a:lnTo>
                    <a:pt x="36239" y="32959"/>
                  </a:lnTo>
                  <a:lnTo>
                    <a:pt x="18498" y="54840"/>
                  </a:lnTo>
                  <a:lnTo>
                    <a:pt x="0" y="100918"/>
                  </a:lnTo>
                  <a:lnTo>
                    <a:pt x="520" y="106231"/>
                  </a:lnTo>
                  <a:lnTo>
                    <a:pt x="2983" y="110479"/>
                  </a:lnTo>
                  <a:lnTo>
                    <a:pt x="6742" y="114017"/>
                  </a:lnTo>
                  <a:lnTo>
                    <a:pt x="11364" y="115670"/>
                  </a:lnTo>
                  <a:lnTo>
                    <a:pt x="22145" y="115625"/>
                  </a:lnTo>
                  <a:lnTo>
                    <a:pt x="40114" y="108262"/>
                  </a:lnTo>
                  <a:lnTo>
                    <a:pt x="55473" y="93772"/>
                  </a:lnTo>
                  <a:lnTo>
                    <a:pt x="75730" y="63689"/>
                  </a:lnTo>
                  <a:lnTo>
                    <a:pt x="78523" y="57423"/>
                  </a:lnTo>
                  <a:lnTo>
                    <a:pt x="79745" y="44817"/>
                  </a:lnTo>
                  <a:lnTo>
                    <a:pt x="79083" y="38492"/>
                  </a:lnTo>
                  <a:lnTo>
                    <a:pt x="76525" y="34981"/>
                  </a:lnTo>
                  <a:lnTo>
                    <a:pt x="72703" y="33346"/>
                  </a:lnTo>
                  <a:lnTo>
                    <a:pt x="68038" y="32961"/>
                  </a:lnTo>
                  <a:lnTo>
                    <a:pt x="59093" y="36297"/>
                  </a:lnTo>
                  <a:lnTo>
                    <a:pt x="50413" y="43189"/>
                  </a:lnTo>
                  <a:lnTo>
                    <a:pt x="25563" y="72686"/>
                  </a:lnTo>
                  <a:lnTo>
                    <a:pt x="19753" y="84056"/>
                  </a:lnTo>
                  <a:lnTo>
                    <a:pt x="18628" y="88640"/>
                  </a:lnTo>
                  <a:lnTo>
                    <a:pt x="20609" y="1020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114550" y="1083139"/>
              <a:ext cx="114301" cy="117939"/>
            </a:xfrm>
            <a:custGeom>
              <a:avLst/>
              <a:gdLst/>
              <a:ahLst/>
              <a:cxnLst/>
              <a:rect l="0" t="0" r="0" b="0"/>
              <a:pathLst>
                <a:path w="114301" h="117939">
                  <a:moveTo>
                    <a:pt x="0" y="47161"/>
                  </a:moveTo>
                  <a:lnTo>
                    <a:pt x="3371" y="57274"/>
                  </a:lnTo>
                  <a:lnTo>
                    <a:pt x="7892" y="60253"/>
                  </a:lnTo>
                  <a:lnTo>
                    <a:pt x="22322" y="63563"/>
                  </a:lnTo>
                  <a:lnTo>
                    <a:pt x="43538" y="62055"/>
                  </a:lnTo>
                  <a:lnTo>
                    <a:pt x="63230" y="53769"/>
                  </a:lnTo>
                  <a:lnTo>
                    <a:pt x="79099" y="42377"/>
                  </a:lnTo>
                  <a:lnTo>
                    <a:pt x="89367" y="26694"/>
                  </a:lnTo>
                  <a:lnTo>
                    <a:pt x="90754" y="14781"/>
                  </a:lnTo>
                  <a:lnTo>
                    <a:pt x="90136" y="8641"/>
                  </a:lnTo>
                  <a:lnTo>
                    <a:pt x="86902" y="4548"/>
                  </a:lnTo>
                  <a:lnTo>
                    <a:pt x="75782" y="0"/>
                  </a:lnTo>
                  <a:lnTo>
                    <a:pt x="63314" y="1741"/>
                  </a:lnTo>
                  <a:lnTo>
                    <a:pt x="50717" y="7924"/>
                  </a:lnTo>
                  <a:lnTo>
                    <a:pt x="27265" y="29141"/>
                  </a:lnTo>
                  <a:lnTo>
                    <a:pt x="8835" y="57085"/>
                  </a:lnTo>
                  <a:lnTo>
                    <a:pt x="2618" y="81460"/>
                  </a:lnTo>
                  <a:lnTo>
                    <a:pt x="4147" y="103185"/>
                  </a:lnTo>
                  <a:lnTo>
                    <a:pt x="6998" y="108499"/>
                  </a:lnTo>
                  <a:lnTo>
                    <a:pt x="15810" y="116285"/>
                  </a:lnTo>
                  <a:lnTo>
                    <a:pt x="21123" y="117938"/>
                  </a:lnTo>
                  <a:lnTo>
                    <a:pt x="32672" y="117894"/>
                  </a:lnTo>
                  <a:lnTo>
                    <a:pt x="51073" y="113901"/>
                  </a:lnTo>
                  <a:lnTo>
                    <a:pt x="69931" y="101508"/>
                  </a:lnTo>
                  <a:lnTo>
                    <a:pt x="90196" y="77652"/>
                  </a:lnTo>
                  <a:lnTo>
                    <a:pt x="112075" y="41621"/>
                  </a:lnTo>
                  <a:lnTo>
                    <a:pt x="112817" y="37823"/>
                  </a:lnTo>
                  <a:lnTo>
                    <a:pt x="111195" y="35997"/>
                  </a:lnTo>
                  <a:lnTo>
                    <a:pt x="107996" y="35485"/>
                  </a:lnTo>
                  <a:lnTo>
                    <a:pt x="104453" y="37260"/>
                  </a:lnTo>
                  <a:lnTo>
                    <a:pt x="88627" y="55318"/>
                  </a:lnTo>
                  <a:lnTo>
                    <a:pt x="75284" y="79268"/>
                  </a:lnTo>
                  <a:lnTo>
                    <a:pt x="71460" y="101438"/>
                  </a:lnTo>
                  <a:lnTo>
                    <a:pt x="73040" y="107334"/>
                  </a:lnTo>
                  <a:lnTo>
                    <a:pt x="76210" y="111971"/>
                  </a:lnTo>
                  <a:lnTo>
                    <a:pt x="80440" y="115768"/>
                  </a:lnTo>
                  <a:lnTo>
                    <a:pt x="86082" y="117593"/>
                  </a:lnTo>
                  <a:lnTo>
                    <a:pt x="114300" y="1170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392174" y="1077168"/>
              <a:ext cx="135127" cy="98727"/>
            </a:xfrm>
            <a:custGeom>
              <a:avLst/>
              <a:gdLst/>
              <a:ahLst/>
              <a:cxnLst/>
              <a:rect l="0" t="0" r="0" b="0"/>
              <a:pathLst>
                <a:path w="135127" h="98727">
                  <a:moveTo>
                    <a:pt x="14476" y="21382"/>
                  </a:moveTo>
                  <a:lnTo>
                    <a:pt x="5042" y="32227"/>
                  </a:lnTo>
                  <a:lnTo>
                    <a:pt x="170" y="42430"/>
                  </a:lnTo>
                  <a:lnTo>
                    <a:pt x="0" y="47408"/>
                  </a:lnTo>
                  <a:lnTo>
                    <a:pt x="3574" y="56703"/>
                  </a:lnTo>
                  <a:lnTo>
                    <a:pt x="7913" y="59746"/>
                  </a:lnTo>
                  <a:lnTo>
                    <a:pt x="20261" y="63127"/>
                  </a:lnTo>
                  <a:lnTo>
                    <a:pt x="33275" y="60867"/>
                  </a:lnTo>
                  <a:lnTo>
                    <a:pt x="39709" y="58289"/>
                  </a:lnTo>
                  <a:lnTo>
                    <a:pt x="50620" y="47898"/>
                  </a:lnTo>
                  <a:lnTo>
                    <a:pt x="75923" y="11924"/>
                  </a:lnTo>
                  <a:lnTo>
                    <a:pt x="78724" y="4494"/>
                  </a:lnTo>
                  <a:lnTo>
                    <a:pt x="77769" y="951"/>
                  </a:lnTo>
                  <a:lnTo>
                    <a:pt x="74310" y="0"/>
                  </a:lnTo>
                  <a:lnTo>
                    <a:pt x="69182" y="777"/>
                  </a:lnTo>
                  <a:lnTo>
                    <a:pt x="59721" y="5404"/>
                  </a:lnTo>
                  <a:lnTo>
                    <a:pt x="55223" y="8613"/>
                  </a:lnTo>
                  <a:lnTo>
                    <a:pt x="29339" y="46451"/>
                  </a:lnTo>
                  <a:lnTo>
                    <a:pt x="12735" y="84853"/>
                  </a:lnTo>
                  <a:lnTo>
                    <a:pt x="13315" y="89802"/>
                  </a:lnTo>
                  <a:lnTo>
                    <a:pt x="15819" y="93806"/>
                  </a:lnTo>
                  <a:lnTo>
                    <a:pt x="19605" y="97181"/>
                  </a:lnTo>
                  <a:lnTo>
                    <a:pt x="24245" y="98726"/>
                  </a:lnTo>
                  <a:lnTo>
                    <a:pt x="35046" y="98561"/>
                  </a:lnTo>
                  <a:lnTo>
                    <a:pt x="45020" y="92373"/>
                  </a:lnTo>
                  <a:lnTo>
                    <a:pt x="105421" y="39623"/>
                  </a:lnTo>
                  <a:lnTo>
                    <a:pt x="125417" y="30290"/>
                  </a:lnTo>
                  <a:lnTo>
                    <a:pt x="135126" y="277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120900" y="1366898"/>
              <a:ext cx="109930" cy="112653"/>
            </a:xfrm>
            <a:custGeom>
              <a:avLst/>
              <a:gdLst/>
              <a:ahLst/>
              <a:cxnLst/>
              <a:rect l="0" t="0" r="0" b="0"/>
              <a:pathLst>
                <a:path w="109930" h="112653">
                  <a:moveTo>
                    <a:pt x="31750" y="61852"/>
                  </a:moveTo>
                  <a:lnTo>
                    <a:pt x="42595" y="71286"/>
                  </a:lnTo>
                  <a:lnTo>
                    <a:pt x="70442" y="82867"/>
                  </a:lnTo>
                  <a:lnTo>
                    <a:pt x="75889" y="82918"/>
                  </a:lnTo>
                  <a:lnTo>
                    <a:pt x="85704" y="79211"/>
                  </a:lnTo>
                  <a:lnTo>
                    <a:pt x="92889" y="70978"/>
                  </a:lnTo>
                  <a:lnTo>
                    <a:pt x="109929" y="29893"/>
                  </a:lnTo>
                  <a:lnTo>
                    <a:pt x="109634" y="7619"/>
                  </a:lnTo>
                  <a:lnTo>
                    <a:pt x="106250" y="3119"/>
                  </a:lnTo>
                  <a:lnTo>
                    <a:pt x="101173" y="824"/>
                  </a:lnTo>
                  <a:lnTo>
                    <a:pt x="94965" y="0"/>
                  </a:lnTo>
                  <a:lnTo>
                    <a:pt x="82423" y="2847"/>
                  </a:lnTo>
                  <a:lnTo>
                    <a:pt x="76116" y="5582"/>
                  </a:lnTo>
                  <a:lnTo>
                    <a:pt x="67226" y="14265"/>
                  </a:lnTo>
                  <a:lnTo>
                    <a:pt x="24056" y="73204"/>
                  </a:lnTo>
                  <a:lnTo>
                    <a:pt x="0" y="1126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101850" y="2011125"/>
              <a:ext cx="128983" cy="97076"/>
            </a:xfrm>
            <a:custGeom>
              <a:avLst/>
              <a:gdLst/>
              <a:ahLst/>
              <a:cxnLst/>
              <a:rect l="0" t="0" r="0" b="0"/>
              <a:pathLst>
                <a:path w="128983" h="97076">
                  <a:moveTo>
                    <a:pt x="82550" y="8175"/>
                  </a:moveTo>
                  <a:lnTo>
                    <a:pt x="72437" y="4804"/>
                  </a:lnTo>
                  <a:lnTo>
                    <a:pt x="68047" y="5222"/>
                  </a:lnTo>
                  <a:lnTo>
                    <a:pt x="59406" y="9450"/>
                  </a:lnTo>
                  <a:lnTo>
                    <a:pt x="33879" y="37223"/>
                  </a:lnTo>
                  <a:lnTo>
                    <a:pt x="29168" y="49778"/>
                  </a:lnTo>
                  <a:lnTo>
                    <a:pt x="27912" y="57077"/>
                  </a:lnTo>
                  <a:lnTo>
                    <a:pt x="29191" y="63354"/>
                  </a:lnTo>
                  <a:lnTo>
                    <a:pt x="36257" y="74092"/>
                  </a:lnTo>
                  <a:lnTo>
                    <a:pt x="41105" y="76814"/>
                  </a:lnTo>
                  <a:lnTo>
                    <a:pt x="52136" y="77957"/>
                  </a:lnTo>
                  <a:lnTo>
                    <a:pt x="89017" y="69181"/>
                  </a:lnTo>
                  <a:lnTo>
                    <a:pt x="104614" y="59726"/>
                  </a:lnTo>
                  <a:lnTo>
                    <a:pt x="118172" y="47987"/>
                  </a:lnTo>
                  <a:lnTo>
                    <a:pt x="127755" y="32201"/>
                  </a:lnTo>
                  <a:lnTo>
                    <a:pt x="128982" y="18383"/>
                  </a:lnTo>
                  <a:lnTo>
                    <a:pt x="128321" y="10747"/>
                  </a:lnTo>
                  <a:lnTo>
                    <a:pt x="124353" y="5656"/>
                  </a:lnTo>
                  <a:lnTo>
                    <a:pt x="110537" y="0"/>
                  </a:lnTo>
                  <a:lnTo>
                    <a:pt x="96400" y="1249"/>
                  </a:lnTo>
                  <a:lnTo>
                    <a:pt x="59287" y="18108"/>
                  </a:lnTo>
                  <a:lnTo>
                    <a:pt x="34054" y="40633"/>
                  </a:lnTo>
                  <a:lnTo>
                    <a:pt x="11592" y="68110"/>
                  </a:lnTo>
                  <a:lnTo>
                    <a:pt x="0" y="970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204597" y="2165350"/>
              <a:ext cx="104439" cy="76201"/>
            </a:xfrm>
            <a:custGeom>
              <a:avLst/>
              <a:gdLst/>
              <a:ahLst/>
              <a:cxnLst/>
              <a:rect l="0" t="0" r="0" b="0"/>
              <a:pathLst>
                <a:path w="104439" h="76201">
                  <a:moveTo>
                    <a:pt x="36953" y="0"/>
                  </a:moveTo>
                  <a:lnTo>
                    <a:pt x="1632" y="29854"/>
                  </a:lnTo>
                  <a:lnTo>
                    <a:pt x="0" y="34013"/>
                  </a:lnTo>
                  <a:lnTo>
                    <a:pt x="323" y="38198"/>
                  </a:lnTo>
                  <a:lnTo>
                    <a:pt x="1950" y="42399"/>
                  </a:lnTo>
                  <a:lnTo>
                    <a:pt x="5856" y="45199"/>
                  </a:lnTo>
                  <a:lnTo>
                    <a:pt x="17723" y="48311"/>
                  </a:lnTo>
                  <a:lnTo>
                    <a:pt x="36900" y="46692"/>
                  </a:lnTo>
                  <a:lnTo>
                    <a:pt x="75048" y="35808"/>
                  </a:lnTo>
                  <a:lnTo>
                    <a:pt x="90731" y="26211"/>
                  </a:lnTo>
                  <a:lnTo>
                    <a:pt x="104314" y="14430"/>
                  </a:lnTo>
                  <a:lnTo>
                    <a:pt x="104438" y="11031"/>
                  </a:lnTo>
                  <a:lnTo>
                    <a:pt x="101699" y="8059"/>
                  </a:lnTo>
                  <a:lnTo>
                    <a:pt x="97050" y="5373"/>
                  </a:lnTo>
                  <a:lnTo>
                    <a:pt x="91129" y="4993"/>
                  </a:lnTo>
                  <a:lnTo>
                    <a:pt x="70017" y="11200"/>
                  </a:lnTo>
                  <a:lnTo>
                    <a:pt x="37126" y="29993"/>
                  </a:lnTo>
                  <a:lnTo>
                    <a:pt x="33541" y="34812"/>
                  </a:lnTo>
                  <a:lnTo>
                    <a:pt x="31856" y="40142"/>
                  </a:lnTo>
                  <a:lnTo>
                    <a:pt x="31438" y="45811"/>
                  </a:lnTo>
                  <a:lnTo>
                    <a:pt x="33276" y="50296"/>
                  </a:lnTo>
                  <a:lnTo>
                    <a:pt x="40963" y="57161"/>
                  </a:lnTo>
                  <a:lnTo>
                    <a:pt x="45977" y="58569"/>
                  </a:lnTo>
                  <a:lnTo>
                    <a:pt x="63145" y="57178"/>
                  </a:lnTo>
                  <a:lnTo>
                    <a:pt x="80932" y="51592"/>
                  </a:lnTo>
                  <a:lnTo>
                    <a:pt x="90836" y="45037"/>
                  </a:lnTo>
                  <a:lnTo>
                    <a:pt x="91925" y="43430"/>
                  </a:lnTo>
                  <a:lnTo>
                    <a:pt x="90535" y="43065"/>
                  </a:lnTo>
                  <a:lnTo>
                    <a:pt x="87491" y="43526"/>
                  </a:lnTo>
                  <a:lnTo>
                    <a:pt x="76465" y="50918"/>
                  </a:lnTo>
                  <a:lnTo>
                    <a:pt x="56003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369484" y="2317750"/>
              <a:ext cx="144139" cy="101601"/>
            </a:xfrm>
            <a:custGeom>
              <a:avLst/>
              <a:gdLst/>
              <a:ahLst/>
              <a:cxnLst/>
              <a:rect l="0" t="0" r="0" b="0"/>
              <a:pathLst>
                <a:path w="144139" h="101601">
                  <a:moveTo>
                    <a:pt x="75266" y="0"/>
                  </a:moveTo>
                  <a:lnTo>
                    <a:pt x="65153" y="3371"/>
                  </a:lnTo>
                  <a:lnTo>
                    <a:pt x="5930" y="50747"/>
                  </a:lnTo>
                  <a:lnTo>
                    <a:pt x="1525" y="54998"/>
                  </a:lnTo>
                  <a:lnTo>
                    <a:pt x="0" y="59243"/>
                  </a:lnTo>
                  <a:lnTo>
                    <a:pt x="394" y="63484"/>
                  </a:lnTo>
                  <a:lnTo>
                    <a:pt x="2068" y="67723"/>
                  </a:lnTo>
                  <a:lnTo>
                    <a:pt x="11454" y="74314"/>
                  </a:lnTo>
                  <a:lnTo>
                    <a:pt x="17908" y="77059"/>
                  </a:lnTo>
                  <a:lnTo>
                    <a:pt x="70503" y="76601"/>
                  </a:lnTo>
                  <a:lnTo>
                    <a:pt x="92905" y="69577"/>
                  </a:lnTo>
                  <a:lnTo>
                    <a:pt x="123999" y="50485"/>
                  </a:lnTo>
                  <a:lnTo>
                    <a:pt x="142591" y="33805"/>
                  </a:lnTo>
                  <a:lnTo>
                    <a:pt x="144138" y="29592"/>
                  </a:lnTo>
                  <a:lnTo>
                    <a:pt x="143759" y="25372"/>
                  </a:lnTo>
                  <a:lnTo>
                    <a:pt x="142094" y="21148"/>
                  </a:lnTo>
                  <a:lnTo>
                    <a:pt x="138163" y="18332"/>
                  </a:lnTo>
                  <a:lnTo>
                    <a:pt x="126268" y="15203"/>
                  </a:lnTo>
                  <a:lnTo>
                    <a:pt x="111574" y="17575"/>
                  </a:lnTo>
                  <a:lnTo>
                    <a:pt x="59462" y="42619"/>
                  </a:lnTo>
                  <a:lnTo>
                    <a:pt x="41499" y="55118"/>
                  </a:lnTo>
                  <a:lnTo>
                    <a:pt x="30610" y="71129"/>
                  </a:lnTo>
                  <a:lnTo>
                    <a:pt x="29973" y="76347"/>
                  </a:lnTo>
                  <a:lnTo>
                    <a:pt x="33028" y="85908"/>
                  </a:lnTo>
                  <a:lnTo>
                    <a:pt x="40971" y="92980"/>
                  </a:lnTo>
                  <a:lnTo>
                    <a:pt x="51557" y="97769"/>
                  </a:lnTo>
                  <a:lnTo>
                    <a:pt x="75266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482664" y="2457450"/>
              <a:ext cx="128347" cy="133351"/>
            </a:xfrm>
            <a:custGeom>
              <a:avLst/>
              <a:gdLst/>
              <a:ahLst/>
              <a:cxnLst/>
              <a:rect l="0" t="0" r="0" b="0"/>
              <a:pathLst>
                <a:path w="128347" h="133351">
                  <a:moveTo>
                    <a:pt x="89086" y="0"/>
                  </a:moveTo>
                  <a:lnTo>
                    <a:pt x="44533" y="34719"/>
                  </a:lnTo>
                  <a:lnTo>
                    <a:pt x="3264" y="73827"/>
                  </a:lnTo>
                  <a:lnTo>
                    <a:pt x="827" y="78852"/>
                  </a:lnTo>
                  <a:lnTo>
                    <a:pt x="0" y="90079"/>
                  </a:lnTo>
                  <a:lnTo>
                    <a:pt x="2179" y="93213"/>
                  </a:lnTo>
                  <a:lnTo>
                    <a:pt x="5748" y="94598"/>
                  </a:lnTo>
                  <a:lnTo>
                    <a:pt x="33427" y="91750"/>
                  </a:lnTo>
                  <a:lnTo>
                    <a:pt x="92577" y="67405"/>
                  </a:lnTo>
                  <a:lnTo>
                    <a:pt x="126809" y="46523"/>
                  </a:lnTo>
                  <a:lnTo>
                    <a:pt x="128346" y="44421"/>
                  </a:lnTo>
                  <a:lnTo>
                    <a:pt x="126548" y="43725"/>
                  </a:lnTo>
                  <a:lnTo>
                    <a:pt x="122528" y="43967"/>
                  </a:lnTo>
                  <a:lnTo>
                    <a:pt x="100866" y="54494"/>
                  </a:lnTo>
                  <a:lnTo>
                    <a:pt x="73286" y="74291"/>
                  </a:lnTo>
                  <a:lnTo>
                    <a:pt x="63159" y="90216"/>
                  </a:lnTo>
                  <a:lnTo>
                    <a:pt x="61806" y="102185"/>
                  </a:lnTo>
                  <a:lnTo>
                    <a:pt x="62432" y="108340"/>
                  </a:lnTo>
                  <a:lnTo>
                    <a:pt x="64967" y="113149"/>
                  </a:lnTo>
                  <a:lnTo>
                    <a:pt x="73428" y="120374"/>
                  </a:lnTo>
                  <a:lnTo>
                    <a:pt x="95436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182963" y="2544859"/>
              <a:ext cx="153838" cy="85580"/>
            </a:xfrm>
            <a:custGeom>
              <a:avLst/>
              <a:gdLst/>
              <a:ahLst/>
              <a:cxnLst/>
              <a:rect l="0" t="0" r="0" b="0"/>
              <a:pathLst>
                <a:path w="153838" h="85580">
                  <a:moveTo>
                    <a:pt x="153837" y="58641"/>
                  </a:moveTo>
                  <a:lnTo>
                    <a:pt x="90880" y="29697"/>
                  </a:lnTo>
                  <a:lnTo>
                    <a:pt x="77878" y="25080"/>
                  </a:lnTo>
                  <a:lnTo>
                    <a:pt x="55288" y="25257"/>
                  </a:lnTo>
                  <a:lnTo>
                    <a:pt x="27440" y="32343"/>
                  </a:lnTo>
                  <a:lnTo>
                    <a:pt x="14405" y="38957"/>
                  </a:lnTo>
                  <a:lnTo>
                    <a:pt x="5319" y="48481"/>
                  </a:lnTo>
                  <a:lnTo>
                    <a:pt x="1908" y="53985"/>
                  </a:lnTo>
                  <a:lnTo>
                    <a:pt x="0" y="65743"/>
                  </a:lnTo>
                  <a:lnTo>
                    <a:pt x="479" y="71843"/>
                  </a:lnTo>
                  <a:lnTo>
                    <a:pt x="2915" y="76614"/>
                  </a:lnTo>
                  <a:lnTo>
                    <a:pt x="11266" y="83797"/>
                  </a:lnTo>
                  <a:lnTo>
                    <a:pt x="23915" y="85579"/>
                  </a:lnTo>
                  <a:lnTo>
                    <a:pt x="64680" y="77268"/>
                  </a:lnTo>
                  <a:lnTo>
                    <a:pt x="90286" y="65770"/>
                  </a:lnTo>
                  <a:lnTo>
                    <a:pt x="106001" y="50640"/>
                  </a:lnTo>
                  <a:lnTo>
                    <a:pt x="116223" y="32752"/>
                  </a:lnTo>
                  <a:lnTo>
                    <a:pt x="117599" y="20323"/>
                  </a:lnTo>
                  <a:lnTo>
                    <a:pt x="116979" y="14046"/>
                  </a:lnTo>
                  <a:lnTo>
                    <a:pt x="114448" y="9155"/>
                  </a:lnTo>
                  <a:lnTo>
                    <a:pt x="105992" y="1840"/>
                  </a:lnTo>
                  <a:lnTo>
                    <a:pt x="93297" y="0"/>
                  </a:lnTo>
                  <a:lnTo>
                    <a:pt x="79658" y="2239"/>
                  </a:lnTo>
                  <a:lnTo>
                    <a:pt x="51528" y="19080"/>
                  </a:lnTo>
                  <a:lnTo>
                    <a:pt x="36348" y="34690"/>
                  </a:lnTo>
                  <a:lnTo>
                    <a:pt x="33883" y="40557"/>
                  </a:lnTo>
                  <a:lnTo>
                    <a:pt x="33026" y="52720"/>
                  </a:lnTo>
                  <a:lnTo>
                    <a:pt x="35196" y="57516"/>
                  </a:lnTo>
                  <a:lnTo>
                    <a:pt x="43252" y="64726"/>
                  </a:lnTo>
                  <a:lnTo>
                    <a:pt x="48364" y="66225"/>
                  </a:lnTo>
                  <a:lnTo>
                    <a:pt x="59688" y="66010"/>
                  </a:lnTo>
                  <a:lnTo>
                    <a:pt x="77963" y="61922"/>
                  </a:lnTo>
                  <a:lnTo>
                    <a:pt x="88600" y="54454"/>
                  </a:lnTo>
                  <a:lnTo>
                    <a:pt x="103037" y="395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056035" y="2367430"/>
              <a:ext cx="144787" cy="100728"/>
            </a:xfrm>
            <a:custGeom>
              <a:avLst/>
              <a:gdLst/>
              <a:ahLst/>
              <a:cxnLst/>
              <a:rect l="0" t="0" r="0" b="0"/>
              <a:pathLst>
                <a:path w="144787" h="100728">
                  <a:moveTo>
                    <a:pt x="71215" y="7470"/>
                  </a:moveTo>
                  <a:lnTo>
                    <a:pt x="28596" y="34202"/>
                  </a:lnTo>
                  <a:lnTo>
                    <a:pt x="9669" y="52314"/>
                  </a:lnTo>
                  <a:lnTo>
                    <a:pt x="1998" y="64795"/>
                  </a:lnTo>
                  <a:lnTo>
                    <a:pt x="0" y="77398"/>
                  </a:lnTo>
                  <a:lnTo>
                    <a:pt x="455" y="83722"/>
                  </a:lnTo>
                  <a:lnTo>
                    <a:pt x="3581" y="88643"/>
                  </a:lnTo>
                  <a:lnTo>
                    <a:pt x="14579" y="95993"/>
                  </a:lnTo>
                  <a:lnTo>
                    <a:pt x="40009" y="100727"/>
                  </a:lnTo>
                  <a:lnTo>
                    <a:pt x="66516" y="95387"/>
                  </a:lnTo>
                  <a:lnTo>
                    <a:pt x="95687" y="80236"/>
                  </a:lnTo>
                  <a:lnTo>
                    <a:pt x="129564" y="49632"/>
                  </a:lnTo>
                  <a:lnTo>
                    <a:pt x="138540" y="38203"/>
                  </a:lnTo>
                  <a:lnTo>
                    <a:pt x="143471" y="24186"/>
                  </a:lnTo>
                  <a:lnTo>
                    <a:pt x="144786" y="16498"/>
                  </a:lnTo>
                  <a:lnTo>
                    <a:pt x="143545" y="10666"/>
                  </a:lnTo>
                  <a:lnTo>
                    <a:pt x="140602" y="6073"/>
                  </a:lnTo>
                  <a:lnTo>
                    <a:pt x="136523" y="2305"/>
                  </a:lnTo>
                  <a:lnTo>
                    <a:pt x="122583" y="0"/>
                  </a:lnTo>
                  <a:lnTo>
                    <a:pt x="91632" y="4270"/>
                  </a:lnTo>
                  <a:lnTo>
                    <a:pt x="52285" y="24865"/>
                  </a:lnTo>
                  <a:lnTo>
                    <a:pt x="36522" y="37240"/>
                  </a:lnTo>
                  <a:lnTo>
                    <a:pt x="33975" y="42133"/>
                  </a:lnTo>
                  <a:lnTo>
                    <a:pt x="33027" y="53215"/>
                  </a:lnTo>
                  <a:lnTo>
                    <a:pt x="35878" y="57016"/>
                  </a:lnTo>
                  <a:lnTo>
                    <a:pt x="46573" y="61241"/>
                  </a:lnTo>
                  <a:lnTo>
                    <a:pt x="58852" y="59355"/>
                  </a:lnTo>
                  <a:lnTo>
                    <a:pt x="71365" y="53108"/>
                  </a:lnTo>
                  <a:lnTo>
                    <a:pt x="94763" y="31850"/>
                  </a:lnTo>
                  <a:lnTo>
                    <a:pt x="109315" y="138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976615" y="2242073"/>
              <a:ext cx="112536" cy="113778"/>
            </a:xfrm>
            <a:custGeom>
              <a:avLst/>
              <a:gdLst/>
              <a:ahLst/>
              <a:cxnLst/>
              <a:rect l="0" t="0" r="0" b="0"/>
              <a:pathLst>
                <a:path w="112536" h="113778">
                  <a:moveTo>
                    <a:pt x="112535" y="12177"/>
                  </a:moveTo>
                  <a:lnTo>
                    <a:pt x="92257" y="3449"/>
                  </a:lnTo>
                  <a:lnTo>
                    <a:pt x="52828" y="0"/>
                  </a:lnTo>
                  <a:lnTo>
                    <a:pt x="31109" y="3003"/>
                  </a:lnTo>
                  <a:lnTo>
                    <a:pt x="14639" y="11732"/>
                  </a:lnTo>
                  <a:lnTo>
                    <a:pt x="7172" y="21151"/>
                  </a:lnTo>
                  <a:lnTo>
                    <a:pt x="2207" y="33099"/>
                  </a:lnTo>
                  <a:lnTo>
                    <a:pt x="0" y="47816"/>
                  </a:lnTo>
                  <a:lnTo>
                    <a:pt x="2783" y="60002"/>
                  </a:lnTo>
                  <a:lnTo>
                    <a:pt x="5500" y="65227"/>
                  </a:lnTo>
                  <a:lnTo>
                    <a:pt x="9428" y="68005"/>
                  </a:lnTo>
                  <a:lnTo>
                    <a:pt x="14164" y="69151"/>
                  </a:lnTo>
                  <a:lnTo>
                    <a:pt x="30942" y="67393"/>
                  </a:lnTo>
                  <a:lnTo>
                    <a:pt x="49319" y="60522"/>
                  </a:lnTo>
                  <a:lnTo>
                    <a:pt x="75753" y="41487"/>
                  </a:lnTo>
                  <a:lnTo>
                    <a:pt x="88309" y="28309"/>
                  </a:lnTo>
                  <a:lnTo>
                    <a:pt x="94242" y="17230"/>
                  </a:lnTo>
                  <a:lnTo>
                    <a:pt x="93990" y="12723"/>
                  </a:lnTo>
                  <a:lnTo>
                    <a:pt x="91705" y="9013"/>
                  </a:lnTo>
                  <a:lnTo>
                    <a:pt x="88065" y="5835"/>
                  </a:lnTo>
                  <a:lnTo>
                    <a:pt x="83521" y="5126"/>
                  </a:lnTo>
                  <a:lnTo>
                    <a:pt x="72829" y="8102"/>
                  </a:lnTo>
                  <a:lnTo>
                    <a:pt x="62903" y="16010"/>
                  </a:lnTo>
                  <a:lnTo>
                    <a:pt x="41428" y="40068"/>
                  </a:lnTo>
                  <a:lnTo>
                    <a:pt x="35541" y="51384"/>
                  </a:lnTo>
                  <a:lnTo>
                    <a:pt x="36217" y="65350"/>
                  </a:lnTo>
                  <a:lnTo>
                    <a:pt x="38373" y="73026"/>
                  </a:lnTo>
                  <a:lnTo>
                    <a:pt x="46413" y="85317"/>
                  </a:lnTo>
                  <a:lnTo>
                    <a:pt x="58453" y="95484"/>
                  </a:lnTo>
                  <a:lnTo>
                    <a:pt x="93485" y="1137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196131" y="2082800"/>
              <a:ext cx="112470" cy="101601"/>
            </a:xfrm>
            <a:custGeom>
              <a:avLst/>
              <a:gdLst/>
              <a:ahLst/>
              <a:cxnLst/>
              <a:rect l="0" t="0" r="0" b="0"/>
              <a:pathLst>
                <a:path w="112470" h="101601">
                  <a:moveTo>
                    <a:pt x="112469" y="0"/>
                  </a:moveTo>
                  <a:lnTo>
                    <a:pt x="50025" y="14747"/>
                  </a:lnTo>
                  <a:lnTo>
                    <a:pt x="12550" y="34136"/>
                  </a:lnTo>
                  <a:lnTo>
                    <a:pt x="1974" y="42453"/>
                  </a:lnTo>
                  <a:lnTo>
                    <a:pt x="0" y="47352"/>
                  </a:lnTo>
                  <a:lnTo>
                    <a:pt x="96" y="52735"/>
                  </a:lnTo>
                  <a:lnTo>
                    <a:pt x="1570" y="58440"/>
                  </a:lnTo>
                  <a:lnTo>
                    <a:pt x="4670" y="62949"/>
                  </a:lnTo>
                  <a:lnTo>
                    <a:pt x="13758" y="69840"/>
                  </a:lnTo>
                  <a:lnTo>
                    <a:pt x="37517" y="74316"/>
                  </a:lnTo>
                  <a:lnTo>
                    <a:pt x="83750" y="74070"/>
                  </a:lnTo>
                  <a:lnTo>
                    <a:pt x="97589" y="70315"/>
                  </a:lnTo>
                  <a:lnTo>
                    <a:pt x="108443" y="63942"/>
                  </a:lnTo>
                  <a:lnTo>
                    <a:pt x="110490" y="60267"/>
                  </a:lnTo>
                  <a:lnTo>
                    <a:pt x="110445" y="56405"/>
                  </a:lnTo>
                  <a:lnTo>
                    <a:pt x="109003" y="52420"/>
                  </a:lnTo>
                  <a:lnTo>
                    <a:pt x="101756" y="46111"/>
                  </a:lnTo>
                  <a:lnTo>
                    <a:pt x="96861" y="43441"/>
                  </a:lnTo>
                  <a:lnTo>
                    <a:pt x="83895" y="42355"/>
                  </a:lnTo>
                  <a:lnTo>
                    <a:pt x="52576" y="47407"/>
                  </a:lnTo>
                  <a:lnTo>
                    <a:pt x="34359" y="56537"/>
                  </a:lnTo>
                  <a:lnTo>
                    <a:pt x="31468" y="61680"/>
                  </a:lnTo>
                  <a:lnTo>
                    <a:pt x="30137" y="74921"/>
                  </a:lnTo>
                  <a:lnTo>
                    <a:pt x="32181" y="80992"/>
                  </a:lnTo>
                  <a:lnTo>
                    <a:pt x="40097" y="91500"/>
                  </a:lnTo>
                  <a:lnTo>
                    <a:pt x="52552" y="97111"/>
                  </a:lnTo>
                  <a:lnTo>
                    <a:pt x="93419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371062" y="1957363"/>
              <a:ext cx="146120" cy="78229"/>
            </a:xfrm>
            <a:custGeom>
              <a:avLst/>
              <a:gdLst/>
              <a:ahLst/>
              <a:cxnLst/>
              <a:rect l="0" t="0" r="0" b="0"/>
              <a:pathLst>
                <a:path w="146120" h="78229">
                  <a:moveTo>
                    <a:pt x="89938" y="17487"/>
                  </a:moveTo>
                  <a:lnTo>
                    <a:pt x="79825" y="14116"/>
                  </a:lnTo>
                  <a:lnTo>
                    <a:pt x="69216" y="14342"/>
                  </a:lnTo>
                  <a:lnTo>
                    <a:pt x="38918" y="22848"/>
                  </a:lnTo>
                  <a:lnTo>
                    <a:pt x="15576" y="37178"/>
                  </a:lnTo>
                  <a:lnTo>
                    <a:pt x="6794" y="45994"/>
                  </a:lnTo>
                  <a:lnTo>
                    <a:pt x="539" y="56968"/>
                  </a:lnTo>
                  <a:lnTo>
                    <a:pt x="0" y="62152"/>
                  </a:lnTo>
                  <a:lnTo>
                    <a:pt x="3164" y="71675"/>
                  </a:lnTo>
                  <a:lnTo>
                    <a:pt x="7394" y="74779"/>
                  </a:lnTo>
                  <a:lnTo>
                    <a:pt x="19621" y="78228"/>
                  </a:lnTo>
                  <a:lnTo>
                    <a:pt x="50466" y="75372"/>
                  </a:lnTo>
                  <a:lnTo>
                    <a:pt x="95524" y="62618"/>
                  </a:lnTo>
                  <a:lnTo>
                    <a:pt x="140114" y="33060"/>
                  </a:lnTo>
                  <a:lnTo>
                    <a:pt x="143850" y="27164"/>
                  </a:lnTo>
                  <a:lnTo>
                    <a:pt x="146119" y="13086"/>
                  </a:lnTo>
                  <a:lnTo>
                    <a:pt x="143620" y="8203"/>
                  </a:lnTo>
                  <a:lnTo>
                    <a:pt x="139132" y="4947"/>
                  </a:lnTo>
                  <a:lnTo>
                    <a:pt x="126619" y="1331"/>
                  </a:lnTo>
                  <a:lnTo>
                    <a:pt x="104413" y="0"/>
                  </a:lnTo>
                  <a:lnTo>
                    <a:pt x="67751" y="7388"/>
                  </a:lnTo>
                  <a:lnTo>
                    <a:pt x="49811" y="16768"/>
                  </a:lnTo>
                  <a:lnTo>
                    <a:pt x="46959" y="21241"/>
                  </a:lnTo>
                  <a:lnTo>
                    <a:pt x="45672" y="31856"/>
                  </a:lnTo>
                  <a:lnTo>
                    <a:pt x="47727" y="36944"/>
                  </a:lnTo>
                  <a:lnTo>
                    <a:pt x="55656" y="46360"/>
                  </a:lnTo>
                  <a:lnTo>
                    <a:pt x="82356" y="58834"/>
                  </a:lnTo>
                  <a:lnTo>
                    <a:pt x="108988" y="682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13558" y="2165350"/>
              <a:ext cx="180558" cy="58841"/>
            </a:xfrm>
            <a:custGeom>
              <a:avLst/>
              <a:gdLst/>
              <a:ahLst/>
              <a:cxnLst/>
              <a:rect l="0" t="0" r="0" b="0"/>
              <a:pathLst>
                <a:path w="180558" h="58841">
                  <a:moveTo>
                    <a:pt x="93492" y="0"/>
                  </a:moveTo>
                  <a:lnTo>
                    <a:pt x="46509" y="5070"/>
                  </a:lnTo>
                  <a:lnTo>
                    <a:pt x="25479" y="11537"/>
                  </a:lnTo>
                  <a:lnTo>
                    <a:pt x="879" y="30038"/>
                  </a:lnTo>
                  <a:lnTo>
                    <a:pt x="0" y="34842"/>
                  </a:lnTo>
                  <a:lnTo>
                    <a:pt x="1531" y="40161"/>
                  </a:lnTo>
                  <a:lnTo>
                    <a:pt x="4668" y="45824"/>
                  </a:lnTo>
                  <a:lnTo>
                    <a:pt x="9581" y="49599"/>
                  </a:lnTo>
                  <a:lnTo>
                    <a:pt x="22567" y="53794"/>
                  </a:lnTo>
                  <a:lnTo>
                    <a:pt x="42373" y="52785"/>
                  </a:lnTo>
                  <a:lnTo>
                    <a:pt x="104463" y="38012"/>
                  </a:lnTo>
                  <a:lnTo>
                    <a:pt x="117418" y="33122"/>
                  </a:lnTo>
                  <a:lnTo>
                    <a:pt x="127879" y="26245"/>
                  </a:lnTo>
                  <a:lnTo>
                    <a:pt x="129117" y="22436"/>
                  </a:lnTo>
                  <a:lnTo>
                    <a:pt x="127826" y="18485"/>
                  </a:lnTo>
                  <a:lnTo>
                    <a:pt x="124848" y="14440"/>
                  </a:lnTo>
                  <a:lnTo>
                    <a:pt x="119335" y="12449"/>
                  </a:lnTo>
                  <a:lnTo>
                    <a:pt x="96132" y="13018"/>
                  </a:lnTo>
                  <a:lnTo>
                    <a:pt x="62090" y="21487"/>
                  </a:lnTo>
                  <a:lnTo>
                    <a:pt x="46166" y="30983"/>
                  </a:lnTo>
                  <a:lnTo>
                    <a:pt x="44302" y="35472"/>
                  </a:lnTo>
                  <a:lnTo>
                    <a:pt x="44471" y="40581"/>
                  </a:lnTo>
                  <a:lnTo>
                    <a:pt x="45995" y="46104"/>
                  </a:lnTo>
                  <a:lnTo>
                    <a:pt x="49833" y="50492"/>
                  </a:lnTo>
                  <a:lnTo>
                    <a:pt x="61623" y="57248"/>
                  </a:lnTo>
                  <a:lnTo>
                    <a:pt x="76271" y="58840"/>
                  </a:lnTo>
                  <a:lnTo>
                    <a:pt x="121380" y="51597"/>
                  </a:lnTo>
                  <a:lnTo>
                    <a:pt x="167997" y="33696"/>
                  </a:lnTo>
                  <a:lnTo>
                    <a:pt x="178581" y="26500"/>
                  </a:lnTo>
                  <a:lnTo>
                    <a:pt x="180557" y="22605"/>
                  </a:lnTo>
                  <a:lnTo>
                    <a:pt x="180463" y="18598"/>
                  </a:lnTo>
                  <a:lnTo>
                    <a:pt x="178989" y="14515"/>
                  </a:lnTo>
                  <a:lnTo>
                    <a:pt x="174479" y="11794"/>
                  </a:lnTo>
                  <a:lnTo>
                    <a:pt x="160060" y="8769"/>
                  </a:lnTo>
                  <a:lnTo>
                    <a:pt x="112542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706214" y="2000250"/>
              <a:ext cx="154506" cy="74320"/>
            </a:xfrm>
            <a:custGeom>
              <a:avLst/>
              <a:gdLst/>
              <a:ahLst/>
              <a:cxnLst/>
              <a:rect l="0" t="0" r="0" b="0"/>
              <a:pathLst>
                <a:path w="154506" h="74320">
                  <a:moveTo>
                    <a:pt x="110386" y="25400"/>
                  </a:moveTo>
                  <a:lnTo>
                    <a:pt x="103644" y="18658"/>
                  </a:lnTo>
                  <a:lnTo>
                    <a:pt x="90927" y="15348"/>
                  </a:lnTo>
                  <a:lnTo>
                    <a:pt x="74926" y="15288"/>
                  </a:lnTo>
                  <a:lnTo>
                    <a:pt x="54018" y="23188"/>
                  </a:lnTo>
                  <a:lnTo>
                    <a:pt x="24960" y="42600"/>
                  </a:lnTo>
                  <a:lnTo>
                    <a:pt x="22391" y="47450"/>
                  </a:lnTo>
                  <a:lnTo>
                    <a:pt x="21418" y="58483"/>
                  </a:lnTo>
                  <a:lnTo>
                    <a:pt x="23557" y="62978"/>
                  </a:lnTo>
                  <a:lnTo>
                    <a:pt x="31579" y="69853"/>
                  </a:lnTo>
                  <a:lnTo>
                    <a:pt x="51366" y="74319"/>
                  </a:lnTo>
                  <a:lnTo>
                    <a:pt x="100010" y="67197"/>
                  </a:lnTo>
                  <a:lnTo>
                    <a:pt x="141783" y="46148"/>
                  </a:lnTo>
                  <a:lnTo>
                    <a:pt x="150916" y="36032"/>
                  </a:lnTo>
                  <a:lnTo>
                    <a:pt x="154340" y="30372"/>
                  </a:lnTo>
                  <a:lnTo>
                    <a:pt x="154505" y="25187"/>
                  </a:lnTo>
                  <a:lnTo>
                    <a:pt x="152499" y="20319"/>
                  </a:lnTo>
                  <a:lnTo>
                    <a:pt x="149044" y="15663"/>
                  </a:lnTo>
                  <a:lnTo>
                    <a:pt x="137681" y="8607"/>
                  </a:lnTo>
                  <a:lnTo>
                    <a:pt x="122517" y="3826"/>
                  </a:lnTo>
                  <a:lnTo>
                    <a:pt x="82156" y="2637"/>
                  </a:lnTo>
                  <a:lnTo>
                    <a:pt x="24234" y="12932"/>
                  </a:lnTo>
                  <a:lnTo>
                    <a:pt x="10713" y="17742"/>
                  </a:lnTo>
                  <a:lnTo>
                    <a:pt x="0" y="24583"/>
                  </a:lnTo>
                  <a:lnTo>
                    <a:pt x="106" y="26972"/>
                  </a:lnTo>
                  <a:lnTo>
                    <a:pt x="3705" y="28565"/>
                  </a:lnTo>
                  <a:lnTo>
                    <a:pt x="17111" y="29629"/>
                  </a:lnTo>
                  <a:lnTo>
                    <a:pt x="76359" y="19384"/>
                  </a:lnTo>
                  <a:lnTo>
                    <a:pt x="12943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729363" y="1842850"/>
              <a:ext cx="130817" cy="55801"/>
            </a:xfrm>
            <a:custGeom>
              <a:avLst/>
              <a:gdLst/>
              <a:ahLst/>
              <a:cxnLst/>
              <a:rect l="0" t="0" r="0" b="0"/>
              <a:pathLst>
                <a:path w="130817" h="55801">
                  <a:moveTo>
                    <a:pt x="99937" y="5000"/>
                  </a:moveTo>
                  <a:lnTo>
                    <a:pt x="74188" y="3119"/>
                  </a:lnTo>
                  <a:lnTo>
                    <a:pt x="67954" y="1629"/>
                  </a:lnTo>
                  <a:lnTo>
                    <a:pt x="55384" y="3737"/>
                  </a:lnTo>
                  <a:lnTo>
                    <a:pt x="49068" y="6275"/>
                  </a:lnTo>
                  <a:lnTo>
                    <a:pt x="40169" y="14739"/>
                  </a:lnTo>
                  <a:lnTo>
                    <a:pt x="36809" y="19959"/>
                  </a:lnTo>
                  <a:lnTo>
                    <a:pt x="36685" y="24851"/>
                  </a:lnTo>
                  <a:lnTo>
                    <a:pt x="38719" y="29523"/>
                  </a:lnTo>
                  <a:lnTo>
                    <a:pt x="42191" y="34048"/>
                  </a:lnTo>
                  <a:lnTo>
                    <a:pt x="53576" y="39077"/>
                  </a:lnTo>
                  <a:lnTo>
                    <a:pt x="68043" y="40606"/>
                  </a:lnTo>
                  <a:lnTo>
                    <a:pt x="105292" y="34026"/>
                  </a:lnTo>
                  <a:lnTo>
                    <a:pt x="125042" y="24733"/>
                  </a:lnTo>
                  <a:lnTo>
                    <a:pt x="128669" y="20272"/>
                  </a:lnTo>
                  <a:lnTo>
                    <a:pt x="130380" y="15181"/>
                  </a:lnTo>
                  <a:lnTo>
                    <a:pt x="130816" y="9671"/>
                  </a:lnTo>
                  <a:lnTo>
                    <a:pt x="127578" y="5997"/>
                  </a:lnTo>
                  <a:lnTo>
                    <a:pt x="114574" y="1915"/>
                  </a:lnTo>
                  <a:lnTo>
                    <a:pt x="81845" y="0"/>
                  </a:lnTo>
                  <a:lnTo>
                    <a:pt x="38514" y="7573"/>
                  </a:lnTo>
                  <a:lnTo>
                    <a:pt x="12153" y="20743"/>
                  </a:lnTo>
                  <a:lnTo>
                    <a:pt x="1890" y="28695"/>
                  </a:lnTo>
                  <a:lnTo>
                    <a:pt x="0" y="32791"/>
                  </a:lnTo>
                  <a:lnTo>
                    <a:pt x="152" y="36933"/>
                  </a:lnTo>
                  <a:lnTo>
                    <a:pt x="1664" y="41105"/>
                  </a:lnTo>
                  <a:lnTo>
                    <a:pt x="8988" y="47623"/>
                  </a:lnTo>
                  <a:lnTo>
                    <a:pt x="20004" y="52166"/>
                  </a:lnTo>
                  <a:lnTo>
                    <a:pt x="77340" y="55587"/>
                  </a:lnTo>
                  <a:lnTo>
                    <a:pt x="87237" y="55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013716" y="1792582"/>
              <a:ext cx="202935" cy="63129"/>
            </a:xfrm>
            <a:custGeom>
              <a:avLst/>
              <a:gdLst/>
              <a:ahLst/>
              <a:cxnLst/>
              <a:rect l="0" t="0" r="0" b="0"/>
              <a:pathLst>
                <a:path w="202935" h="63129">
                  <a:moveTo>
                    <a:pt x="120384" y="10818"/>
                  </a:moveTo>
                  <a:lnTo>
                    <a:pt x="113643" y="4076"/>
                  </a:lnTo>
                  <a:lnTo>
                    <a:pt x="102807" y="766"/>
                  </a:lnTo>
                  <a:lnTo>
                    <a:pt x="88583" y="0"/>
                  </a:lnTo>
                  <a:lnTo>
                    <a:pt x="64709" y="4242"/>
                  </a:lnTo>
                  <a:lnTo>
                    <a:pt x="9810" y="25077"/>
                  </a:lnTo>
                  <a:lnTo>
                    <a:pt x="4335" y="28790"/>
                  </a:lnTo>
                  <a:lnTo>
                    <a:pt x="1390" y="33383"/>
                  </a:lnTo>
                  <a:lnTo>
                    <a:pt x="0" y="44130"/>
                  </a:lnTo>
                  <a:lnTo>
                    <a:pt x="2028" y="48548"/>
                  </a:lnTo>
                  <a:lnTo>
                    <a:pt x="9926" y="55339"/>
                  </a:lnTo>
                  <a:lnTo>
                    <a:pt x="29644" y="63128"/>
                  </a:lnTo>
                  <a:lnTo>
                    <a:pt x="92567" y="62076"/>
                  </a:lnTo>
                  <a:lnTo>
                    <a:pt x="142036" y="52820"/>
                  </a:lnTo>
                  <a:lnTo>
                    <a:pt x="163724" y="43332"/>
                  </a:lnTo>
                  <a:lnTo>
                    <a:pt x="173278" y="33735"/>
                  </a:lnTo>
                  <a:lnTo>
                    <a:pt x="176813" y="28213"/>
                  </a:lnTo>
                  <a:lnTo>
                    <a:pt x="176348" y="23826"/>
                  </a:lnTo>
                  <a:lnTo>
                    <a:pt x="173216" y="20195"/>
                  </a:lnTo>
                  <a:lnTo>
                    <a:pt x="168305" y="17070"/>
                  </a:lnTo>
                  <a:lnTo>
                    <a:pt x="144539" y="12670"/>
                  </a:lnTo>
                  <a:lnTo>
                    <a:pt x="101449" y="12943"/>
                  </a:lnTo>
                  <a:lnTo>
                    <a:pt x="70861" y="19704"/>
                  </a:lnTo>
                  <a:lnTo>
                    <a:pt x="66908" y="23092"/>
                  </a:lnTo>
                  <a:lnTo>
                    <a:pt x="64978" y="27468"/>
                  </a:lnTo>
                  <a:lnTo>
                    <a:pt x="64397" y="32501"/>
                  </a:lnTo>
                  <a:lnTo>
                    <a:pt x="66831" y="36562"/>
                  </a:lnTo>
                  <a:lnTo>
                    <a:pt x="77063" y="42956"/>
                  </a:lnTo>
                  <a:lnTo>
                    <a:pt x="121648" y="48133"/>
                  </a:lnTo>
                  <a:lnTo>
                    <a:pt x="177088" y="46968"/>
                  </a:lnTo>
                  <a:lnTo>
                    <a:pt x="202934" y="425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24506" y="1822450"/>
              <a:ext cx="121076" cy="82551"/>
            </a:xfrm>
            <a:custGeom>
              <a:avLst/>
              <a:gdLst/>
              <a:ahLst/>
              <a:cxnLst/>
              <a:rect l="0" t="0" r="0" b="0"/>
              <a:pathLst>
                <a:path w="121076" h="82551">
                  <a:moveTo>
                    <a:pt x="38094" y="0"/>
                  </a:moveTo>
                  <a:lnTo>
                    <a:pt x="27981" y="3371"/>
                  </a:lnTo>
                  <a:lnTo>
                    <a:pt x="21135" y="10670"/>
                  </a:lnTo>
                  <a:lnTo>
                    <a:pt x="16446" y="21676"/>
                  </a:lnTo>
                  <a:lnTo>
                    <a:pt x="14511" y="43033"/>
                  </a:lnTo>
                  <a:lnTo>
                    <a:pt x="16559" y="56520"/>
                  </a:lnTo>
                  <a:lnTo>
                    <a:pt x="25466" y="67689"/>
                  </a:lnTo>
                  <a:lnTo>
                    <a:pt x="31792" y="72642"/>
                  </a:lnTo>
                  <a:lnTo>
                    <a:pt x="46347" y="76265"/>
                  </a:lnTo>
                  <a:lnTo>
                    <a:pt x="75316" y="72842"/>
                  </a:lnTo>
                  <a:lnTo>
                    <a:pt x="91613" y="63995"/>
                  </a:lnTo>
                  <a:lnTo>
                    <a:pt x="118395" y="40074"/>
                  </a:lnTo>
                  <a:lnTo>
                    <a:pt x="120556" y="34477"/>
                  </a:lnTo>
                  <a:lnTo>
                    <a:pt x="121075" y="20732"/>
                  </a:lnTo>
                  <a:lnTo>
                    <a:pt x="118815" y="15233"/>
                  </a:lnTo>
                  <a:lnTo>
                    <a:pt x="110659" y="7240"/>
                  </a:lnTo>
                  <a:lnTo>
                    <a:pt x="98097" y="3218"/>
                  </a:lnTo>
                  <a:lnTo>
                    <a:pt x="83107" y="2136"/>
                  </a:lnTo>
                  <a:lnTo>
                    <a:pt x="58800" y="6199"/>
                  </a:lnTo>
                  <a:lnTo>
                    <a:pt x="20238" y="23821"/>
                  </a:lnTo>
                  <a:lnTo>
                    <a:pt x="3719" y="36143"/>
                  </a:lnTo>
                  <a:lnTo>
                    <a:pt x="1066" y="41734"/>
                  </a:lnTo>
                  <a:lnTo>
                    <a:pt x="0" y="55472"/>
                  </a:lnTo>
                  <a:lnTo>
                    <a:pt x="6344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326731" y="2260600"/>
              <a:ext cx="127920" cy="76331"/>
            </a:xfrm>
            <a:custGeom>
              <a:avLst/>
              <a:gdLst/>
              <a:ahLst/>
              <a:cxnLst/>
              <a:rect l="0" t="0" r="0" b="0"/>
              <a:pathLst>
                <a:path w="127920" h="76331">
                  <a:moveTo>
                    <a:pt x="26319" y="0"/>
                  </a:moveTo>
                  <a:lnTo>
                    <a:pt x="20544" y="14503"/>
                  </a:lnTo>
                  <a:lnTo>
                    <a:pt x="2554" y="39313"/>
                  </a:lnTo>
                  <a:lnTo>
                    <a:pt x="0" y="51339"/>
                  </a:lnTo>
                  <a:lnTo>
                    <a:pt x="306" y="57509"/>
                  </a:lnTo>
                  <a:lnTo>
                    <a:pt x="2627" y="63034"/>
                  </a:lnTo>
                  <a:lnTo>
                    <a:pt x="10850" y="72935"/>
                  </a:lnTo>
                  <a:lnTo>
                    <a:pt x="16712" y="75435"/>
                  </a:lnTo>
                  <a:lnTo>
                    <a:pt x="30751" y="76330"/>
                  </a:lnTo>
                  <a:lnTo>
                    <a:pt x="73972" y="67373"/>
                  </a:lnTo>
                  <a:lnTo>
                    <a:pt x="95236" y="57906"/>
                  </a:lnTo>
                  <a:lnTo>
                    <a:pt x="111572" y="42793"/>
                  </a:lnTo>
                  <a:lnTo>
                    <a:pt x="121978" y="24909"/>
                  </a:lnTo>
                  <a:lnTo>
                    <a:pt x="121841" y="19428"/>
                  </a:lnTo>
                  <a:lnTo>
                    <a:pt x="119634" y="14363"/>
                  </a:lnTo>
                  <a:lnTo>
                    <a:pt x="116046" y="9575"/>
                  </a:lnTo>
                  <a:lnTo>
                    <a:pt x="102651" y="4256"/>
                  </a:lnTo>
                  <a:lnTo>
                    <a:pt x="85644" y="2597"/>
                  </a:lnTo>
                  <a:lnTo>
                    <a:pt x="46631" y="9087"/>
                  </a:lnTo>
                  <a:lnTo>
                    <a:pt x="7380" y="26688"/>
                  </a:lnTo>
                  <a:lnTo>
                    <a:pt x="3815" y="30492"/>
                  </a:lnTo>
                  <a:lnTo>
                    <a:pt x="2144" y="35145"/>
                  </a:lnTo>
                  <a:lnTo>
                    <a:pt x="1736" y="40363"/>
                  </a:lnTo>
                  <a:lnTo>
                    <a:pt x="3580" y="44548"/>
                  </a:lnTo>
                  <a:lnTo>
                    <a:pt x="11274" y="51079"/>
                  </a:lnTo>
                  <a:lnTo>
                    <a:pt x="30876" y="55351"/>
                  </a:lnTo>
                  <a:lnTo>
                    <a:pt x="88288" y="56992"/>
                  </a:lnTo>
                  <a:lnTo>
                    <a:pt x="127919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098666" y="2425700"/>
              <a:ext cx="175860" cy="95251"/>
            </a:xfrm>
            <a:custGeom>
              <a:avLst/>
              <a:gdLst/>
              <a:ahLst/>
              <a:cxnLst/>
              <a:rect l="0" t="0" r="0" b="0"/>
              <a:pathLst>
                <a:path w="175860" h="95251">
                  <a:moveTo>
                    <a:pt x="19434" y="0"/>
                  </a:moveTo>
                  <a:lnTo>
                    <a:pt x="12692" y="10113"/>
                  </a:lnTo>
                  <a:lnTo>
                    <a:pt x="12117" y="15209"/>
                  </a:lnTo>
                  <a:lnTo>
                    <a:pt x="15241" y="26515"/>
                  </a:lnTo>
                  <a:lnTo>
                    <a:pt x="24934" y="44780"/>
                  </a:lnTo>
                  <a:lnTo>
                    <a:pt x="34578" y="53534"/>
                  </a:lnTo>
                  <a:lnTo>
                    <a:pt x="58017" y="64902"/>
                  </a:lnTo>
                  <a:lnTo>
                    <a:pt x="80098" y="68384"/>
                  </a:lnTo>
                  <a:lnTo>
                    <a:pt x="107774" y="64491"/>
                  </a:lnTo>
                  <a:lnTo>
                    <a:pt x="120785" y="60883"/>
                  </a:lnTo>
                  <a:lnTo>
                    <a:pt x="125807" y="57522"/>
                  </a:lnTo>
                  <a:lnTo>
                    <a:pt x="133268" y="48143"/>
                  </a:lnTo>
                  <a:lnTo>
                    <a:pt x="135173" y="36919"/>
                  </a:lnTo>
                  <a:lnTo>
                    <a:pt x="134694" y="30963"/>
                  </a:lnTo>
                  <a:lnTo>
                    <a:pt x="131552" y="25581"/>
                  </a:lnTo>
                  <a:lnTo>
                    <a:pt x="120534" y="15838"/>
                  </a:lnTo>
                  <a:lnTo>
                    <a:pt x="106230" y="12448"/>
                  </a:lnTo>
                  <a:lnTo>
                    <a:pt x="65724" y="14078"/>
                  </a:lnTo>
                  <a:lnTo>
                    <a:pt x="33961" y="26508"/>
                  </a:lnTo>
                  <a:lnTo>
                    <a:pt x="10466" y="42552"/>
                  </a:lnTo>
                  <a:lnTo>
                    <a:pt x="0" y="58469"/>
                  </a:lnTo>
                  <a:lnTo>
                    <a:pt x="128" y="63674"/>
                  </a:lnTo>
                  <a:lnTo>
                    <a:pt x="2330" y="68555"/>
                  </a:lnTo>
                  <a:lnTo>
                    <a:pt x="10421" y="77035"/>
                  </a:lnTo>
                  <a:lnTo>
                    <a:pt x="21073" y="83156"/>
                  </a:lnTo>
                  <a:lnTo>
                    <a:pt x="42340" y="87198"/>
                  </a:lnTo>
                  <a:lnTo>
                    <a:pt x="89457" y="79912"/>
                  </a:lnTo>
                  <a:lnTo>
                    <a:pt x="147498" y="62220"/>
                  </a:lnTo>
                  <a:lnTo>
                    <a:pt x="175859" y="54493"/>
                  </a:lnTo>
                  <a:lnTo>
                    <a:pt x="148549" y="60032"/>
                  </a:lnTo>
                  <a:lnTo>
                    <a:pt x="131382" y="69214"/>
                  </a:lnTo>
                  <a:lnTo>
                    <a:pt x="127932" y="73660"/>
                  </a:lnTo>
                  <a:lnTo>
                    <a:pt x="121034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28438" y="2406650"/>
              <a:ext cx="232406" cy="93287"/>
            </a:xfrm>
            <a:custGeom>
              <a:avLst/>
              <a:gdLst/>
              <a:ahLst/>
              <a:cxnLst/>
              <a:rect l="0" t="0" r="0" b="0"/>
              <a:pathLst>
                <a:path w="232406" h="93287">
                  <a:moveTo>
                    <a:pt x="102412" y="0"/>
                  </a:moveTo>
                  <a:lnTo>
                    <a:pt x="46322" y="22076"/>
                  </a:lnTo>
                  <a:lnTo>
                    <a:pt x="11648" y="42453"/>
                  </a:lnTo>
                  <a:lnTo>
                    <a:pt x="3747" y="52735"/>
                  </a:lnTo>
                  <a:lnTo>
                    <a:pt x="652" y="58440"/>
                  </a:lnTo>
                  <a:lnTo>
                    <a:pt x="0" y="64360"/>
                  </a:lnTo>
                  <a:lnTo>
                    <a:pt x="3038" y="76582"/>
                  </a:lnTo>
                  <a:lnTo>
                    <a:pt x="10974" y="85307"/>
                  </a:lnTo>
                  <a:lnTo>
                    <a:pt x="16053" y="88621"/>
                  </a:lnTo>
                  <a:lnTo>
                    <a:pt x="40057" y="93286"/>
                  </a:lnTo>
                  <a:lnTo>
                    <a:pt x="86378" y="93110"/>
                  </a:lnTo>
                  <a:lnTo>
                    <a:pt x="144479" y="84244"/>
                  </a:lnTo>
                  <a:lnTo>
                    <a:pt x="200597" y="75791"/>
                  </a:lnTo>
                  <a:lnTo>
                    <a:pt x="228738" y="67653"/>
                  </a:lnTo>
                  <a:lnTo>
                    <a:pt x="231784" y="64152"/>
                  </a:lnTo>
                  <a:lnTo>
                    <a:pt x="232405" y="59701"/>
                  </a:lnTo>
                  <a:lnTo>
                    <a:pt x="231407" y="54617"/>
                  </a:lnTo>
                  <a:lnTo>
                    <a:pt x="227214" y="51934"/>
                  </a:lnTo>
                  <a:lnTo>
                    <a:pt x="185396" y="50810"/>
                  </a:lnTo>
                  <a:lnTo>
                    <a:pt x="135640" y="65106"/>
                  </a:lnTo>
                  <a:lnTo>
                    <a:pt x="132325" y="68099"/>
                  </a:lnTo>
                  <a:lnTo>
                    <a:pt x="131527" y="71505"/>
                  </a:lnTo>
                  <a:lnTo>
                    <a:pt x="132405" y="75186"/>
                  </a:lnTo>
                  <a:lnTo>
                    <a:pt x="135813" y="76935"/>
                  </a:lnTo>
                  <a:lnTo>
                    <a:pt x="147126" y="76997"/>
                  </a:lnTo>
                  <a:lnTo>
                    <a:pt x="204012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670326" y="2308029"/>
              <a:ext cx="184375" cy="65162"/>
            </a:xfrm>
            <a:custGeom>
              <a:avLst/>
              <a:gdLst/>
              <a:ahLst/>
              <a:cxnLst/>
              <a:rect l="0" t="0" r="0" b="0"/>
              <a:pathLst>
                <a:path w="184375" h="65162">
                  <a:moveTo>
                    <a:pt x="108174" y="3371"/>
                  </a:moveTo>
                  <a:lnTo>
                    <a:pt x="98061" y="0"/>
                  </a:lnTo>
                  <a:lnTo>
                    <a:pt x="87451" y="226"/>
                  </a:lnTo>
                  <a:lnTo>
                    <a:pt x="28133" y="3954"/>
                  </a:lnTo>
                  <a:lnTo>
                    <a:pt x="14039" y="6687"/>
                  </a:lnTo>
                  <a:lnTo>
                    <a:pt x="8729" y="9815"/>
                  </a:lnTo>
                  <a:lnTo>
                    <a:pt x="946" y="18935"/>
                  </a:lnTo>
                  <a:lnTo>
                    <a:pt x="0" y="23625"/>
                  </a:lnTo>
                  <a:lnTo>
                    <a:pt x="781" y="28163"/>
                  </a:lnTo>
                  <a:lnTo>
                    <a:pt x="2711" y="32599"/>
                  </a:lnTo>
                  <a:lnTo>
                    <a:pt x="10502" y="39409"/>
                  </a:lnTo>
                  <a:lnTo>
                    <a:pt x="21725" y="44082"/>
                  </a:lnTo>
                  <a:lnTo>
                    <a:pt x="63463" y="47329"/>
                  </a:lnTo>
                  <a:lnTo>
                    <a:pt x="121899" y="38939"/>
                  </a:lnTo>
                  <a:lnTo>
                    <a:pt x="150866" y="30100"/>
                  </a:lnTo>
                  <a:lnTo>
                    <a:pt x="161486" y="23247"/>
                  </a:lnTo>
                  <a:lnTo>
                    <a:pt x="162765" y="20149"/>
                  </a:lnTo>
                  <a:lnTo>
                    <a:pt x="161501" y="17379"/>
                  </a:lnTo>
                  <a:lnTo>
                    <a:pt x="158542" y="14826"/>
                  </a:lnTo>
                  <a:lnTo>
                    <a:pt x="140894" y="7863"/>
                  </a:lnTo>
                  <a:lnTo>
                    <a:pt x="84232" y="9233"/>
                  </a:lnTo>
                  <a:lnTo>
                    <a:pt x="59687" y="12947"/>
                  </a:lnTo>
                  <a:lnTo>
                    <a:pt x="39010" y="21888"/>
                  </a:lnTo>
                  <a:lnTo>
                    <a:pt x="35253" y="27004"/>
                  </a:lnTo>
                  <a:lnTo>
                    <a:pt x="32961" y="40215"/>
                  </a:lnTo>
                  <a:lnTo>
                    <a:pt x="34749" y="45573"/>
                  </a:lnTo>
                  <a:lnTo>
                    <a:pt x="42379" y="53407"/>
                  </a:lnTo>
                  <a:lnTo>
                    <a:pt x="65317" y="61784"/>
                  </a:lnTo>
                  <a:lnTo>
                    <a:pt x="103262" y="65161"/>
                  </a:lnTo>
                  <a:lnTo>
                    <a:pt x="165546" y="56657"/>
                  </a:lnTo>
                  <a:lnTo>
                    <a:pt x="184374" y="541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900110" y="2171700"/>
              <a:ext cx="162628" cy="75241"/>
            </a:xfrm>
            <a:custGeom>
              <a:avLst/>
              <a:gdLst/>
              <a:ahLst/>
              <a:cxnLst/>
              <a:rect l="0" t="0" r="0" b="0"/>
              <a:pathLst>
                <a:path w="162628" h="75241">
                  <a:moveTo>
                    <a:pt x="113340" y="50800"/>
                  </a:moveTo>
                  <a:lnTo>
                    <a:pt x="50262" y="39244"/>
                  </a:lnTo>
                  <a:lnTo>
                    <a:pt x="26447" y="41810"/>
                  </a:lnTo>
                  <a:lnTo>
                    <a:pt x="5985" y="50410"/>
                  </a:lnTo>
                  <a:lnTo>
                    <a:pt x="2259" y="54773"/>
                  </a:lnTo>
                  <a:lnTo>
                    <a:pt x="481" y="59799"/>
                  </a:lnTo>
                  <a:lnTo>
                    <a:pt x="0" y="65266"/>
                  </a:lnTo>
                  <a:lnTo>
                    <a:pt x="2503" y="68911"/>
                  </a:lnTo>
                  <a:lnTo>
                    <a:pt x="6993" y="71340"/>
                  </a:lnTo>
                  <a:lnTo>
                    <a:pt x="34478" y="75240"/>
                  </a:lnTo>
                  <a:lnTo>
                    <a:pt x="95924" y="68971"/>
                  </a:lnTo>
                  <a:lnTo>
                    <a:pt x="131769" y="52244"/>
                  </a:lnTo>
                  <a:lnTo>
                    <a:pt x="134799" y="48234"/>
                  </a:lnTo>
                  <a:lnTo>
                    <a:pt x="135407" y="44151"/>
                  </a:lnTo>
                  <a:lnTo>
                    <a:pt x="134402" y="40017"/>
                  </a:lnTo>
                  <a:lnTo>
                    <a:pt x="131614" y="36556"/>
                  </a:lnTo>
                  <a:lnTo>
                    <a:pt x="122873" y="30829"/>
                  </a:lnTo>
                  <a:lnTo>
                    <a:pt x="69986" y="17038"/>
                  </a:lnTo>
                  <a:lnTo>
                    <a:pt x="33541" y="18627"/>
                  </a:lnTo>
                  <a:lnTo>
                    <a:pt x="16256" y="21919"/>
                  </a:lnTo>
                  <a:lnTo>
                    <a:pt x="11223" y="25196"/>
                  </a:lnTo>
                  <a:lnTo>
                    <a:pt x="8573" y="29497"/>
                  </a:lnTo>
                  <a:lnTo>
                    <a:pt x="7512" y="34482"/>
                  </a:lnTo>
                  <a:lnTo>
                    <a:pt x="9627" y="38510"/>
                  </a:lnTo>
                  <a:lnTo>
                    <a:pt x="19503" y="44867"/>
                  </a:lnTo>
                  <a:lnTo>
                    <a:pt x="49545" y="49628"/>
                  </a:lnTo>
                  <a:lnTo>
                    <a:pt x="109453" y="45628"/>
                  </a:lnTo>
                  <a:lnTo>
                    <a:pt x="155327" y="35860"/>
                  </a:lnTo>
                  <a:lnTo>
                    <a:pt x="159676" y="31668"/>
                  </a:lnTo>
                  <a:lnTo>
                    <a:pt x="161870" y="26051"/>
                  </a:lnTo>
                  <a:lnTo>
                    <a:pt x="162627" y="19484"/>
                  </a:lnTo>
                  <a:lnTo>
                    <a:pt x="161015" y="14400"/>
                  </a:lnTo>
                  <a:lnTo>
                    <a:pt x="157823" y="10306"/>
                  </a:lnTo>
                  <a:lnTo>
                    <a:pt x="153579" y="6871"/>
                  </a:lnTo>
                  <a:lnTo>
                    <a:pt x="141337" y="3053"/>
                  </a:lnTo>
                  <a:lnTo>
                    <a:pt x="942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97387" y="2003530"/>
              <a:ext cx="244664" cy="68804"/>
            </a:xfrm>
            <a:custGeom>
              <a:avLst/>
              <a:gdLst/>
              <a:ahLst/>
              <a:cxnLst/>
              <a:rect l="0" t="0" r="0" b="0"/>
              <a:pathLst>
                <a:path w="244664" h="68804">
                  <a:moveTo>
                    <a:pt x="130363" y="9420"/>
                  </a:moveTo>
                  <a:lnTo>
                    <a:pt x="87039" y="0"/>
                  </a:lnTo>
                  <a:lnTo>
                    <a:pt x="45566" y="5897"/>
                  </a:lnTo>
                  <a:lnTo>
                    <a:pt x="23629" y="15118"/>
                  </a:lnTo>
                  <a:lnTo>
                    <a:pt x="7095" y="26787"/>
                  </a:lnTo>
                  <a:lnTo>
                    <a:pt x="1494" y="38776"/>
                  </a:lnTo>
                  <a:lnTo>
                    <a:pt x="0" y="45924"/>
                  </a:lnTo>
                  <a:lnTo>
                    <a:pt x="1827" y="51395"/>
                  </a:lnTo>
                  <a:lnTo>
                    <a:pt x="5867" y="55748"/>
                  </a:lnTo>
                  <a:lnTo>
                    <a:pt x="25036" y="65245"/>
                  </a:lnTo>
                  <a:lnTo>
                    <a:pt x="41218" y="68803"/>
                  </a:lnTo>
                  <a:lnTo>
                    <a:pt x="94043" y="67004"/>
                  </a:lnTo>
                  <a:lnTo>
                    <a:pt x="136934" y="56517"/>
                  </a:lnTo>
                  <a:lnTo>
                    <a:pt x="165371" y="40856"/>
                  </a:lnTo>
                  <a:lnTo>
                    <a:pt x="170635" y="36728"/>
                  </a:lnTo>
                  <a:lnTo>
                    <a:pt x="173439" y="31858"/>
                  </a:lnTo>
                  <a:lnTo>
                    <a:pt x="174673" y="20804"/>
                  </a:lnTo>
                  <a:lnTo>
                    <a:pt x="171897" y="16304"/>
                  </a:lnTo>
                  <a:lnTo>
                    <a:pt x="161288" y="9422"/>
                  </a:lnTo>
                  <a:lnTo>
                    <a:pt x="136077" y="1581"/>
                  </a:lnTo>
                  <a:lnTo>
                    <a:pt x="78459" y="2614"/>
                  </a:lnTo>
                  <a:lnTo>
                    <a:pt x="55718" y="6306"/>
                  </a:lnTo>
                  <a:lnTo>
                    <a:pt x="38945" y="15239"/>
                  </a:lnTo>
                  <a:lnTo>
                    <a:pt x="38373" y="18238"/>
                  </a:lnTo>
                  <a:lnTo>
                    <a:pt x="40814" y="20943"/>
                  </a:lnTo>
                  <a:lnTo>
                    <a:pt x="45264" y="23452"/>
                  </a:lnTo>
                  <a:lnTo>
                    <a:pt x="65010" y="26983"/>
                  </a:lnTo>
                  <a:lnTo>
                    <a:pt x="113447" y="26393"/>
                  </a:lnTo>
                  <a:lnTo>
                    <a:pt x="172663" y="15820"/>
                  </a:lnTo>
                  <a:lnTo>
                    <a:pt x="233597" y="4830"/>
                  </a:lnTo>
                  <a:lnTo>
                    <a:pt x="244663" y="30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241667" y="1895279"/>
              <a:ext cx="171717" cy="71597"/>
            </a:xfrm>
            <a:custGeom>
              <a:avLst/>
              <a:gdLst/>
              <a:ahLst/>
              <a:cxnLst/>
              <a:rect l="0" t="0" r="0" b="0"/>
              <a:pathLst>
                <a:path w="171717" h="71597">
                  <a:moveTo>
                    <a:pt x="108333" y="3371"/>
                  </a:moveTo>
                  <a:lnTo>
                    <a:pt x="98220" y="0"/>
                  </a:lnTo>
                  <a:lnTo>
                    <a:pt x="78447" y="1275"/>
                  </a:lnTo>
                  <a:lnTo>
                    <a:pt x="47187" y="8732"/>
                  </a:lnTo>
                  <a:lnTo>
                    <a:pt x="13393" y="23711"/>
                  </a:lnTo>
                  <a:lnTo>
                    <a:pt x="4284" y="32166"/>
                  </a:lnTo>
                  <a:lnTo>
                    <a:pt x="867" y="37385"/>
                  </a:lnTo>
                  <a:lnTo>
                    <a:pt x="0" y="42274"/>
                  </a:lnTo>
                  <a:lnTo>
                    <a:pt x="833" y="46946"/>
                  </a:lnTo>
                  <a:lnTo>
                    <a:pt x="2800" y="51471"/>
                  </a:lnTo>
                  <a:lnTo>
                    <a:pt x="10629" y="58380"/>
                  </a:lnTo>
                  <a:lnTo>
                    <a:pt x="36273" y="68565"/>
                  </a:lnTo>
                  <a:lnTo>
                    <a:pt x="73586" y="71596"/>
                  </a:lnTo>
                  <a:lnTo>
                    <a:pt x="134547" y="62309"/>
                  </a:lnTo>
                  <a:lnTo>
                    <a:pt x="156787" y="55485"/>
                  </a:lnTo>
                  <a:lnTo>
                    <a:pt x="167733" y="48640"/>
                  </a:lnTo>
                  <a:lnTo>
                    <a:pt x="170511" y="44134"/>
                  </a:lnTo>
                  <a:lnTo>
                    <a:pt x="171716" y="33482"/>
                  </a:lnTo>
                  <a:lnTo>
                    <a:pt x="168933" y="29090"/>
                  </a:lnTo>
                  <a:lnTo>
                    <a:pt x="158314" y="22327"/>
                  </a:lnTo>
                  <a:lnTo>
                    <a:pt x="99914" y="7782"/>
                  </a:lnTo>
                  <a:lnTo>
                    <a:pt x="37811" y="9226"/>
                  </a:lnTo>
                  <a:lnTo>
                    <a:pt x="14765" y="12945"/>
                  </a:lnTo>
                  <a:lnTo>
                    <a:pt x="12088" y="14693"/>
                  </a:lnTo>
                  <a:lnTo>
                    <a:pt x="12419" y="16563"/>
                  </a:lnTo>
                  <a:lnTo>
                    <a:pt x="14757" y="18516"/>
                  </a:lnTo>
                  <a:lnTo>
                    <a:pt x="31532" y="21264"/>
                  </a:lnTo>
                  <a:lnTo>
                    <a:pt x="89953" y="13481"/>
                  </a:lnTo>
                  <a:lnTo>
                    <a:pt x="108333" y="97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252321" y="1651000"/>
              <a:ext cx="142115" cy="81265"/>
            </a:xfrm>
            <a:custGeom>
              <a:avLst/>
              <a:gdLst/>
              <a:ahLst/>
              <a:cxnLst/>
              <a:rect l="0" t="0" r="0" b="0"/>
              <a:pathLst>
                <a:path w="142115" h="81265">
                  <a:moveTo>
                    <a:pt x="72279" y="44450"/>
                  </a:moveTo>
                  <a:lnTo>
                    <a:pt x="36926" y="35612"/>
                  </a:lnTo>
                  <a:lnTo>
                    <a:pt x="22700" y="37229"/>
                  </a:lnTo>
                  <a:lnTo>
                    <a:pt x="15943" y="39636"/>
                  </a:lnTo>
                  <a:lnTo>
                    <a:pt x="12144" y="44063"/>
                  </a:lnTo>
                  <a:lnTo>
                    <a:pt x="10317" y="49836"/>
                  </a:lnTo>
                  <a:lnTo>
                    <a:pt x="9804" y="56508"/>
                  </a:lnTo>
                  <a:lnTo>
                    <a:pt x="12285" y="62366"/>
                  </a:lnTo>
                  <a:lnTo>
                    <a:pt x="22567" y="72639"/>
                  </a:lnTo>
                  <a:lnTo>
                    <a:pt x="38425" y="78145"/>
                  </a:lnTo>
                  <a:lnTo>
                    <a:pt x="82585" y="81264"/>
                  </a:lnTo>
                  <a:lnTo>
                    <a:pt x="121788" y="73635"/>
                  </a:lnTo>
                  <a:lnTo>
                    <a:pt x="138376" y="64230"/>
                  </a:lnTo>
                  <a:lnTo>
                    <a:pt x="141038" y="59753"/>
                  </a:lnTo>
                  <a:lnTo>
                    <a:pt x="142114" y="49135"/>
                  </a:lnTo>
                  <a:lnTo>
                    <a:pt x="139297" y="44751"/>
                  </a:lnTo>
                  <a:lnTo>
                    <a:pt x="128641" y="37998"/>
                  </a:lnTo>
                  <a:lnTo>
                    <a:pt x="98098" y="28620"/>
                  </a:lnTo>
                  <a:lnTo>
                    <a:pt x="62589" y="27917"/>
                  </a:lnTo>
                  <a:lnTo>
                    <a:pt x="4371" y="40364"/>
                  </a:lnTo>
                  <a:lnTo>
                    <a:pt x="901" y="43137"/>
                  </a:lnTo>
                  <a:lnTo>
                    <a:pt x="0" y="46397"/>
                  </a:lnTo>
                  <a:lnTo>
                    <a:pt x="809" y="49981"/>
                  </a:lnTo>
                  <a:lnTo>
                    <a:pt x="5583" y="52371"/>
                  </a:lnTo>
                  <a:lnTo>
                    <a:pt x="31115" y="55028"/>
                  </a:lnTo>
                  <a:lnTo>
                    <a:pt x="87849" y="46195"/>
                  </a:lnTo>
                  <a:lnTo>
                    <a:pt x="125815" y="36145"/>
                  </a:lnTo>
                  <a:lnTo>
                    <a:pt x="133370" y="32563"/>
                  </a:lnTo>
                  <a:lnTo>
                    <a:pt x="136995" y="28059"/>
                  </a:lnTo>
                  <a:lnTo>
                    <a:pt x="138001" y="22939"/>
                  </a:lnTo>
                  <a:lnTo>
                    <a:pt x="137260" y="17410"/>
                  </a:lnTo>
                  <a:lnTo>
                    <a:pt x="133239" y="13723"/>
                  </a:lnTo>
                  <a:lnTo>
                    <a:pt x="119363" y="9627"/>
                  </a:lnTo>
                  <a:lnTo>
                    <a:pt x="65130" y="5836"/>
                  </a:lnTo>
                  <a:lnTo>
                    <a:pt x="62574" y="4596"/>
                  </a:lnTo>
                  <a:lnTo>
                    <a:pt x="595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306048" y="1488093"/>
              <a:ext cx="190243" cy="78734"/>
            </a:xfrm>
            <a:custGeom>
              <a:avLst/>
              <a:gdLst/>
              <a:ahLst/>
              <a:cxnLst/>
              <a:rect l="0" t="0" r="0" b="0"/>
              <a:pathLst>
                <a:path w="190243" h="78734">
                  <a:moveTo>
                    <a:pt x="101102" y="23207"/>
                  </a:moveTo>
                  <a:lnTo>
                    <a:pt x="76460" y="19549"/>
                  </a:lnTo>
                  <a:lnTo>
                    <a:pt x="13403" y="31861"/>
                  </a:lnTo>
                  <a:lnTo>
                    <a:pt x="8064" y="35327"/>
                  </a:lnTo>
                  <a:lnTo>
                    <a:pt x="250" y="44821"/>
                  </a:lnTo>
                  <a:lnTo>
                    <a:pt x="0" y="49611"/>
                  </a:lnTo>
                  <a:lnTo>
                    <a:pt x="1951" y="54215"/>
                  </a:lnTo>
                  <a:lnTo>
                    <a:pt x="5368" y="58696"/>
                  </a:lnTo>
                  <a:lnTo>
                    <a:pt x="16690" y="65556"/>
                  </a:lnTo>
                  <a:lnTo>
                    <a:pt x="50326" y="75709"/>
                  </a:lnTo>
                  <a:lnTo>
                    <a:pt x="89531" y="78733"/>
                  </a:lnTo>
                  <a:lnTo>
                    <a:pt x="145486" y="69445"/>
                  </a:lnTo>
                  <a:lnTo>
                    <a:pt x="168345" y="62621"/>
                  </a:lnTo>
                  <a:lnTo>
                    <a:pt x="179436" y="55776"/>
                  </a:lnTo>
                  <a:lnTo>
                    <a:pt x="187187" y="46149"/>
                  </a:lnTo>
                  <a:lnTo>
                    <a:pt x="190242" y="40618"/>
                  </a:lnTo>
                  <a:lnTo>
                    <a:pt x="190162" y="34814"/>
                  </a:lnTo>
                  <a:lnTo>
                    <a:pt x="184429" y="22721"/>
                  </a:lnTo>
                  <a:lnTo>
                    <a:pt x="174825" y="14054"/>
                  </a:lnTo>
                  <a:lnTo>
                    <a:pt x="162090" y="7850"/>
                  </a:lnTo>
                  <a:lnTo>
                    <a:pt x="123288" y="0"/>
                  </a:lnTo>
                  <a:lnTo>
                    <a:pt x="78438" y="1611"/>
                  </a:lnTo>
                  <a:lnTo>
                    <a:pt x="46452" y="9429"/>
                  </a:lnTo>
                  <a:lnTo>
                    <a:pt x="35421" y="16143"/>
                  </a:lnTo>
                  <a:lnTo>
                    <a:pt x="34031" y="20614"/>
                  </a:lnTo>
                  <a:lnTo>
                    <a:pt x="35222" y="25712"/>
                  </a:lnTo>
                  <a:lnTo>
                    <a:pt x="38132" y="31227"/>
                  </a:lnTo>
                  <a:lnTo>
                    <a:pt x="69352" y="549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191007" y="2172964"/>
              <a:ext cx="146546" cy="87637"/>
            </a:xfrm>
            <a:custGeom>
              <a:avLst/>
              <a:gdLst/>
              <a:ahLst/>
              <a:cxnLst/>
              <a:rect l="0" t="0" r="0" b="0"/>
              <a:pathLst>
                <a:path w="146546" h="87637">
                  <a:moveTo>
                    <a:pt x="108193" y="36836"/>
                  </a:moveTo>
                  <a:lnTo>
                    <a:pt x="82444" y="38717"/>
                  </a:lnTo>
                  <a:lnTo>
                    <a:pt x="51703" y="48373"/>
                  </a:lnTo>
                  <a:lnTo>
                    <a:pt x="24754" y="63503"/>
                  </a:lnTo>
                  <a:lnTo>
                    <a:pt x="21523" y="67314"/>
                  </a:lnTo>
                  <a:lnTo>
                    <a:pt x="20074" y="71971"/>
                  </a:lnTo>
                  <a:lnTo>
                    <a:pt x="19814" y="77193"/>
                  </a:lnTo>
                  <a:lnTo>
                    <a:pt x="23168" y="80674"/>
                  </a:lnTo>
                  <a:lnTo>
                    <a:pt x="36302" y="84542"/>
                  </a:lnTo>
                  <a:lnTo>
                    <a:pt x="68409" y="81955"/>
                  </a:lnTo>
                  <a:lnTo>
                    <a:pt x="110367" y="69258"/>
                  </a:lnTo>
                  <a:lnTo>
                    <a:pt x="128984" y="57574"/>
                  </a:lnTo>
                  <a:lnTo>
                    <a:pt x="143438" y="41805"/>
                  </a:lnTo>
                  <a:lnTo>
                    <a:pt x="145801" y="35915"/>
                  </a:lnTo>
                  <a:lnTo>
                    <a:pt x="146545" y="23727"/>
                  </a:lnTo>
                  <a:lnTo>
                    <a:pt x="142642" y="13136"/>
                  </a:lnTo>
                  <a:lnTo>
                    <a:pt x="139626" y="8336"/>
                  </a:lnTo>
                  <a:lnTo>
                    <a:pt x="134087" y="5136"/>
                  </a:lnTo>
                  <a:lnTo>
                    <a:pt x="99850" y="0"/>
                  </a:lnTo>
                  <a:lnTo>
                    <a:pt x="62487" y="2357"/>
                  </a:lnTo>
                  <a:lnTo>
                    <a:pt x="29341" y="10322"/>
                  </a:lnTo>
                  <a:lnTo>
                    <a:pt x="7742" y="24752"/>
                  </a:lnTo>
                  <a:lnTo>
                    <a:pt x="3125" y="28780"/>
                  </a:lnTo>
                  <a:lnTo>
                    <a:pt x="753" y="33582"/>
                  </a:lnTo>
                  <a:lnTo>
                    <a:pt x="0" y="44562"/>
                  </a:lnTo>
                  <a:lnTo>
                    <a:pt x="2198" y="49748"/>
                  </a:lnTo>
                  <a:lnTo>
                    <a:pt x="10284" y="59273"/>
                  </a:lnTo>
                  <a:lnTo>
                    <a:pt x="63743" y="876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988050" y="2336800"/>
              <a:ext cx="165092" cy="97003"/>
            </a:xfrm>
            <a:custGeom>
              <a:avLst/>
              <a:gdLst/>
              <a:ahLst/>
              <a:cxnLst/>
              <a:rect l="0" t="0" r="0" b="0"/>
              <a:pathLst>
                <a:path w="165092" h="97003">
                  <a:moveTo>
                    <a:pt x="38100" y="0"/>
                  </a:moveTo>
                  <a:lnTo>
                    <a:pt x="23173" y="44780"/>
                  </a:lnTo>
                  <a:lnTo>
                    <a:pt x="23642" y="66969"/>
                  </a:lnTo>
                  <a:lnTo>
                    <a:pt x="28382" y="79388"/>
                  </a:lnTo>
                  <a:lnTo>
                    <a:pt x="31621" y="84675"/>
                  </a:lnTo>
                  <a:lnTo>
                    <a:pt x="42747" y="92432"/>
                  </a:lnTo>
                  <a:lnTo>
                    <a:pt x="49664" y="95488"/>
                  </a:lnTo>
                  <a:lnTo>
                    <a:pt x="64877" y="97002"/>
                  </a:lnTo>
                  <a:lnTo>
                    <a:pt x="114421" y="91641"/>
                  </a:lnTo>
                  <a:lnTo>
                    <a:pt x="144819" y="77604"/>
                  </a:lnTo>
                  <a:lnTo>
                    <a:pt x="161365" y="65406"/>
                  </a:lnTo>
                  <a:lnTo>
                    <a:pt x="164021" y="60537"/>
                  </a:lnTo>
                  <a:lnTo>
                    <a:pt x="165091" y="49483"/>
                  </a:lnTo>
                  <a:lnTo>
                    <a:pt x="162977" y="44983"/>
                  </a:lnTo>
                  <a:lnTo>
                    <a:pt x="154984" y="38102"/>
                  </a:lnTo>
                  <a:lnTo>
                    <a:pt x="135213" y="30261"/>
                  </a:lnTo>
                  <a:lnTo>
                    <a:pt x="111481" y="26840"/>
                  </a:lnTo>
                  <a:lnTo>
                    <a:pt x="50380" y="38321"/>
                  </a:lnTo>
                  <a:lnTo>
                    <a:pt x="35091" y="43137"/>
                  </a:lnTo>
                  <a:lnTo>
                    <a:pt x="23592" y="49981"/>
                  </a:lnTo>
                  <a:lnTo>
                    <a:pt x="9185" y="65139"/>
                  </a:lnTo>
                  <a:lnTo>
                    <a:pt x="7535" y="70237"/>
                  </a:lnTo>
                  <a:lnTo>
                    <a:pt x="7845" y="75047"/>
                  </a:lnTo>
                  <a:lnTo>
                    <a:pt x="9463" y="79665"/>
                  </a:lnTo>
                  <a:lnTo>
                    <a:pt x="16906" y="86677"/>
                  </a:lnTo>
                  <a:lnTo>
                    <a:pt x="27975" y="91440"/>
                  </a:lnTo>
                  <a:lnTo>
                    <a:pt x="66234" y="94748"/>
                  </a:lnTo>
                  <a:lnTo>
                    <a:pt x="125612" y="84390"/>
                  </a:lnTo>
                  <a:lnTo>
                    <a:pt x="139083" y="80310"/>
                  </a:lnTo>
                  <a:lnTo>
                    <a:pt x="142816" y="76823"/>
                  </a:lnTo>
                  <a:lnTo>
                    <a:pt x="144600" y="72382"/>
                  </a:lnTo>
                  <a:lnTo>
                    <a:pt x="145083" y="67305"/>
                  </a:lnTo>
                  <a:lnTo>
                    <a:pt x="142583" y="63920"/>
                  </a:lnTo>
                  <a:lnTo>
                    <a:pt x="132280" y="60159"/>
                  </a:lnTo>
                  <a:lnTo>
                    <a:pt x="74109" y="57414"/>
                  </a:lnTo>
                  <a:lnTo>
                    <a:pt x="13060" y="67291"/>
                  </a:lnTo>
                  <a:lnTo>
                    <a:pt x="0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773916" y="2470150"/>
              <a:ext cx="183702" cy="75684"/>
            </a:xfrm>
            <a:custGeom>
              <a:avLst/>
              <a:gdLst/>
              <a:ahLst/>
              <a:cxnLst/>
              <a:rect l="0" t="0" r="0" b="0"/>
              <a:pathLst>
                <a:path w="183702" h="75684">
                  <a:moveTo>
                    <a:pt x="10934" y="0"/>
                  </a:moveTo>
                  <a:lnTo>
                    <a:pt x="4193" y="6742"/>
                  </a:lnTo>
                  <a:lnTo>
                    <a:pt x="883" y="17578"/>
                  </a:lnTo>
                  <a:lnTo>
                    <a:pt x="0" y="24419"/>
                  </a:lnTo>
                  <a:lnTo>
                    <a:pt x="2782" y="37664"/>
                  </a:lnTo>
                  <a:lnTo>
                    <a:pt x="9428" y="49901"/>
                  </a:lnTo>
                  <a:lnTo>
                    <a:pt x="19437" y="60043"/>
                  </a:lnTo>
                  <a:lnTo>
                    <a:pt x="40343" y="70315"/>
                  </a:lnTo>
                  <a:lnTo>
                    <a:pt x="89417" y="75683"/>
                  </a:lnTo>
                  <a:lnTo>
                    <a:pt x="104376" y="72207"/>
                  </a:lnTo>
                  <a:lnTo>
                    <a:pt x="117375" y="65253"/>
                  </a:lnTo>
                  <a:lnTo>
                    <a:pt x="127856" y="55107"/>
                  </a:lnTo>
                  <a:lnTo>
                    <a:pt x="130510" y="49438"/>
                  </a:lnTo>
                  <a:lnTo>
                    <a:pt x="131577" y="37495"/>
                  </a:lnTo>
                  <a:lnTo>
                    <a:pt x="129463" y="32757"/>
                  </a:lnTo>
                  <a:lnTo>
                    <a:pt x="121470" y="25613"/>
                  </a:lnTo>
                  <a:lnTo>
                    <a:pt x="101698" y="17624"/>
                  </a:lnTo>
                  <a:lnTo>
                    <a:pt x="47593" y="18600"/>
                  </a:lnTo>
                  <a:lnTo>
                    <a:pt x="41017" y="20866"/>
                  </a:lnTo>
                  <a:lnTo>
                    <a:pt x="31830" y="29029"/>
                  </a:lnTo>
                  <a:lnTo>
                    <a:pt x="31215" y="32759"/>
                  </a:lnTo>
                  <a:lnTo>
                    <a:pt x="32922" y="35950"/>
                  </a:lnTo>
                  <a:lnTo>
                    <a:pt x="36176" y="38783"/>
                  </a:lnTo>
                  <a:lnTo>
                    <a:pt x="57611" y="42771"/>
                  </a:lnTo>
                  <a:lnTo>
                    <a:pt x="102993" y="42347"/>
                  </a:lnTo>
                  <a:lnTo>
                    <a:pt x="159286" y="34978"/>
                  </a:lnTo>
                  <a:lnTo>
                    <a:pt x="181185" y="25964"/>
                  </a:lnTo>
                  <a:lnTo>
                    <a:pt x="183701" y="22954"/>
                  </a:lnTo>
                  <a:lnTo>
                    <a:pt x="183262" y="20241"/>
                  </a:lnTo>
                  <a:lnTo>
                    <a:pt x="180853" y="17728"/>
                  </a:lnTo>
                  <a:lnTo>
                    <a:pt x="163978" y="10819"/>
                  </a:lnTo>
                  <a:lnTo>
                    <a:pt x="109065" y="1912"/>
                  </a:lnTo>
                  <a:lnTo>
                    <a:pt x="6808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124453" y="2220582"/>
              <a:ext cx="109158" cy="67306"/>
            </a:xfrm>
            <a:custGeom>
              <a:avLst/>
              <a:gdLst/>
              <a:ahLst/>
              <a:cxnLst/>
              <a:rect l="0" t="0" r="0" b="0"/>
              <a:pathLst>
                <a:path w="109158" h="67306">
                  <a:moveTo>
                    <a:pt x="25397" y="1918"/>
                  </a:moveTo>
                  <a:lnTo>
                    <a:pt x="15964" y="12763"/>
                  </a:lnTo>
                  <a:lnTo>
                    <a:pt x="11092" y="22966"/>
                  </a:lnTo>
                  <a:lnTo>
                    <a:pt x="10337" y="34556"/>
                  </a:lnTo>
                  <a:lnTo>
                    <a:pt x="13060" y="46057"/>
                  </a:lnTo>
                  <a:lnTo>
                    <a:pt x="18973" y="55872"/>
                  </a:lnTo>
                  <a:lnTo>
                    <a:pt x="28186" y="63057"/>
                  </a:lnTo>
                  <a:lnTo>
                    <a:pt x="33607" y="65961"/>
                  </a:lnTo>
                  <a:lnTo>
                    <a:pt x="45274" y="67305"/>
                  </a:lnTo>
                  <a:lnTo>
                    <a:pt x="70011" y="62420"/>
                  </a:lnTo>
                  <a:lnTo>
                    <a:pt x="85575" y="53319"/>
                  </a:lnTo>
                  <a:lnTo>
                    <a:pt x="99124" y="41686"/>
                  </a:lnTo>
                  <a:lnTo>
                    <a:pt x="108704" y="25931"/>
                  </a:lnTo>
                  <a:lnTo>
                    <a:pt x="109157" y="20749"/>
                  </a:lnTo>
                  <a:lnTo>
                    <a:pt x="105898" y="11228"/>
                  </a:lnTo>
                  <a:lnTo>
                    <a:pt x="95983" y="4174"/>
                  </a:lnTo>
                  <a:lnTo>
                    <a:pt x="89388" y="1305"/>
                  </a:lnTo>
                  <a:lnTo>
                    <a:pt x="74534" y="0"/>
                  </a:lnTo>
                  <a:lnTo>
                    <a:pt x="20204" y="10644"/>
                  </a:lnTo>
                  <a:lnTo>
                    <a:pt x="3711" y="20183"/>
                  </a:lnTo>
                  <a:lnTo>
                    <a:pt x="1062" y="24678"/>
                  </a:lnTo>
                  <a:lnTo>
                    <a:pt x="0" y="35317"/>
                  </a:lnTo>
                  <a:lnTo>
                    <a:pt x="2822" y="37589"/>
                  </a:lnTo>
                  <a:lnTo>
                    <a:pt x="7524" y="37693"/>
                  </a:lnTo>
                  <a:lnTo>
                    <a:pt x="25397" y="33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67697" y="1952429"/>
              <a:ext cx="152031" cy="49757"/>
            </a:xfrm>
            <a:custGeom>
              <a:avLst/>
              <a:gdLst/>
              <a:ahLst/>
              <a:cxnLst/>
              <a:rect l="0" t="0" r="0" b="0"/>
              <a:pathLst>
                <a:path w="152031" h="49757">
                  <a:moveTo>
                    <a:pt x="107553" y="3371"/>
                  </a:moveTo>
                  <a:lnTo>
                    <a:pt x="97440" y="0"/>
                  </a:lnTo>
                  <a:lnTo>
                    <a:pt x="86830" y="226"/>
                  </a:lnTo>
                  <a:lnTo>
                    <a:pt x="75765" y="3385"/>
                  </a:lnTo>
                  <a:lnTo>
                    <a:pt x="66144" y="9492"/>
                  </a:lnTo>
                  <a:lnTo>
                    <a:pt x="59045" y="18791"/>
                  </a:lnTo>
                  <a:lnTo>
                    <a:pt x="56164" y="24235"/>
                  </a:lnTo>
                  <a:lnTo>
                    <a:pt x="55655" y="29274"/>
                  </a:lnTo>
                  <a:lnTo>
                    <a:pt x="58852" y="38637"/>
                  </a:lnTo>
                  <a:lnTo>
                    <a:pt x="66858" y="45621"/>
                  </a:lnTo>
                  <a:lnTo>
                    <a:pt x="71956" y="48471"/>
                  </a:lnTo>
                  <a:lnTo>
                    <a:pt x="83266" y="49756"/>
                  </a:lnTo>
                  <a:lnTo>
                    <a:pt x="118414" y="46665"/>
                  </a:lnTo>
                  <a:lnTo>
                    <a:pt x="138052" y="37757"/>
                  </a:lnTo>
                  <a:lnTo>
                    <a:pt x="148390" y="30178"/>
                  </a:lnTo>
                  <a:lnTo>
                    <a:pt x="151005" y="25476"/>
                  </a:lnTo>
                  <a:lnTo>
                    <a:pt x="152030" y="14606"/>
                  </a:lnTo>
                  <a:lnTo>
                    <a:pt x="148493" y="10861"/>
                  </a:lnTo>
                  <a:lnTo>
                    <a:pt x="135156" y="6700"/>
                  </a:lnTo>
                  <a:lnTo>
                    <a:pt x="87678" y="5691"/>
                  </a:lnTo>
                  <a:lnTo>
                    <a:pt x="28677" y="18324"/>
                  </a:lnTo>
                  <a:lnTo>
                    <a:pt x="3671" y="27949"/>
                  </a:lnTo>
                  <a:lnTo>
                    <a:pt x="198" y="31751"/>
                  </a:lnTo>
                  <a:lnTo>
                    <a:pt x="0" y="35696"/>
                  </a:lnTo>
                  <a:lnTo>
                    <a:pt x="1984" y="39738"/>
                  </a:lnTo>
                  <a:lnTo>
                    <a:pt x="6835" y="42432"/>
                  </a:lnTo>
                  <a:lnTo>
                    <a:pt x="37703" y="478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827643" y="1924113"/>
              <a:ext cx="141108" cy="69733"/>
            </a:xfrm>
            <a:custGeom>
              <a:avLst/>
              <a:gdLst/>
              <a:ahLst/>
              <a:cxnLst/>
              <a:rect l="0" t="0" r="0" b="0"/>
              <a:pathLst>
                <a:path w="141108" h="69733">
                  <a:moveTo>
                    <a:pt x="141107" y="25337"/>
                  </a:moveTo>
                  <a:lnTo>
                    <a:pt x="114592" y="11031"/>
                  </a:lnTo>
                  <a:lnTo>
                    <a:pt x="100630" y="10277"/>
                  </a:lnTo>
                  <a:lnTo>
                    <a:pt x="86428" y="12999"/>
                  </a:lnTo>
                  <a:lnTo>
                    <a:pt x="70500" y="22465"/>
                  </a:lnTo>
                  <a:lnTo>
                    <a:pt x="61278" y="30175"/>
                  </a:lnTo>
                  <a:lnTo>
                    <a:pt x="51524" y="49192"/>
                  </a:lnTo>
                  <a:lnTo>
                    <a:pt x="51046" y="55351"/>
                  </a:lnTo>
                  <a:lnTo>
                    <a:pt x="54278" y="65958"/>
                  </a:lnTo>
                  <a:lnTo>
                    <a:pt x="57821" y="68646"/>
                  </a:lnTo>
                  <a:lnTo>
                    <a:pt x="62300" y="69732"/>
                  </a:lnTo>
                  <a:lnTo>
                    <a:pt x="78716" y="67889"/>
                  </a:lnTo>
                  <a:lnTo>
                    <a:pt x="84696" y="66405"/>
                  </a:lnTo>
                  <a:lnTo>
                    <a:pt x="89389" y="63299"/>
                  </a:lnTo>
                  <a:lnTo>
                    <a:pt x="107816" y="40554"/>
                  </a:lnTo>
                  <a:lnTo>
                    <a:pt x="109741" y="34776"/>
                  </a:lnTo>
                  <a:lnTo>
                    <a:pt x="109998" y="20830"/>
                  </a:lnTo>
                  <a:lnTo>
                    <a:pt x="107668" y="14571"/>
                  </a:lnTo>
                  <a:lnTo>
                    <a:pt x="99434" y="3854"/>
                  </a:lnTo>
                  <a:lnTo>
                    <a:pt x="94275" y="1137"/>
                  </a:lnTo>
                  <a:lnTo>
                    <a:pt x="82899" y="0"/>
                  </a:lnTo>
                  <a:lnTo>
                    <a:pt x="34829" y="8781"/>
                  </a:lnTo>
                  <a:lnTo>
                    <a:pt x="14603" y="18236"/>
                  </a:lnTo>
                  <a:lnTo>
                    <a:pt x="5390" y="27826"/>
                  </a:lnTo>
                  <a:lnTo>
                    <a:pt x="1946" y="33346"/>
                  </a:lnTo>
                  <a:lnTo>
                    <a:pt x="0" y="45124"/>
                  </a:lnTo>
                  <a:lnTo>
                    <a:pt x="469" y="51229"/>
                  </a:lnTo>
                  <a:lnTo>
                    <a:pt x="4310" y="55298"/>
                  </a:lnTo>
                  <a:lnTo>
                    <a:pt x="17984" y="59820"/>
                  </a:lnTo>
                  <a:lnTo>
                    <a:pt x="50438" y="57653"/>
                  </a:lnTo>
                  <a:lnTo>
                    <a:pt x="92469" y="45045"/>
                  </a:lnTo>
                  <a:lnTo>
                    <a:pt x="103733" y="35507"/>
                  </a:lnTo>
                  <a:lnTo>
                    <a:pt x="107724" y="30000"/>
                  </a:lnTo>
                  <a:lnTo>
                    <a:pt x="108269" y="25624"/>
                  </a:lnTo>
                  <a:lnTo>
                    <a:pt x="106515" y="22000"/>
                  </a:lnTo>
                  <a:lnTo>
                    <a:pt x="103229" y="18879"/>
                  </a:lnTo>
                  <a:lnTo>
                    <a:pt x="92052" y="15411"/>
                  </a:lnTo>
                  <a:lnTo>
                    <a:pt x="68011" y="15341"/>
                  </a:lnTo>
                  <a:lnTo>
                    <a:pt x="39507" y="189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810497" y="1292651"/>
            <a:ext cx="1564654" cy="834289"/>
            <a:chOff x="2810497" y="1292651"/>
            <a:chExt cx="1564654" cy="834289"/>
          </a:xfrm>
        </p:grpSpPr>
        <p:sp>
          <p:nvSpPr>
            <p:cNvPr id="139" name="Freeform 138"/>
            <p:cNvSpPr/>
            <p:nvPr/>
          </p:nvSpPr>
          <p:spPr>
            <a:xfrm>
              <a:off x="2810497" y="1816511"/>
              <a:ext cx="576588" cy="310429"/>
            </a:xfrm>
            <a:custGeom>
              <a:avLst/>
              <a:gdLst/>
              <a:ahLst/>
              <a:cxnLst/>
              <a:rect l="0" t="0" r="0" b="0"/>
              <a:pathLst>
                <a:path w="576588" h="310429">
                  <a:moveTo>
                    <a:pt x="129553" y="63089"/>
                  </a:moveTo>
                  <a:lnTo>
                    <a:pt x="72256" y="102237"/>
                  </a:lnTo>
                  <a:lnTo>
                    <a:pt x="31315" y="145700"/>
                  </a:lnTo>
                  <a:lnTo>
                    <a:pt x="10949" y="184304"/>
                  </a:lnTo>
                  <a:lnTo>
                    <a:pt x="0" y="225441"/>
                  </a:lnTo>
                  <a:lnTo>
                    <a:pt x="3721" y="253046"/>
                  </a:lnTo>
                  <a:lnTo>
                    <a:pt x="11131" y="272478"/>
                  </a:lnTo>
                  <a:lnTo>
                    <a:pt x="14621" y="278882"/>
                  </a:lnTo>
                  <a:lnTo>
                    <a:pt x="24145" y="287878"/>
                  </a:lnTo>
                  <a:lnTo>
                    <a:pt x="55099" y="305429"/>
                  </a:lnTo>
                  <a:lnTo>
                    <a:pt x="116646" y="310428"/>
                  </a:lnTo>
                  <a:lnTo>
                    <a:pt x="150679" y="307307"/>
                  </a:lnTo>
                  <a:lnTo>
                    <a:pt x="210612" y="286612"/>
                  </a:lnTo>
                  <a:lnTo>
                    <a:pt x="272970" y="264091"/>
                  </a:lnTo>
                  <a:lnTo>
                    <a:pt x="307006" y="251740"/>
                  </a:lnTo>
                  <a:lnTo>
                    <a:pt x="316136" y="243595"/>
                  </a:lnTo>
                  <a:lnTo>
                    <a:pt x="325242" y="225228"/>
                  </a:lnTo>
                  <a:lnTo>
                    <a:pt x="338011" y="197108"/>
                  </a:lnTo>
                  <a:lnTo>
                    <a:pt x="362476" y="167236"/>
                  </a:lnTo>
                  <a:lnTo>
                    <a:pt x="381855" y="154233"/>
                  </a:lnTo>
                  <a:lnTo>
                    <a:pt x="445271" y="133109"/>
                  </a:lnTo>
                  <a:lnTo>
                    <a:pt x="475472" y="127877"/>
                  </a:lnTo>
                  <a:lnTo>
                    <a:pt x="520166" y="128640"/>
                  </a:lnTo>
                  <a:lnTo>
                    <a:pt x="554596" y="138148"/>
                  </a:lnTo>
                  <a:lnTo>
                    <a:pt x="567522" y="144897"/>
                  </a:lnTo>
                  <a:lnTo>
                    <a:pt x="571816" y="150083"/>
                  </a:lnTo>
                  <a:lnTo>
                    <a:pt x="576587" y="163371"/>
                  </a:lnTo>
                  <a:lnTo>
                    <a:pt x="575742" y="170161"/>
                  </a:lnTo>
                  <a:lnTo>
                    <a:pt x="569159" y="183349"/>
                  </a:lnTo>
                  <a:lnTo>
                    <a:pt x="533681" y="223097"/>
                  </a:lnTo>
                  <a:lnTo>
                    <a:pt x="515524" y="235696"/>
                  </a:lnTo>
                  <a:lnTo>
                    <a:pt x="462693" y="256553"/>
                  </a:lnTo>
                  <a:lnTo>
                    <a:pt x="435224" y="257054"/>
                  </a:lnTo>
                  <a:lnTo>
                    <a:pt x="409211" y="250853"/>
                  </a:lnTo>
                  <a:lnTo>
                    <a:pt x="393545" y="243201"/>
                  </a:lnTo>
                  <a:lnTo>
                    <a:pt x="381879" y="232744"/>
                  </a:lnTo>
                  <a:lnTo>
                    <a:pt x="356303" y="189278"/>
                  </a:lnTo>
                  <a:lnTo>
                    <a:pt x="342135" y="144807"/>
                  </a:lnTo>
                  <a:lnTo>
                    <a:pt x="332373" y="82400"/>
                  </a:lnTo>
                  <a:lnTo>
                    <a:pt x="324211" y="51695"/>
                  </a:lnTo>
                  <a:lnTo>
                    <a:pt x="311172" y="31726"/>
                  </a:lnTo>
                  <a:lnTo>
                    <a:pt x="293903" y="15775"/>
                  </a:lnTo>
                  <a:lnTo>
                    <a:pt x="279738" y="10310"/>
                  </a:lnTo>
                  <a:lnTo>
                    <a:pt x="232222" y="3178"/>
                  </a:lnTo>
                  <a:lnTo>
                    <a:pt x="171060" y="10645"/>
                  </a:lnTo>
                  <a:lnTo>
                    <a:pt x="137830" y="20614"/>
                  </a:lnTo>
                  <a:lnTo>
                    <a:pt x="78803" y="45807"/>
                  </a:lnTo>
                  <a:lnTo>
                    <a:pt x="42646" y="71214"/>
                  </a:lnTo>
                  <a:lnTo>
                    <a:pt x="23604" y="93170"/>
                  </a:lnTo>
                  <a:lnTo>
                    <a:pt x="7607" y="126369"/>
                  </a:lnTo>
                  <a:lnTo>
                    <a:pt x="7422" y="152316"/>
                  </a:lnTo>
                  <a:lnTo>
                    <a:pt x="12007" y="166481"/>
                  </a:lnTo>
                  <a:lnTo>
                    <a:pt x="15206" y="172234"/>
                  </a:lnTo>
                  <a:lnTo>
                    <a:pt x="33191" y="187072"/>
                  </a:lnTo>
                  <a:lnTo>
                    <a:pt x="48391" y="192276"/>
                  </a:lnTo>
                  <a:lnTo>
                    <a:pt x="64553" y="193883"/>
                  </a:lnTo>
                  <a:lnTo>
                    <a:pt x="88813" y="190116"/>
                  </a:lnTo>
                  <a:lnTo>
                    <a:pt x="109721" y="179670"/>
                  </a:lnTo>
                  <a:lnTo>
                    <a:pt x="168325" y="130847"/>
                  </a:lnTo>
                  <a:lnTo>
                    <a:pt x="224795" y="69477"/>
                  </a:lnTo>
                  <a:lnTo>
                    <a:pt x="281442" y="21639"/>
                  </a:lnTo>
                  <a:lnTo>
                    <a:pt x="325475" y="4272"/>
                  </a:lnTo>
                  <a:lnTo>
                    <a:pt x="373260" y="0"/>
                  </a:lnTo>
                  <a:lnTo>
                    <a:pt x="420424" y="8463"/>
                  </a:lnTo>
                  <a:lnTo>
                    <a:pt x="478771" y="42043"/>
                  </a:lnTo>
                  <a:lnTo>
                    <a:pt x="487726" y="52324"/>
                  </a:lnTo>
                  <a:lnTo>
                    <a:pt x="491101" y="58029"/>
                  </a:lnTo>
                  <a:lnTo>
                    <a:pt x="492971" y="71894"/>
                  </a:lnTo>
                  <a:lnTo>
                    <a:pt x="490744" y="87463"/>
                  </a:lnTo>
                  <a:lnTo>
                    <a:pt x="481557" y="110685"/>
                  </a:lnTo>
                  <a:lnTo>
                    <a:pt x="430364" y="174067"/>
                  </a:lnTo>
                  <a:lnTo>
                    <a:pt x="420863" y="190986"/>
                  </a:lnTo>
                  <a:lnTo>
                    <a:pt x="419655" y="203188"/>
                  </a:lnTo>
                  <a:lnTo>
                    <a:pt x="420321" y="209405"/>
                  </a:lnTo>
                  <a:lnTo>
                    <a:pt x="426706" y="220076"/>
                  </a:lnTo>
                  <a:lnTo>
                    <a:pt x="431371" y="224897"/>
                  </a:lnTo>
                  <a:lnTo>
                    <a:pt x="444081" y="230253"/>
                  </a:lnTo>
                  <a:lnTo>
                    <a:pt x="507270" y="240385"/>
                  </a:lnTo>
                  <a:lnTo>
                    <a:pt x="523253" y="240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916234" y="1292651"/>
              <a:ext cx="458917" cy="417501"/>
            </a:xfrm>
            <a:custGeom>
              <a:avLst/>
              <a:gdLst/>
              <a:ahLst/>
              <a:cxnLst/>
              <a:rect l="0" t="0" r="0" b="0"/>
              <a:pathLst>
                <a:path w="458917" h="417501">
                  <a:moveTo>
                    <a:pt x="90616" y="72599"/>
                  </a:moveTo>
                  <a:lnTo>
                    <a:pt x="39155" y="79507"/>
                  </a:lnTo>
                  <a:lnTo>
                    <a:pt x="24000" y="84136"/>
                  </a:lnTo>
                  <a:lnTo>
                    <a:pt x="12561" y="90897"/>
                  </a:lnTo>
                  <a:lnTo>
                    <a:pt x="4654" y="100487"/>
                  </a:lnTo>
                  <a:lnTo>
                    <a:pt x="1558" y="106008"/>
                  </a:lnTo>
                  <a:lnTo>
                    <a:pt x="0" y="119668"/>
                  </a:lnTo>
                  <a:lnTo>
                    <a:pt x="2364" y="133735"/>
                  </a:lnTo>
                  <a:lnTo>
                    <a:pt x="11629" y="149588"/>
                  </a:lnTo>
                  <a:lnTo>
                    <a:pt x="19292" y="158792"/>
                  </a:lnTo>
                  <a:lnTo>
                    <a:pt x="38282" y="168537"/>
                  </a:lnTo>
                  <a:lnTo>
                    <a:pt x="72099" y="177445"/>
                  </a:lnTo>
                  <a:lnTo>
                    <a:pt x="135333" y="184641"/>
                  </a:lnTo>
                  <a:lnTo>
                    <a:pt x="198462" y="189973"/>
                  </a:lnTo>
                  <a:lnTo>
                    <a:pt x="254984" y="201800"/>
                  </a:lnTo>
                  <a:lnTo>
                    <a:pt x="282389" y="214833"/>
                  </a:lnTo>
                  <a:lnTo>
                    <a:pt x="305012" y="232100"/>
                  </a:lnTo>
                  <a:lnTo>
                    <a:pt x="331161" y="270105"/>
                  </a:lnTo>
                  <a:lnTo>
                    <a:pt x="338636" y="286674"/>
                  </a:lnTo>
                  <a:lnTo>
                    <a:pt x="342139" y="311163"/>
                  </a:lnTo>
                  <a:lnTo>
                    <a:pt x="335544" y="348660"/>
                  </a:lnTo>
                  <a:lnTo>
                    <a:pt x="327884" y="361333"/>
                  </a:lnTo>
                  <a:lnTo>
                    <a:pt x="303294" y="385423"/>
                  </a:lnTo>
                  <a:lnTo>
                    <a:pt x="268967" y="403603"/>
                  </a:lnTo>
                  <a:lnTo>
                    <a:pt x="212688" y="417500"/>
                  </a:lnTo>
                  <a:lnTo>
                    <a:pt x="155348" y="414369"/>
                  </a:lnTo>
                  <a:lnTo>
                    <a:pt x="115397" y="403438"/>
                  </a:lnTo>
                  <a:lnTo>
                    <a:pt x="92314" y="391778"/>
                  </a:lnTo>
                  <a:lnTo>
                    <a:pt x="82434" y="381673"/>
                  </a:lnTo>
                  <a:lnTo>
                    <a:pt x="78811" y="376015"/>
                  </a:lnTo>
                  <a:lnTo>
                    <a:pt x="76668" y="364084"/>
                  </a:lnTo>
                  <a:lnTo>
                    <a:pt x="81041" y="339177"/>
                  </a:lnTo>
                  <a:lnTo>
                    <a:pt x="90358" y="326545"/>
                  </a:lnTo>
                  <a:lnTo>
                    <a:pt x="149972" y="277287"/>
                  </a:lnTo>
                  <a:lnTo>
                    <a:pt x="176973" y="259160"/>
                  </a:lnTo>
                  <a:lnTo>
                    <a:pt x="239971" y="224765"/>
                  </a:lnTo>
                  <a:lnTo>
                    <a:pt x="300087" y="192326"/>
                  </a:lnTo>
                  <a:lnTo>
                    <a:pt x="353943" y="162654"/>
                  </a:lnTo>
                  <a:lnTo>
                    <a:pt x="356478" y="158036"/>
                  </a:lnTo>
                  <a:lnTo>
                    <a:pt x="357414" y="147260"/>
                  </a:lnTo>
                  <a:lnTo>
                    <a:pt x="353597" y="137296"/>
                  </a:lnTo>
                  <a:lnTo>
                    <a:pt x="311547" y="90415"/>
                  </a:lnTo>
                  <a:lnTo>
                    <a:pt x="257778" y="49394"/>
                  </a:lnTo>
                  <a:lnTo>
                    <a:pt x="194794" y="20392"/>
                  </a:lnTo>
                  <a:lnTo>
                    <a:pt x="136974" y="2914"/>
                  </a:lnTo>
                  <a:lnTo>
                    <a:pt x="123214" y="0"/>
                  </a:lnTo>
                  <a:lnTo>
                    <a:pt x="110043" y="1057"/>
                  </a:lnTo>
                  <a:lnTo>
                    <a:pt x="79976" y="12554"/>
                  </a:lnTo>
                  <a:lnTo>
                    <a:pt x="49808" y="32559"/>
                  </a:lnTo>
                  <a:lnTo>
                    <a:pt x="19646" y="64540"/>
                  </a:lnTo>
                  <a:lnTo>
                    <a:pt x="8126" y="88164"/>
                  </a:lnTo>
                  <a:lnTo>
                    <a:pt x="3615" y="113037"/>
                  </a:lnTo>
                  <a:lnTo>
                    <a:pt x="5649" y="134910"/>
                  </a:lnTo>
                  <a:lnTo>
                    <a:pt x="14092" y="154797"/>
                  </a:lnTo>
                  <a:lnTo>
                    <a:pt x="25325" y="165811"/>
                  </a:lnTo>
                  <a:lnTo>
                    <a:pt x="47517" y="178064"/>
                  </a:lnTo>
                  <a:lnTo>
                    <a:pt x="71966" y="184281"/>
                  </a:lnTo>
                  <a:lnTo>
                    <a:pt x="97085" y="184242"/>
                  </a:lnTo>
                  <a:lnTo>
                    <a:pt x="122401" y="177880"/>
                  </a:lnTo>
                  <a:lnTo>
                    <a:pt x="181635" y="147388"/>
                  </a:lnTo>
                  <a:lnTo>
                    <a:pt x="237438" y="97080"/>
                  </a:lnTo>
                  <a:lnTo>
                    <a:pt x="278909" y="43575"/>
                  </a:lnTo>
                  <a:lnTo>
                    <a:pt x="295043" y="33817"/>
                  </a:lnTo>
                  <a:lnTo>
                    <a:pt x="325233" y="29269"/>
                  </a:lnTo>
                  <a:lnTo>
                    <a:pt x="384470" y="33317"/>
                  </a:lnTo>
                  <a:lnTo>
                    <a:pt x="418445" y="42915"/>
                  </a:lnTo>
                  <a:lnTo>
                    <a:pt x="445748" y="58190"/>
                  </a:lnTo>
                  <a:lnTo>
                    <a:pt x="450137" y="64404"/>
                  </a:lnTo>
                  <a:lnTo>
                    <a:pt x="458916" y="979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5184264" y="1132744"/>
            <a:ext cx="424766" cy="340287"/>
          </a:xfrm>
          <a:custGeom>
            <a:avLst/>
            <a:gdLst/>
            <a:ahLst/>
            <a:cxnLst/>
            <a:rect l="0" t="0" r="0" b="0"/>
            <a:pathLst>
              <a:path w="424766" h="340287">
                <a:moveTo>
                  <a:pt x="244986" y="48356"/>
                </a:moveTo>
                <a:lnTo>
                  <a:pt x="238244" y="41614"/>
                </a:lnTo>
                <a:lnTo>
                  <a:pt x="234141" y="40334"/>
                </a:lnTo>
                <a:lnTo>
                  <a:pt x="217549" y="41902"/>
                </a:lnTo>
                <a:lnTo>
                  <a:pt x="178822" y="54109"/>
                </a:lnTo>
                <a:lnTo>
                  <a:pt x="126538" y="83723"/>
                </a:lnTo>
                <a:lnTo>
                  <a:pt x="107349" y="104383"/>
                </a:lnTo>
                <a:lnTo>
                  <a:pt x="99618" y="117707"/>
                </a:lnTo>
                <a:lnTo>
                  <a:pt x="97593" y="130684"/>
                </a:lnTo>
                <a:lnTo>
                  <a:pt x="99750" y="142802"/>
                </a:lnTo>
                <a:lnTo>
                  <a:pt x="105413" y="152891"/>
                </a:lnTo>
                <a:lnTo>
                  <a:pt x="140107" y="183747"/>
                </a:lnTo>
                <a:lnTo>
                  <a:pt x="196113" y="217686"/>
                </a:lnTo>
                <a:lnTo>
                  <a:pt x="207065" y="233759"/>
                </a:lnTo>
                <a:lnTo>
                  <a:pt x="211407" y="255298"/>
                </a:lnTo>
                <a:lnTo>
                  <a:pt x="208661" y="269447"/>
                </a:lnTo>
                <a:lnTo>
                  <a:pt x="205952" y="276183"/>
                </a:lnTo>
                <a:lnTo>
                  <a:pt x="197299" y="285550"/>
                </a:lnTo>
                <a:lnTo>
                  <a:pt x="160270" y="307022"/>
                </a:lnTo>
                <a:lnTo>
                  <a:pt x="134513" y="312675"/>
                </a:lnTo>
                <a:lnTo>
                  <a:pt x="78340" y="312966"/>
                </a:lnTo>
                <a:lnTo>
                  <a:pt x="36905" y="303492"/>
                </a:lnTo>
                <a:lnTo>
                  <a:pt x="17527" y="292266"/>
                </a:lnTo>
                <a:lnTo>
                  <a:pt x="7250" y="281644"/>
                </a:lnTo>
                <a:lnTo>
                  <a:pt x="1742" y="267986"/>
                </a:lnTo>
                <a:lnTo>
                  <a:pt x="0" y="253214"/>
                </a:lnTo>
                <a:lnTo>
                  <a:pt x="1577" y="239593"/>
                </a:lnTo>
                <a:lnTo>
                  <a:pt x="9803" y="220024"/>
                </a:lnTo>
                <a:lnTo>
                  <a:pt x="24549" y="204192"/>
                </a:lnTo>
                <a:lnTo>
                  <a:pt x="54725" y="183761"/>
                </a:lnTo>
                <a:lnTo>
                  <a:pt x="60995" y="180959"/>
                </a:lnTo>
                <a:lnTo>
                  <a:pt x="75488" y="179728"/>
                </a:lnTo>
                <a:lnTo>
                  <a:pt x="90631" y="182238"/>
                </a:lnTo>
                <a:lnTo>
                  <a:pt x="110351" y="191585"/>
                </a:lnTo>
                <a:lnTo>
                  <a:pt x="168534" y="224094"/>
                </a:lnTo>
                <a:lnTo>
                  <a:pt x="230333" y="246073"/>
                </a:lnTo>
                <a:lnTo>
                  <a:pt x="293684" y="251075"/>
                </a:lnTo>
                <a:lnTo>
                  <a:pt x="322053" y="248042"/>
                </a:lnTo>
                <a:lnTo>
                  <a:pt x="337799" y="240822"/>
                </a:lnTo>
                <a:lnTo>
                  <a:pt x="371665" y="212173"/>
                </a:lnTo>
                <a:lnTo>
                  <a:pt x="395441" y="179153"/>
                </a:lnTo>
                <a:lnTo>
                  <a:pt x="423534" y="119683"/>
                </a:lnTo>
                <a:lnTo>
                  <a:pt x="424765" y="106162"/>
                </a:lnTo>
                <a:lnTo>
                  <a:pt x="419806" y="80236"/>
                </a:lnTo>
                <a:lnTo>
                  <a:pt x="410693" y="61094"/>
                </a:lnTo>
                <a:lnTo>
                  <a:pt x="395684" y="45388"/>
                </a:lnTo>
                <a:lnTo>
                  <a:pt x="365875" y="28145"/>
                </a:lnTo>
                <a:lnTo>
                  <a:pt x="306724" y="12642"/>
                </a:lnTo>
                <a:lnTo>
                  <a:pt x="248600" y="402"/>
                </a:lnTo>
                <a:lnTo>
                  <a:pt x="208645" y="0"/>
                </a:lnTo>
                <a:lnTo>
                  <a:pt x="149333" y="7326"/>
                </a:lnTo>
                <a:lnTo>
                  <a:pt x="86200" y="29606"/>
                </a:lnTo>
                <a:lnTo>
                  <a:pt x="60120" y="42095"/>
                </a:lnTo>
                <a:lnTo>
                  <a:pt x="30403" y="63890"/>
                </a:lnTo>
                <a:lnTo>
                  <a:pt x="23086" y="75016"/>
                </a:lnTo>
                <a:lnTo>
                  <a:pt x="21245" y="87016"/>
                </a:lnTo>
                <a:lnTo>
                  <a:pt x="21742" y="93179"/>
                </a:lnTo>
                <a:lnTo>
                  <a:pt x="27939" y="103790"/>
                </a:lnTo>
                <a:lnTo>
                  <a:pt x="38454" y="112505"/>
                </a:lnTo>
                <a:lnTo>
                  <a:pt x="52535" y="118730"/>
                </a:lnTo>
                <a:lnTo>
                  <a:pt x="114709" y="124921"/>
                </a:lnTo>
                <a:lnTo>
                  <a:pt x="177496" y="130631"/>
                </a:lnTo>
                <a:lnTo>
                  <a:pt x="239038" y="138734"/>
                </a:lnTo>
                <a:lnTo>
                  <a:pt x="302021" y="154247"/>
                </a:lnTo>
                <a:lnTo>
                  <a:pt x="342616" y="168151"/>
                </a:lnTo>
                <a:lnTo>
                  <a:pt x="380966" y="197867"/>
                </a:lnTo>
                <a:lnTo>
                  <a:pt x="398481" y="220490"/>
                </a:lnTo>
                <a:lnTo>
                  <a:pt x="404458" y="232810"/>
                </a:lnTo>
                <a:lnTo>
                  <a:pt x="405048" y="258388"/>
                </a:lnTo>
                <a:lnTo>
                  <a:pt x="397383" y="281567"/>
                </a:lnTo>
                <a:lnTo>
                  <a:pt x="386175" y="298470"/>
                </a:lnTo>
                <a:lnTo>
                  <a:pt x="367175" y="312415"/>
                </a:lnTo>
                <a:lnTo>
                  <a:pt x="306786" y="331711"/>
                </a:lnTo>
                <a:lnTo>
                  <a:pt x="264257" y="339165"/>
                </a:lnTo>
                <a:lnTo>
                  <a:pt x="207960" y="340286"/>
                </a:lnTo>
                <a:lnTo>
                  <a:pt x="171507" y="337051"/>
                </a:lnTo>
                <a:lnTo>
                  <a:pt x="115062" y="318378"/>
                </a:lnTo>
                <a:lnTo>
                  <a:pt x="58326" y="289603"/>
                </a:lnTo>
                <a:lnTo>
                  <a:pt x="34940" y="269341"/>
                </a:lnTo>
                <a:lnTo>
                  <a:pt x="15713" y="240592"/>
                </a:lnTo>
                <a:lnTo>
                  <a:pt x="2038" y="207335"/>
                </a:lnTo>
                <a:lnTo>
                  <a:pt x="2100" y="181382"/>
                </a:lnTo>
                <a:lnTo>
                  <a:pt x="6744" y="167216"/>
                </a:lnTo>
                <a:lnTo>
                  <a:pt x="29086" y="1372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36279" y="120650"/>
            <a:ext cx="4815372" cy="311151"/>
            <a:chOff x="2036279" y="120650"/>
            <a:chExt cx="4815372" cy="311151"/>
          </a:xfrm>
        </p:grpSpPr>
        <p:sp>
          <p:nvSpPr>
            <p:cNvPr id="2" name="Freeform 1"/>
            <p:cNvSpPr/>
            <p:nvPr/>
          </p:nvSpPr>
          <p:spPr>
            <a:xfrm>
              <a:off x="2036279" y="171450"/>
              <a:ext cx="198922" cy="166962"/>
            </a:xfrm>
            <a:custGeom>
              <a:avLst/>
              <a:gdLst/>
              <a:ahLst/>
              <a:cxnLst/>
              <a:rect l="0" t="0" r="0" b="0"/>
              <a:pathLst>
                <a:path w="198922" h="166962">
                  <a:moveTo>
                    <a:pt x="33821" y="0"/>
                  </a:moveTo>
                  <a:lnTo>
                    <a:pt x="30450" y="56336"/>
                  </a:lnTo>
                  <a:lnTo>
                    <a:pt x="8764" y="113876"/>
                  </a:lnTo>
                  <a:lnTo>
                    <a:pt x="22" y="139616"/>
                  </a:lnTo>
                  <a:lnTo>
                    <a:pt x="0" y="145289"/>
                  </a:lnTo>
                  <a:lnTo>
                    <a:pt x="3737" y="155354"/>
                  </a:lnTo>
                  <a:lnTo>
                    <a:pt x="11984" y="162650"/>
                  </a:lnTo>
                  <a:lnTo>
                    <a:pt x="17146" y="165583"/>
                  </a:lnTo>
                  <a:lnTo>
                    <a:pt x="28527" y="166961"/>
                  </a:lnTo>
                  <a:lnTo>
                    <a:pt x="84779" y="160103"/>
                  </a:lnTo>
                  <a:lnTo>
                    <a:pt x="141904" y="147887"/>
                  </a:lnTo>
                  <a:lnTo>
                    <a:pt x="198921" y="14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290326" y="234950"/>
              <a:ext cx="123327" cy="88266"/>
            </a:xfrm>
            <a:custGeom>
              <a:avLst/>
              <a:gdLst/>
              <a:ahLst/>
              <a:cxnLst/>
              <a:rect l="0" t="0" r="0" b="0"/>
              <a:pathLst>
                <a:path w="123327" h="88266">
                  <a:moveTo>
                    <a:pt x="46474" y="0"/>
                  </a:moveTo>
                  <a:lnTo>
                    <a:pt x="36361" y="3371"/>
                  </a:lnTo>
                  <a:lnTo>
                    <a:pt x="27633" y="10670"/>
                  </a:lnTo>
                  <a:lnTo>
                    <a:pt x="6990" y="38669"/>
                  </a:lnTo>
                  <a:lnTo>
                    <a:pt x="1174" y="51053"/>
                  </a:lnTo>
                  <a:lnTo>
                    <a:pt x="0" y="63612"/>
                  </a:lnTo>
                  <a:lnTo>
                    <a:pt x="674" y="69925"/>
                  </a:lnTo>
                  <a:lnTo>
                    <a:pt x="7069" y="80702"/>
                  </a:lnTo>
                  <a:lnTo>
                    <a:pt x="11737" y="85551"/>
                  </a:lnTo>
                  <a:lnTo>
                    <a:pt x="18377" y="88079"/>
                  </a:lnTo>
                  <a:lnTo>
                    <a:pt x="43166" y="88265"/>
                  </a:lnTo>
                  <a:lnTo>
                    <a:pt x="77788" y="80071"/>
                  </a:lnTo>
                  <a:lnTo>
                    <a:pt x="93774" y="70605"/>
                  </a:lnTo>
                  <a:lnTo>
                    <a:pt x="111817" y="53353"/>
                  </a:lnTo>
                  <a:lnTo>
                    <a:pt x="120436" y="39705"/>
                  </a:lnTo>
                  <a:lnTo>
                    <a:pt x="123326" y="26113"/>
                  </a:lnTo>
                  <a:lnTo>
                    <a:pt x="123108" y="19526"/>
                  </a:lnTo>
                  <a:lnTo>
                    <a:pt x="120141" y="14428"/>
                  </a:lnTo>
                  <a:lnTo>
                    <a:pt x="109319" y="6883"/>
                  </a:lnTo>
                  <a:lnTo>
                    <a:pt x="87359" y="2039"/>
                  </a:lnTo>
                  <a:lnTo>
                    <a:pt x="66349" y="3975"/>
                  </a:lnTo>
                  <a:lnTo>
                    <a:pt x="33774" y="19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66317" y="228600"/>
              <a:ext cx="137513" cy="105641"/>
            </a:xfrm>
            <a:custGeom>
              <a:avLst/>
              <a:gdLst/>
              <a:ahLst/>
              <a:cxnLst/>
              <a:rect l="0" t="0" r="0" b="0"/>
              <a:pathLst>
                <a:path w="137513" h="105641">
                  <a:moveTo>
                    <a:pt x="73683" y="0"/>
                  </a:moveTo>
                  <a:lnTo>
                    <a:pt x="54816" y="5775"/>
                  </a:lnTo>
                  <a:lnTo>
                    <a:pt x="40498" y="16606"/>
                  </a:lnTo>
                  <a:lnTo>
                    <a:pt x="5976" y="61556"/>
                  </a:lnTo>
                  <a:lnTo>
                    <a:pt x="0" y="85345"/>
                  </a:lnTo>
                  <a:lnTo>
                    <a:pt x="1983" y="91469"/>
                  </a:lnTo>
                  <a:lnTo>
                    <a:pt x="6127" y="96257"/>
                  </a:lnTo>
                  <a:lnTo>
                    <a:pt x="11713" y="100155"/>
                  </a:lnTo>
                  <a:lnTo>
                    <a:pt x="25444" y="104485"/>
                  </a:lnTo>
                  <a:lnTo>
                    <a:pt x="33057" y="105640"/>
                  </a:lnTo>
                  <a:lnTo>
                    <a:pt x="49042" y="103160"/>
                  </a:lnTo>
                  <a:lnTo>
                    <a:pt x="104223" y="78036"/>
                  </a:lnTo>
                  <a:lnTo>
                    <a:pt x="134589" y="47425"/>
                  </a:lnTo>
                  <a:lnTo>
                    <a:pt x="136864" y="42200"/>
                  </a:lnTo>
                  <a:lnTo>
                    <a:pt x="137512" y="30750"/>
                  </a:lnTo>
                  <a:lnTo>
                    <a:pt x="135285" y="26144"/>
                  </a:lnTo>
                  <a:lnTo>
                    <a:pt x="127167" y="19146"/>
                  </a:lnTo>
                  <a:lnTo>
                    <a:pt x="107326" y="14610"/>
                  </a:lnTo>
                  <a:lnTo>
                    <a:pt x="86944" y="16637"/>
                  </a:lnTo>
                  <a:lnTo>
                    <a:pt x="75814" y="21740"/>
                  </a:lnTo>
                  <a:lnTo>
                    <a:pt x="60983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41600" y="12065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0" y="0"/>
                  </a:moveTo>
                  <a:lnTo>
                    <a:pt x="1881" y="62444"/>
                  </a:lnTo>
                  <a:lnTo>
                    <a:pt x="9460" y="122705"/>
                  </a:lnTo>
                  <a:lnTo>
                    <a:pt x="17580" y="182722"/>
                  </a:lnTo>
                  <a:lnTo>
                    <a:pt x="25400" y="209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98439" y="203200"/>
              <a:ext cx="146362" cy="139701"/>
            </a:xfrm>
            <a:custGeom>
              <a:avLst/>
              <a:gdLst/>
              <a:ahLst/>
              <a:cxnLst/>
              <a:rect l="0" t="0" r="0" b="0"/>
              <a:pathLst>
                <a:path w="146362" h="139701">
                  <a:moveTo>
                    <a:pt x="82861" y="0"/>
                  </a:moveTo>
                  <a:lnTo>
                    <a:pt x="86232" y="10113"/>
                  </a:lnTo>
                  <a:lnTo>
                    <a:pt x="84124" y="20722"/>
                  </a:lnTo>
                  <a:lnTo>
                    <a:pt x="81586" y="26515"/>
                  </a:lnTo>
                  <a:lnTo>
                    <a:pt x="73122" y="34833"/>
                  </a:lnTo>
                  <a:lnTo>
                    <a:pt x="12105" y="72591"/>
                  </a:lnTo>
                  <a:lnTo>
                    <a:pt x="2966" y="80711"/>
                  </a:lnTo>
                  <a:lnTo>
                    <a:pt x="670" y="85557"/>
                  </a:lnTo>
                  <a:lnTo>
                    <a:pt x="0" y="96587"/>
                  </a:lnTo>
                  <a:lnTo>
                    <a:pt x="2220" y="101080"/>
                  </a:lnTo>
                  <a:lnTo>
                    <a:pt x="10332" y="107954"/>
                  </a:lnTo>
                  <a:lnTo>
                    <a:pt x="73366" y="129062"/>
                  </a:lnTo>
                  <a:lnTo>
                    <a:pt x="134409" y="135064"/>
                  </a:lnTo>
                  <a:lnTo>
                    <a:pt x="146361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29354" y="133285"/>
              <a:ext cx="248847" cy="240226"/>
            </a:xfrm>
            <a:custGeom>
              <a:avLst/>
              <a:gdLst/>
              <a:ahLst/>
              <a:cxnLst/>
              <a:rect l="0" t="0" r="0" b="0"/>
              <a:pathLst>
                <a:path w="248847" h="240226">
                  <a:moveTo>
                    <a:pt x="178996" y="120715"/>
                  </a:moveTo>
                  <a:lnTo>
                    <a:pt x="168151" y="111281"/>
                  </a:lnTo>
                  <a:lnTo>
                    <a:pt x="157948" y="106409"/>
                  </a:lnTo>
                  <a:lnTo>
                    <a:pt x="144476" y="105655"/>
                  </a:lnTo>
                  <a:lnTo>
                    <a:pt x="116203" y="110920"/>
                  </a:lnTo>
                  <a:lnTo>
                    <a:pt x="90941" y="123824"/>
                  </a:lnTo>
                  <a:lnTo>
                    <a:pt x="28756" y="176166"/>
                  </a:lnTo>
                  <a:lnTo>
                    <a:pt x="10089" y="197834"/>
                  </a:lnTo>
                  <a:lnTo>
                    <a:pt x="460" y="216237"/>
                  </a:lnTo>
                  <a:lnTo>
                    <a:pt x="0" y="222496"/>
                  </a:lnTo>
                  <a:lnTo>
                    <a:pt x="3251" y="235096"/>
                  </a:lnTo>
                  <a:lnTo>
                    <a:pt x="6800" y="238597"/>
                  </a:lnTo>
                  <a:lnTo>
                    <a:pt x="11282" y="240225"/>
                  </a:lnTo>
                  <a:lnTo>
                    <a:pt x="29584" y="239146"/>
                  </a:lnTo>
                  <a:lnTo>
                    <a:pt x="61053" y="229089"/>
                  </a:lnTo>
                  <a:lnTo>
                    <a:pt x="99105" y="199766"/>
                  </a:lnTo>
                  <a:lnTo>
                    <a:pt x="153525" y="141807"/>
                  </a:lnTo>
                  <a:lnTo>
                    <a:pt x="170332" y="119655"/>
                  </a:lnTo>
                  <a:lnTo>
                    <a:pt x="200320" y="59748"/>
                  </a:lnTo>
                  <a:lnTo>
                    <a:pt x="217979" y="25799"/>
                  </a:lnTo>
                  <a:lnTo>
                    <a:pt x="221826" y="3143"/>
                  </a:lnTo>
                  <a:lnTo>
                    <a:pt x="221660" y="0"/>
                  </a:lnTo>
                  <a:lnTo>
                    <a:pt x="220845" y="22"/>
                  </a:lnTo>
                  <a:lnTo>
                    <a:pt x="214466" y="15265"/>
                  </a:lnTo>
                  <a:lnTo>
                    <a:pt x="198026" y="73383"/>
                  </a:lnTo>
                  <a:lnTo>
                    <a:pt x="192252" y="128693"/>
                  </a:lnTo>
                  <a:lnTo>
                    <a:pt x="195177" y="166349"/>
                  </a:lnTo>
                  <a:lnTo>
                    <a:pt x="200534" y="180038"/>
                  </a:lnTo>
                  <a:lnTo>
                    <a:pt x="208324" y="190825"/>
                  </a:lnTo>
                  <a:lnTo>
                    <a:pt x="218842" y="200323"/>
                  </a:lnTo>
                  <a:lnTo>
                    <a:pt x="230572" y="205485"/>
                  </a:lnTo>
                  <a:lnTo>
                    <a:pt x="248846" y="2096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47319" y="228600"/>
              <a:ext cx="104345" cy="124909"/>
            </a:xfrm>
            <a:custGeom>
              <a:avLst/>
              <a:gdLst/>
              <a:ahLst/>
              <a:cxnLst/>
              <a:rect l="0" t="0" r="0" b="0"/>
              <a:pathLst>
                <a:path w="104345" h="124909">
                  <a:moveTo>
                    <a:pt x="57881" y="0"/>
                  </a:moveTo>
                  <a:lnTo>
                    <a:pt x="47768" y="6742"/>
                  </a:lnTo>
                  <a:lnTo>
                    <a:pt x="18397" y="46948"/>
                  </a:lnTo>
                  <a:lnTo>
                    <a:pt x="145" y="92833"/>
                  </a:lnTo>
                  <a:lnTo>
                    <a:pt x="0" y="106876"/>
                  </a:lnTo>
                  <a:lnTo>
                    <a:pt x="2360" y="112173"/>
                  </a:lnTo>
                  <a:lnTo>
                    <a:pt x="10627" y="119940"/>
                  </a:lnTo>
                  <a:lnTo>
                    <a:pt x="23239" y="123862"/>
                  </a:lnTo>
                  <a:lnTo>
                    <a:pt x="30553" y="124908"/>
                  </a:lnTo>
                  <a:lnTo>
                    <a:pt x="44324" y="122307"/>
                  </a:lnTo>
                  <a:lnTo>
                    <a:pt x="62095" y="112910"/>
                  </a:lnTo>
                  <a:lnTo>
                    <a:pt x="80742" y="97092"/>
                  </a:lnTo>
                  <a:lnTo>
                    <a:pt x="97309" y="70946"/>
                  </a:lnTo>
                  <a:lnTo>
                    <a:pt x="103156" y="57637"/>
                  </a:lnTo>
                  <a:lnTo>
                    <a:pt x="104344" y="42785"/>
                  </a:lnTo>
                  <a:lnTo>
                    <a:pt x="103673" y="34873"/>
                  </a:lnTo>
                  <a:lnTo>
                    <a:pt x="101109" y="28893"/>
                  </a:lnTo>
                  <a:lnTo>
                    <a:pt x="92616" y="20367"/>
                  </a:lnTo>
                  <a:lnTo>
                    <a:pt x="79904" y="16108"/>
                  </a:lnTo>
                  <a:lnTo>
                    <a:pt x="57881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10923" y="234950"/>
              <a:ext cx="184001" cy="88976"/>
            </a:xfrm>
            <a:custGeom>
              <a:avLst/>
              <a:gdLst/>
              <a:ahLst/>
              <a:cxnLst/>
              <a:rect l="0" t="0" r="0" b="0"/>
              <a:pathLst>
                <a:path w="184001" h="88976">
                  <a:moveTo>
                    <a:pt x="14927" y="19050"/>
                  </a:moveTo>
                  <a:lnTo>
                    <a:pt x="0" y="69298"/>
                  </a:lnTo>
                  <a:lnTo>
                    <a:pt x="37" y="75126"/>
                  </a:lnTo>
                  <a:lnTo>
                    <a:pt x="3841" y="85365"/>
                  </a:lnTo>
                  <a:lnTo>
                    <a:pt x="7536" y="87955"/>
                  </a:lnTo>
                  <a:lnTo>
                    <a:pt x="12116" y="88975"/>
                  </a:lnTo>
                  <a:lnTo>
                    <a:pt x="17287" y="88950"/>
                  </a:lnTo>
                  <a:lnTo>
                    <a:pt x="28676" y="83278"/>
                  </a:lnTo>
                  <a:lnTo>
                    <a:pt x="49863" y="65760"/>
                  </a:lnTo>
                  <a:lnTo>
                    <a:pt x="70751" y="34762"/>
                  </a:lnTo>
                  <a:lnTo>
                    <a:pt x="74015" y="33758"/>
                  </a:lnTo>
                  <a:lnTo>
                    <a:pt x="76897" y="35205"/>
                  </a:lnTo>
                  <a:lnTo>
                    <a:pt x="81980" y="42458"/>
                  </a:lnTo>
                  <a:lnTo>
                    <a:pt x="96525" y="70424"/>
                  </a:lnTo>
                  <a:lnTo>
                    <a:pt x="106226" y="79042"/>
                  </a:lnTo>
                  <a:lnTo>
                    <a:pt x="118299" y="84519"/>
                  </a:lnTo>
                  <a:lnTo>
                    <a:pt x="133072" y="86953"/>
                  </a:lnTo>
                  <a:lnTo>
                    <a:pt x="147164" y="84272"/>
                  </a:lnTo>
                  <a:lnTo>
                    <a:pt x="153885" y="81581"/>
                  </a:lnTo>
                  <a:lnTo>
                    <a:pt x="163234" y="72947"/>
                  </a:lnTo>
                  <a:lnTo>
                    <a:pt x="181030" y="47680"/>
                  </a:lnTo>
                  <a:lnTo>
                    <a:pt x="184000" y="33656"/>
                  </a:lnTo>
                  <a:lnTo>
                    <a:pt x="181558" y="19897"/>
                  </a:lnTo>
                  <a:lnTo>
                    <a:pt x="178931" y="13265"/>
                  </a:lnTo>
                  <a:lnTo>
                    <a:pt x="174357" y="8843"/>
                  </a:lnTo>
                  <a:lnTo>
                    <a:pt x="156553" y="2620"/>
                  </a:lnTo>
                  <a:lnTo>
                    <a:pt x="1419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67150" y="245766"/>
              <a:ext cx="127001" cy="97135"/>
            </a:xfrm>
            <a:custGeom>
              <a:avLst/>
              <a:gdLst/>
              <a:ahLst/>
              <a:cxnLst/>
              <a:rect l="0" t="0" r="0" b="0"/>
              <a:pathLst>
                <a:path w="127001" h="97135">
                  <a:moveTo>
                    <a:pt x="0" y="1884"/>
                  </a:moveTo>
                  <a:lnTo>
                    <a:pt x="10984" y="52413"/>
                  </a:lnTo>
                  <a:lnTo>
                    <a:pt x="11556" y="60970"/>
                  </a:lnTo>
                  <a:lnTo>
                    <a:pt x="13348" y="63852"/>
                  </a:lnTo>
                  <a:lnTo>
                    <a:pt x="15954" y="62952"/>
                  </a:lnTo>
                  <a:lnTo>
                    <a:pt x="21908" y="55131"/>
                  </a:lnTo>
                  <a:lnTo>
                    <a:pt x="35241" y="32863"/>
                  </a:lnTo>
                  <a:lnTo>
                    <a:pt x="59596" y="7558"/>
                  </a:lnTo>
                  <a:lnTo>
                    <a:pt x="70937" y="1348"/>
                  </a:lnTo>
                  <a:lnTo>
                    <a:pt x="83033" y="0"/>
                  </a:lnTo>
                  <a:lnTo>
                    <a:pt x="94759" y="2458"/>
                  </a:lnTo>
                  <a:lnTo>
                    <a:pt x="104674" y="8254"/>
                  </a:lnTo>
                  <a:lnTo>
                    <a:pt x="107883" y="13892"/>
                  </a:lnTo>
                  <a:lnTo>
                    <a:pt x="113033" y="46406"/>
                  </a:lnTo>
                  <a:lnTo>
                    <a:pt x="117421" y="76844"/>
                  </a:lnTo>
                  <a:lnTo>
                    <a:pt x="127000" y="97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72498" y="254000"/>
              <a:ext cx="119072" cy="98982"/>
            </a:xfrm>
            <a:custGeom>
              <a:avLst/>
              <a:gdLst/>
              <a:ahLst/>
              <a:cxnLst/>
              <a:rect l="0" t="0" r="0" b="0"/>
              <a:pathLst>
                <a:path w="119072" h="98982">
                  <a:moveTo>
                    <a:pt x="70902" y="0"/>
                  </a:moveTo>
                  <a:lnTo>
                    <a:pt x="44387" y="12209"/>
                  </a:lnTo>
                  <a:lnTo>
                    <a:pt x="20587" y="28543"/>
                  </a:lnTo>
                  <a:lnTo>
                    <a:pt x="6762" y="45381"/>
                  </a:lnTo>
                  <a:lnTo>
                    <a:pt x="532" y="57564"/>
                  </a:lnTo>
                  <a:lnTo>
                    <a:pt x="0" y="63776"/>
                  </a:lnTo>
                  <a:lnTo>
                    <a:pt x="3171" y="76323"/>
                  </a:lnTo>
                  <a:lnTo>
                    <a:pt x="11166" y="87073"/>
                  </a:lnTo>
                  <a:lnTo>
                    <a:pt x="16262" y="91915"/>
                  </a:lnTo>
                  <a:lnTo>
                    <a:pt x="31330" y="97296"/>
                  </a:lnTo>
                  <a:lnTo>
                    <a:pt x="48376" y="98981"/>
                  </a:lnTo>
                  <a:lnTo>
                    <a:pt x="83144" y="92510"/>
                  </a:lnTo>
                  <a:lnTo>
                    <a:pt x="94217" y="84860"/>
                  </a:lnTo>
                  <a:lnTo>
                    <a:pt x="112823" y="66073"/>
                  </a:lnTo>
                  <a:lnTo>
                    <a:pt x="117756" y="53590"/>
                  </a:lnTo>
                  <a:lnTo>
                    <a:pt x="119071" y="46310"/>
                  </a:lnTo>
                  <a:lnTo>
                    <a:pt x="116770" y="34458"/>
                  </a:lnTo>
                  <a:lnTo>
                    <a:pt x="107540" y="19852"/>
                  </a:lnTo>
                  <a:lnTo>
                    <a:pt x="103795" y="15352"/>
                  </a:lnTo>
                  <a:lnTo>
                    <a:pt x="92106" y="8469"/>
                  </a:lnTo>
                  <a:lnTo>
                    <a:pt x="78209" y="4470"/>
                  </a:lnTo>
                  <a:lnTo>
                    <a:pt x="58486" y="6185"/>
                  </a:lnTo>
                  <a:lnTo>
                    <a:pt x="45628" y="9334"/>
                  </a:lnTo>
                  <a:lnTo>
                    <a:pt x="36621" y="14967"/>
                  </a:lnTo>
                  <a:lnTo>
                    <a:pt x="26452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45000" y="25400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56487"/>
                  </a:lnTo>
                  <a:lnTo>
                    <a:pt x="705" y="68850"/>
                  </a:lnTo>
                  <a:lnTo>
                    <a:pt x="1881" y="69183"/>
                  </a:lnTo>
                  <a:lnTo>
                    <a:pt x="5069" y="63909"/>
                  </a:lnTo>
                  <a:lnTo>
                    <a:pt x="30038" y="18818"/>
                  </a:lnTo>
                  <a:lnTo>
                    <a:pt x="34842" y="15368"/>
                  </a:lnTo>
                  <a:lnTo>
                    <a:pt x="40161" y="13773"/>
                  </a:lnTo>
                  <a:lnTo>
                    <a:pt x="45824" y="13415"/>
                  </a:lnTo>
                  <a:lnTo>
                    <a:pt x="50305" y="15294"/>
                  </a:lnTo>
                  <a:lnTo>
                    <a:pt x="57165" y="23025"/>
                  </a:lnTo>
                  <a:lnTo>
                    <a:pt x="81633" y="76303"/>
                  </a:lnTo>
                  <a:lnTo>
                    <a:pt x="91315" y="85183"/>
                  </a:lnTo>
                  <a:lnTo>
                    <a:pt x="107950" y="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75017" y="252328"/>
              <a:ext cx="190684" cy="114915"/>
            </a:xfrm>
            <a:custGeom>
              <a:avLst/>
              <a:gdLst/>
              <a:ahLst/>
              <a:cxnLst/>
              <a:rect l="0" t="0" r="0" b="0"/>
              <a:pathLst>
                <a:path w="190684" h="114915">
                  <a:moveTo>
                    <a:pt x="120833" y="8022"/>
                  </a:moveTo>
                  <a:lnTo>
                    <a:pt x="114091" y="1280"/>
                  </a:lnTo>
                  <a:lnTo>
                    <a:pt x="109988" y="0"/>
                  </a:lnTo>
                  <a:lnTo>
                    <a:pt x="94101" y="1568"/>
                  </a:lnTo>
                  <a:lnTo>
                    <a:pt x="76694" y="7207"/>
                  </a:lnTo>
                  <a:lnTo>
                    <a:pt x="50049" y="25406"/>
                  </a:lnTo>
                  <a:lnTo>
                    <a:pt x="7986" y="79544"/>
                  </a:lnTo>
                  <a:lnTo>
                    <a:pt x="829" y="94843"/>
                  </a:lnTo>
                  <a:lnTo>
                    <a:pt x="0" y="108698"/>
                  </a:lnTo>
                  <a:lnTo>
                    <a:pt x="2883" y="112534"/>
                  </a:lnTo>
                  <a:lnTo>
                    <a:pt x="7628" y="114385"/>
                  </a:lnTo>
                  <a:lnTo>
                    <a:pt x="13613" y="114914"/>
                  </a:lnTo>
                  <a:lnTo>
                    <a:pt x="25907" y="111739"/>
                  </a:lnTo>
                  <a:lnTo>
                    <a:pt x="54418" y="98202"/>
                  </a:lnTo>
                  <a:lnTo>
                    <a:pt x="66856" y="86437"/>
                  </a:lnTo>
                  <a:lnTo>
                    <a:pt x="83673" y="67710"/>
                  </a:lnTo>
                  <a:lnTo>
                    <a:pt x="104948" y="48740"/>
                  </a:lnTo>
                  <a:lnTo>
                    <a:pt x="109537" y="47162"/>
                  </a:lnTo>
                  <a:lnTo>
                    <a:pt x="114008" y="47521"/>
                  </a:lnTo>
                  <a:lnTo>
                    <a:pt x="118399" y="49171"/>
                  </a:lnTo>
                  <a:lnTo>
                    <a:pt x="122033" y="53094"/>
                  </a:lnTo>
                  <a:lnTo>
                    <a:pt x="138621" y="84164"/>
                  </a:lnTo>
                  <a:lnTo>
                    <a:pt x="157461" y="99884"/>
                  </a:lnTo>
                  <a:lnTo>
                    <a:pt x="170979" y="105294"/>
                  </a:lnTo>
                  <a:lnTo>
                    <a:pt x="190683" y="1096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43500" y="258876"/>
              <a:ext cx="254001" cy="103075"/>
            </a:xfrm>
            <a:custGeom>
              <a:avLst/>
              <a:gdLst/>
              <a:ahLst/>
              <a:cxnLst/>
              <a:rect l="0" t="0" r="0" b="0"/>
              <a:pathLst>
                <a:path w="254001" h="103075">
                  <a:moveTo>
                    <a:pt x="0" y="1474"/>
                  </a:moveTo>
                  <a:lnTo>
                    <a:pt x="10984" y="41951"/>
                  </a:lnTo>
                  <a:lnTo>
                    <a:pt x="21438" y="90141"/>
                  </a:lnTo>
                  <a:lnTo>
                    <a:pt x="23464" y="91630"/>
                  </a:lnTo>
                  <a:lnTo>
                    <a:pt x="25521" y="89800"/>
                  </a:lnTo>
                  <a:lnTo>
                    <a:pt x="60635" y="27500"/>
                  </a:lnTo>
                  <a:lnTo>
                    <a:pt x="71399" y="17509"/>
                  </a:lnTo>
                  <a:lnTo>
                    <a:pt x="77938" y="14986"/>
                  </a:lnTo>
                  <a:lnTo>
                    <a:pt x="92730" y="14065"/>
                  </a:lnTo>
                  <a:lnTo>
                    <a:pt x="99214" y="16923"/>
                  </a:lnTo>
                  <a:lnTo>
                    <a:pt x="110182" y="27626"/>
                  </a:lnTo>
                  <a:lnTo>
                    <a:pt x="126179" y="58723"/>
                  </a:lnTo>
                  <a:lnTo>
                    <a:pt x="134988" y="75822"/>
                  </a:lnTo>
                  <a:lnTo>
                    <a:pt x="138675" y="80673"/>
                  </a:lnTo>
                  <a:lnTo>
                    <a:pt x="141839" y="80379"/>
                  </a:lnTo>
                  <a:lnTo>
                    <a:pt x="144654" y="76655"/>
                  </a:lnTo>
                  <a:lnTo>
                    <a:pt x="176031" y="14156"/>
                  </a:lnTo>
                  <a:lnTo>
                    <a:pt x="186186" y="5229"/>
                  </a:lnTo>
                  <a:lnTo>
                    <a:pt x="191857" y="1861"/>
                  </a:lnTo>
                  <a:lnTo>
                    <a:pt x="205685" y="0"/>
                  </a:lnTo>
                  <a:lnTo>
                    <a:pt x="213323" y="491"/>
                  </a:lnTo>
                  <a:lnTo>
                    <a:pt x="219121" y="2935"/>
                  </a:lnTo>
                  <a:lnTo>
                    <a:pt x="227445" y="11296"/>
                  </a:lnTo>
                  <a:lnTo>
                    <a:pt x="236097" y="27903"/>
                  </a:lnTo>
                  <a:lnTo>
                    <a:pt x="237106" y="40031"/>
                  </a:lnTo>
                  <a:lnTo>
                    <a:pt x="235939" y="75748"/>
                  </a:lnTo>
                  <a:lnTo>
                    <a:pt x="238447" y="89518"/>
                  </a:lnTo>
                  <a:lnTo>
                    <a:pt x="240809" y="94037"/>
                  </a:lnTo>
                  <a:lnTo>
                    <a:pt x="243795" y="97049"/>
                  </a:lnTo>
                  <a:lnTo>
                    <a:pt x="254000" y="1030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61000" y="240599"/>
              <a:ext cx="120651" cy="112307"/>
            </a:xfrm>
            <a:custGeom>
              <a:avLst/>
              <a:gdLst/>
              <a:ahLst/>
              <a:cxnLst/>
              <a:rect l="0" t="0" r="0" b="0"/>
              <a:pathLst>
                <a:path w="120651" h="112307">
                  <a:moveTo>
                    <a:pt x="0" y="45151"/>
                  </a:moveTo>
                  <a:lnTo>
                    <a:pt x="10845" y="54585"/>
                  </a:lnTo>
                  <a:lnTo>
                    <a:pt x="21048" y="59457"/>
                  </a:lnTo>
                  <a:lnTo>
                    <a:pt x="42063" y="62795"/>
                  </a:lnTo>
                  <a:lnTo>
                    <a:pt x="62793" y="60414"/>
                  </a:lnTo>
                  <a:lnTo>
                    <a:pt x="74004" y="55227"/>
                  </a:lnTo>
                  <a:lnTo>
                    <a:pt x="105705" y="28064"/>
                  </a:lnTo>
                  <a:lnTo>
                    <a:pt x="107864" y="23176"/>
                  </a:lnTo>
                  <a:lnTo>
                    <a:pt x="108382" y="12101"/>
                  </a:lnTo>
                  <a:lnTo>
                    <a:pt x="106121" y="7596"/>
                  </a:lnTo>
                  <a:lnTo>
                    <a:pt x="97965" y="708"/>
                  </a:lnTo>
                  <a:lnTo>
                    <a:pt x="92827" y="0"/>
                  </a:lnTo>
                  <a:lnTo>
                    <a:pt x="81473" y="2976"/>
                  </a:lnTo>
                  <a:lnTo>
                    <a:pt x="71253" y="10885"/>
                  </a:lnTo>
                  <a:lnTo>
                    <a:pt x="41428" y="45488"/>
                  </a:lnTo>
                  <a:lnTo>
                    <a:pt x="36052" y="58706"/>
                  </a:lnTo>
                  <a:lnTo>
                    <a:pt x="33662" y="73988"/>
                  </a:lnTo>
                  <a:lnTo>
                    <a:pt x="36363" y="86425"/>
                  </a:lnTo>
                  <a:lnTo>
                    <a:pt x="39058" y="91717"/>
                  </a:lnTo>
                  <a:lnTo>
                    <a:pt x="49580" y="101360"/>
                  </a:lnTo>
                  <a:lnTo>
                    <a:pt x="63663" y="108938"/>
                  </a:lnTo>
                  <a:lnTo>
                    <a:pt x="79330" y="112306"/>
                  </a:lnTo>
                  <a:lnTo>
                    <a:pt x="120650" y="1086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57850" y="247650"/>
              <a:ext cx="254001" cy="107951"/>
            </a:xfrm>
            <a:custGeom>
              <a:avLst/>
              <a:gdLst/>
              <a:ahLst/>
              <a:cxnLst/>
              <a:rect l="0" t="0" r="0" b="0"/>
              <a:pathLst>
                <a:path w="254001" h="107951">
                  <a:moveTo>
                    <a:pt x="0" y="0"/>
                  </a:moveTo>
                  <a:lnTo>
                    <a:pt x="10984" y="40477"/>
                  </a:lnTo>
                  <a:lnTo>
                    <a:pt x="21438" y="88667"/>
                  </a:lnTo>
                  <a:lnTo>
                    <a:pt x="24170" y="90862"/>
                  </a:lnTo>
                  <a:lnTo>
                    <a:pt x="27402" y="90208"/>
                  </a:lnTo>
                  <a:lnTo>
                    <a:pt x="30968" y="87655"/>
                  </a:lnTo>
                  <a:lnTo>
                    <a:pt x="36812" y="79175"/>
                  </a:lnTo>
                  <a:lnTo>
                    <a:pt x="47831" y="62500"/>
                  </a:lnTo>
                  <a:lnTo>
                    <a:pt x="72281" y="37393"/>
                  </a:lnTo>
                  <a:lnTo>
                    <a:pt x="83631" y="31201"/>
                  </a:lnTo>
                  <a:lnTo>
                    <a:pt x="88209" y="31384"/>
                  </a:lnTo>
                  <a:lnTo>
                    <a:pt x="91967" y="33623"/>
                  </a:lnTo>
                  <a:lnTo>
                    <a:pt x="95178" y="37232"/>
                  </a:lnTo>
                  <a:lnTo>
                    <a:pt x="98746" y="48768"/>
                  </a:lnTo>
                  <a:lnTo>
                    <a:pt x="101036" y="79170"/>
                  </a:lnTo>
                  <a:lnTo>
                    <a:pt x="103341" y="85235"/>
                  </a:lnTo>
                  <a:lnTo>
                    <a:pt x="111546" y="93856"/>
                  </a:lnTo>
                  <a:lnTo>
                    <a:pt x="115992" y="95026"/>
                  </a:lnTo>
                  <a:lnTo>
                    <a:pt x="120367" y="94395"/>
                  </a:lnTo>
                  <a:lnTo>
                    <a:pt x="128991" y="89931"/>
                  </a:lnTo>
                  <a:lnTo>
                    <a:pt x="181771" y="46530"/>
                  </a:lnTo>
                  <a:lnTo>
                    <a:pt x="186797" y="45131"/>
                  </a:lnTo>
                  <a:lnTo>
                    <a:pt x="198026" y="47340"/>
                  </a:lnTo>
                  <a:lnTo>
                    <a:pt x="201868" y="51315"/>
                  </a:lnTo>
                  <a:lnTo>
                    <a:pt x="222915" y="93337"/>
                  </a:lnTo>
                  <a:lnTo>
                    <a:pt x="226927" y="98208"/>
                  </a:lnTo>
                  <a:lnTo>
                    <a:pt x="237029" y="103620"/>
                  </a:lnTo>
                  <a:lnTo>
                    <a:pt x="254000" y="10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37250" y="152400"/>
              <a:ext cx="205574" cy="209135"/>
            </a:xfrm>
            <a:custGeom>
              <a:avLst/>
              <a:gdLst/>
              <a:ahLst/>
              <a:cxnLst/>
              <a:rect l="0" t="0" r="0" b="0"/>
              <a:pathLst>
                <a:path w="205574" h="209135">
                  <a:moveTo>
                    <a:pt x="69850" y="0"/>
                  </a:moveTo>
                  <a:lnTo>
                    <a:pt x="65486" y="16620"/>
                  </a:lnTo>
                  <a:lnTo>
                    <a:pt x="54739" y="79146"/>
                  </a:lnTo>
                  <a:lnTo>
                    <a:pt x="40905" y="137632"/>
                  </a:lnTo>
                  <a:lnTo>
                    <a:pt x="39347" y="154538"/>
                  </a:lnTo>
                  <a:lnTo>
                    <a:pt x="41048" y="158764"/>
                  </a:lnTo>
                  <a:lnTo>
                    <a:pt x="44298" y="160171"/>
                  </a:lnTo>
                  <a:lnTo>
                    <a:pt x="48582" y="159697"/>
                  </a:lnTo>
                  <a:lnTo>
                    <a:pt x="88436" y="131382"/>
                  </a:lnTo>
                  <a:lnTo>
                    <a:pt x="121260" y="106552"/>
                  </a:lnTo>
                  <a:lnTo>
                    <a:pt x="133621" y="100743"/>
                  </a:lnTo>
                  <a:lnTo>
                    <a:pt x="146171" y="99573"/>
                  </a:lnTo>
                  <a:lnTo>
                    <a:pt x="171474" y="104571"/>
                  </a:lnTo>
                  <a:lnTo>
                    <a:pt x="187136" y="113691"/>
                  </a:lnTo>
                  <a:lnTo>
                    <a:pt x="194414" y="123201"/>
                  </a:lnTo>
                  <a:lnTo>
                    <a:pt x="204836" y="149925"/>
                  </a:lnTo>
                  <a:lnTo>
                    <a:pt x="205573" y="164000"/>
                  </a:lnTo>
                  <a:lnTo>
                    <a:pt x="204782" y="170717"/>
                  </a:lnTo>
                  <a:lnTo>
                    <a:pt x="198258" y="181943"/>
                  </a:lnTo>
                  <a:lnTo>
                    <a:pt x="187598" y="190930"/>
                  </a:lnTo>
                  <a:lnTo>
                    <a:pt x="149622" y="204816"/>
                  </a:lnTo>
                  <a:lnTo>
                    <a:pt x="87216" y="209134"/>
                  </a:lnTo>
                  <a:lnTo>
                    <a:pt x="28132" y="200675"/>
                  </a:lnTo>
                  <a:lnTo>
                    <a:pt x="0" y="184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59500" y="250806"/>
              <a:ext cx="171451" cy="78692"/>
            </a:xfrm>
            <a:custGeom>
              <a:avLst/>
              <a:gdLst/>
              <a:ahLst/>
              <a:cxnLst/>
              <a:rect l="0" t="0" r="0" b="0"/>
              <a:pathLst>
                <a:path w="171451" h="78692">
                  <a:moveTo>
                    <a:pt x="0" y="15894"/>
                  </a:moveTo>
                  <a:lnTo>
                    <a:pt x="3371" y="53344"/>
                  </a:lnTo>
                  <a:lnTo>
                    <a:pt x="8838" y="76222"/>
                  </a:lnTo>
                  <a:lnTo>
                    <a:pt x="10831" y="78691"/>
                  </a:lnTo>
                  <a:lnTo>
                    <a:pt x="12865" y="77514"/>
                  </a:lnTo>
                  <a:lnTo>
                    <a:pt x="46079" y="22101"/>
                  </a:lnTo>
                  <a:lnTo>
                    <a:pt x="63983" y="6523"/>
                  </a:lnTo>
                  <a:lnTo>
                    <a:pt x="80178" y="1146"/>
                  </a:lnTo>
                  <a:lnTo>
                    <a:pt x="105366" y="0"/>
                  </a:lnTo>
                  <a:lnTo>
                    <a:pt x="140065" y="8548"/>
                  </a:lnTo>
                  <a:lnTo>
                    <a:pt x="171450" y="222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298351" y="254000"/>
              <a:ext cx="108800" cy="107951"/>
            </a:xfrm>
            <a:custGeom>
              <a:avLst/>
              <a:gdLst/>
              <a:ahLst/>
              <a:cxnLst/>
              <a:rect l="0" t="0" r="0" b="0"/>
              <a:pathLst>
                <a:path w="108800" h="107951">
                  <a:moveTo>
                    <a:pt x="102449" y="0"/>
                  </a:moveTo>
                  <a:lnTo>
                    <a:pt x="72563" y="12209"/>
                  </a:lnTo>
                  <a:lnTo>
                    <a:pt x="11501" y="54814"/>
                  </a:lnTo>
                  <a:lnTo>
                    <a:pt x="634" y="71039"/>
                  </a:lnTo>
                  <a:lnTo>
                    <a:pt x="0" y="76287"/>
                  </a:lnTo>
                  <a:lnTo>
                    <a:pt x="3059" y="85881"/>
                  </a:lnTo>
                  <a:lnTo>
                    <a:pt x="11003" y="92968"/>
                  </a:lnTo>
                  <a:lnTo>
                    <a:pt x="16085" y="95845"/>
                  </a:lnTo>
                  <a:lnTo>
                    <a:pt x="27376" y="97161"/>
                  </a:lnTo>
                  <a:lnTo>
                    <a:pt x="40156" y="94688"/>
                  </a:lnTo>
                  <a:lnTo>
                    <a:pt x="61806" y="85363"/>
                  </a:lnTo>
                  <a:lnTo>
                    <a:pt x="72861" y="77685"/>
                  </a:lnTo>
                  <a:lnTo>
                    <a:pt x="89340" y="56058"/>
                  </a:lnTo>
                  <a:lnTo>
                    <a:pt x="90182" y="56422"/>
                  </a:lnTo>
                  <a:lnTo>
                    <a:pt x="87996" y="67047"/>
                  </a:lnTo>
                  <a:lnTo>
                    <a:pt x="86463" y="72215"/>
                  </a:lnTo>
                  <a:lnTo>
                    <a:pt x="86853" y="77071"/>
                  </a:lnTo>
                  <a:lnTo>
                    <a:pt x="91049" y="86230"/>
                  </a:lnTo>
                  <a:lnTo>
                    <a:pt x="108799" y="10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03622" y="280213"/>
              <a:ext cx="100379" cy="77400"/>
            </a:xfrm>
            <a:custGeom>
              <a:avLst/>
              <a:gdLst/>
              <a:ahLst/>
              <a:cxnLst/>
              <a:rect l="0" t="0" r="0" b="0"/>
              <a:pathLst>
                <a:path w="100379" h="77400">
                  <a:moveTo>
                    <a:pt x="17828" y="5537"/>
                  </a:moveTo>
                  <a:lnTo>
                    <a:pt x="610" y="64715"/>
                  </a:lnTo>
                  <a:lnTo>
                    <a:pt x="0" y="72506"/>
                  </a:lnTo>
                  <a:lnTo>
                    <a:pt x="1003" y="76288"/>
                  </a:lnTo>
                  <a:lnTo>
                    <a:pt x="3084" y="77399"/>
                  </a:lnTo>
                  <a:lnTo>
                    <a:pt x="5881" y="76728"/>
                  </a:lnTo>
                  <a:lnTo>
                    <a:pt x="10873" y="70339"/>
                  </a:lnTo>
                  <a:lnTo>
                    <a:pt x="35097" y="28545"/>
                  </a:lnTo>
                  <a:lnTo>
                    <a:pt x="60191" y="1465"/>
                  </a:lnTo>
                  <a:lnTo>
                    <a:pt x="64414" y="0"/>
                  </a:lnTo>
                  <a:lnTo>
                    <a:pt x="68641" y="435"/>
                  </a:lnTo>
                  <a:lnTo>
                    <a:pt x="72870" y="2136"/>
                  </a:lnTo>
                  <a:lnTo>
                    <a:pt x="75690" y="6092"/>
                  </a:lnTo>
                  <a:lnTo>
                    <a:pt x="79658" y="25143"/>
                  </a:lnTo>
                  <a:lnTo>
                    <a:pt x="82244" y="47251"/>
                  </a:lnTo>
                  <a:lnTo>
                    <a:pt x="93163" y="66197"/>
                  </a:lnTo>
                  <a:lnTo>
                    <a:pt x="100378" y="753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67500" y="304800"/>
              <a:ext cx="184151" cy="127001"/>
            </a:xfrm>
            <a:custGeom>
              <a:avLst/>
              <a:gdLst/>
              <a:ahLst/>
              <a:cxnLst/>
              <a:rect l="0" t="0" r="0" b="0"/>
              <a:pathLst>
                <a:path w="184151" h="127001">
                  <a:moveTo>
                    <a:pt x="0" y="0"/>
                  </a:moveTo>
                  <a:lnTo>
                    <a:pt x="0" y="13484"/>
                  </a:lnTo>
                  <a:lnTo>
                    <a:pt x="2117" y="18867"/>
                  </a:lnTo>
                  <a:lnTo>
                    <a:pt x="10113" y="28611"/>
                  </a:lnTo>
                  <a:lnTo>
                    <a:pt x="29886" y="38660"/>
                  </a:lnTo>
                  <a:lnTo>
                    <a:pt x="45503" y="39995"/>
                  </a:lnTo>
                  <a:lnTo>
                    <a:pt x="100408" y="34840"/>
                  </a:lnTo>
                  <a:lnTo>
                    <a:pt x="139595" y="14345"/>
                  </a:lnTo>
                  <a:lnTo>
                    <a:pt x="140336" y="11680"/>
                  </a:lnTo>
                  <a:lnTo>
                    <a:pt x="137302" y="9903"/>
                  </a:lnTo>
                  <a:lnTo>
                    <a:pt x="131751" y="8719"/>
                  </a:lnTo>
                  <a:lnTo>
                    <a:pt x="119940" y="11166"/>
                  </a:lnTo>
                  <a:lnTo>
                    <a:pt x="113826" y="13794"/>
                  </a:lnTo>
                  <a:lnTo>
                    <a:pt x="105152" y="22358"/>
                  </a:lnTo>
                  <a:lnTo>
                    <a:pt x="101852" y="27606"/>
                  </a:lnTo>
                  <a:lnTo>
                    <a:pt x="97206" y="48474"/>
                  </a:lnTo>
                  <a:lnTo>
                    <a:pt x="101764" y="62466"/>
                  </a:lnTo>
                  <a:lnTo>
                    <a:pt x="111551" y="75741"/>
                  </a:lnTo>
                  <a:lnTo>
                    <a:pt x="152771" y="109190"/>
                  </a:lnTo>
                  <a:lnTo>
                    <a:pt x="18415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15954" y="1063429"/>
            <a:ext cx="1257497" cy="947668"/>
            <a:chOff x="2215954" y="1063429"/>
            <a:chExt cx="1257497" cy="947668"/>
          </a:xfrm>
        </p:grpSpPr>
        <p:sp>
          <p:nvSpPr>
            <p:cNvPr id="23" name="Freeform 22"/>
            <p:cNvSpPr/>
            <p:nvPr/>
          </p:nvSpPr>
          <p:spPr>
            <a:xfrm>
              <a:off x="2411938" y="1250950"/>
              <a:ext cx="152410" cy="103551"/>
            </a:xfrm>
            <a:custGeom>
              <a:avLst/>
              <a:gdLst/>
              <a:ahLst/>
              <a:cxnLst/>
              <a:rect l="0" t="0" r="0" b="0"/>
              <a:pathLst>
                <a:path w="152410" h="103551">
                  <a:moveTo>
                    <a:pt x="51862" y="0"/>
                  </a:moveTo>
                  <a:lnTo>
                    <a:pt x="25144" y="28129"/>
                  </a:lnTo>
                  <a:lnTo>
                    <a:pt x="19291" y="39313"/>
                  </a:lnTo>
                  <a:lnTo>
                    <a:pt x="15400" y="60880"/>
                  </a:lnTo>
                  <a:lnTo>
                    <a:pt x="18253" y="73154"/>
                  </a:lnTo>
                  <a:lnTo>
                    <a:pt x="31582" y="92532"/>
                  </a:lnTo>
                  <a:lnTo>
                    <a:pt x="43319" y="99451"/>
                  </a:lnTo>
                  <a:lnTo>
                    <a:pt x="50400" y="102284"/>
                  </a:lnTo>
                  <a:lnTo>
                    <a:pt x="65794" y="103550"/>
                  </a:lnTo>
                  <a:lnTo>
                    <a:pt x="95301" y="98614"/>
                  </a:lnTo>
                  <a:lnTo>
                    <a:pt x="128856" y="77869"/>
                  </a:lnTo>
                  <a:lnTo>
                    <a:pt x="143976" y="65484"/>
                  </a:lnTo>
                  <a:lnTo>
                    <a:pt x="149246" y="53328"/>
                  </a:lnTo>
                  <a:lnTo>
                    <a:pt x="150883" y="39224"/>
                  </a:lnTo>
                  <a:lnTo>
                    <a:pt x="149258" y="25899"/>
                  </a:lnTo>
                  <a:lnTo>
                    <a:pt x="146426" y="20794"/>
                  </a:lnTo>
                  <a:lnTo>
                    <a:pt x="137635" y="13240"/>
                  </a:lnTo>
                  <a:lnTo>
                    <a:pt x="114043" y="8391"/>
                  </a:lnTo>
                  <a:lnTo>
                    <a:pt x="88082" y="10326"/>
                  </a:lnTo>
                  <a:lnTo>
                    <a:pt x="55436" y="22370"/>
                  </a:lnTo>
                  <a:lnTo>
                    <a:pt x="20481" y="47378"/>
                  </a:lnTo>
                  <a:lnTo>
                    <a:pt x="6737" y="64367"/>
                  </a:lnTo>
                  <a:lnTo>
                    <a:pt x="527" y="76586"/>
                  </a:lnTo>
                  <a:lnTo>
                    <a:pt x="0" y="82101"/>
                  </a:lnTo>
                  <a:lnTo>
                    <a:pt x="3177" y="91993"/>
                  </a:lnTo>
                  <a:lnTo>
                    <a:pt x="11174" y="99212"/>
                  </a:lnTo>
                  <a:lnTo>
                    <a:pt x="16270" y="102124"/>
                  </a:lnTo>
                  <a:lnTo>
                    <a:pt x="27577" y="103479"/>
                  </a:lnTo>
                  <a:lnTo>
                    <a:pt x="88137" y="90137"/>
                  </a:lnTo>
                  <a:lnTo>
                    <a:pt x="111921" y="78840"/>
                  </a:lnTo>
                  <a:lnTo>
                    <a:pt x="137913" y="53682"/>
                  </a:lnTo>
                  <a:lnTo>
                    <a:pt x="140274" y="47783"/>
                  </a:lnTo>
                  <a:lnTo>
                    <a:pt x="141015" y="33702"/>
                  </a:lnTo>
                  <a:lnTo>
                    <a:pt x="138109" y="28818"/>
                  </a:lnTo>
                  <a:lnTo>
                    <a:pt x="133349" y="25562"/>
                  </a:lnTo>
                  <a:lnTo>
                    <a:pt x="127353" y="23391"/>
                  </a:lnTo>
                  <a:lnTo>
                    <a:pt x="115047" y="22861"/>
                  </a:lnTo>
                  <a:lnTo>
                    <a:pt x="102522" y="25683"/>
                  </a:lnTo>
                  <a:lnTo>
                    <a:pt x="84276" y="35205"/>
                  </a:lnTo>
                  <a:lnTo>
                    <a:pt x="60695" y="55210"/>
                  </a:lnTo>
                  <a:lnTo>
                    <a:pt x="58456" y="60795"/>
                  </a:lnTo>
                  <a:lnTo>
                    <a:pt x="57850" y="74528"/>
                  </a:lnTo>
                  <a:lnTo>
                    <a:pt x="60793" y="79318"/>
                  </a:lnTo>
                  <a:lnTo>
                    <a:pt x="65577" y="82512"/>
                  </a:lnTo>
                  <a:lnTo>
                    <a:pt x="71589" y="84641"/>
                  </a:lnTo>
                  <a:lnTo>
                    <a:pt x="96904" y="84267"/>
                  </a:lnTo>
                  <a:lnTo>
                    <a:pt x="120006" y="79688"/>
                  </a:lnTo>
                  <a:lnTo>
                    <a:pt x="136885" y="70491"/>
                  </a:lnTo>
                  <a:lnTo>
                    <a:pt x="150824" y="58830"/>
                  </a:lnTo>
                  <a:lnTo>
                    <a:pt x="152409" y="54742"/>
                  </a:lnTo>
                  <a:lnTo>
                    <a:pt x="152054" y="50606"/>
                  </a:lnTo>
                  <a:lnTo>
                    <a:pt x="150407" y="46437"/>
                  </a:lnTo>
                  <a:lnTo>
                    <a:pt x="146486" y="43658"/>
                  </a:lnTo>
                  <a:lnTo>
                    <a:pt x="134604" y="40570"/>
                  </a:lnTo>
                  <a:lnTo>
                    <a:pt x="115419" y="42203"/>
                  </a:lnTo>
                  <a:lnTo>
                    <a:pt x="96329" y="50526"/>
                  </a:lnTo>
                  <a:lnTo>
                    <a:pt x="80638" y="61929"/>
                  </a:lnTo>
                  <a:lnTo>
                    <a:pt x="78807" y="65981"/>
                  </a:lnTo>
                  <a:lnTo>
                    <a:pt x="78998" y="70093"/>
                  </a:lnTo>
                  <a:lnTo>
                    <a:pt x="80536" y="74245"/>
                  </a:lnTo>
                  <a:lnTo>
                    <a:pt x="82972" y="77013"/>
                  </a:lnTo>
                  <a:lnTo>
                    <a:pt x="96312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39898" y="1063429"/>
              <a:ext cx="171603" cy="104972"/>
            </a:xfrm>
            <a:custGeom>
              <a:avLst/>
              <a:gdLst/>
              <a:ahLst/>
              <a:cxnLst/>
              <a:rect l="0" t="0" r="0" b="0"/>
              <a:pathLst>
                <a:path w="171603" h="104972">
                  <a:moveTo>
                    <a:pt x="171602" y="3371"/>
                  </a:moveTo>
                  <a:lnTo>
                    <a:pt x="161489" y="0"/>
                  </a:lnTo>
                  <a:lnTo>
                    <a:pt x="150879" y="227"/>
                  </a:lnTo>
                  <a:lnTo>
                    <a:pt x="139109" y="3385"/>
                  </a:lnTo>
                  <a:lnTo>
                    <a:pt x="77627" y="31587"/>
                  </a:lnTo>
                  <a:lnTo>
                    <a:pt x="40501" y="64782"/>
                  </a:lnTo>
                  <a:lnTo>
                    <a:pt x="38340" y="69711"/>
                  </a:lnTo>
                  <a:lnTo>
                    <a:pt x="37821" y="80833"/>
                  </a:lnTo>
                  <a:lnTo>
                    <a:pt x="41823" y="90951"/>
                  </a:lnTo>
                  <a:lnTo>
                    <a:pt x="44866" y="95624"/>
                  </a:lnTo>
                  <a:lnTo>
                    <a:pt x="49717" y="98740"/>
                  </a:lnTo>
                  <a:lnTo>
                    <a:pt x="62633" y="102201"/>
                  </a:lnTo>
                  <a:lnTo>
                    <a:pt x="82400" y="100779"/>
                  </a:lnTo>
                  <a:lnTo>
                    <a:pt x="101662" y="92519"/>
                  </a:lnTo>
                  <a:lnTo>
                    <a:pt x="117405" y="81134"/>
                  </a:lnTo>
                  <a:lnTo>
                    <a:pt x="127635" y="65453"/>
                  </a:lnTo>
                  <a:lnTo>
                    <a:pt x="129013" y="51659"/>
                  </a:lnTo>
                  <a:lnTo>
                    <a:pt x="128392" y="44030"/>
                  </a:lnTo>
                  <a:lnTo>
                    <a:pt x="125862" y="38238"/>
                  </a:lnTo>
                  <a:lnTo>
                    <a:pt x="117406" y="29921"/>
                  </a:lnTo>
                  <a:lnTo>
                    <a:pt x="104711" y="25754"/>
                  </a:lnTo>
                  <a:lnTo>
                    <a:pt x="90367" y="24608"/>
                  </a:lnTo>
                  <a:lnTo>
                    <a:pt x="54104" y="31454"/>
                  </a:lnTo>
                  <a:lnTo>
                    <a:pt x="18596" y="52476"/>
                  </a:lnTo>
                  <a:lnTo>
                    <a:pt x="3343" y="64879"/>
                  </a:lnTo>
                  <a:lnTo>
                    <a:pt x="869" y="70482"/>
                  </a:lnTo>
                  <a:lnTo>
                    <a:pt x="0" y="84233"/>
                  </a:lnTo>
                  <a:lnTo>
                    <a:pt x="2873" y="89735"/>
                  </a:lnTo>
                  <a:lnTo>
                    <a:pt x="13591" y="97729"/>
                  </a:lnTo>
                  <a:lnTo>
                    <a:pt x="27762" y="99871"/>
                  </a:lnTo>
                  <a:lnTo>
                    <a:pt x="82852" y="89856"/>
                  </a:lnTo>
                  <a:lnTo>
                    <a:pt x="118297" y="75854"/>
                  </a:lnTo>
                  <a:lnTo>
                    <a:pt x="154226" y="50702"/>
                  </a:lnTo>
                  <a:lnTo>
                    <a:pt x="157196" y="45509"/>
                  </a:lnTo>
                  <a:lnTo>
                    <a:pt x="158614" y="34093"/>
                  </a:lnTo>
                  <a:lnTo>
                    <a:pt x="155888" y="30203"/>
                  </a:lnTo>
                  <a:lnTo>
                    <a:pt x="151248" y="27609"/>
                  </a:lnTo>
                  <a:lnTo>
                    <a:pt x="145333" y="25880"/>
                  </a:lnTo>
                  <a:lnTo>
                    <a:pt x="131234" y="27721"/>
                  </a:lnTo>
                  <a:lnTo>
                    <a:pt x="71455" y="46369"/>
                  </a:lnTo>
                  <a:lnTo>
                    <a:pt x="25320" y="77563"/>
                  </a:lnTo>
                  <a:lnTo>
                    <a:pt x="21869" y="82466"/>
                  </a:lnTo>
                  <a:lnTo>
                    <a:pt x="20274" y="87851"/>
                  </a:lnTo>
                  <a:lnTo>
                    <a:pt x="19917" y="93557"/>
                  </a:lnTo>
                  <a:lnTo>
                    <a:pt x="22501" y="97362"/>
                  </a:lnTo>
                  <a:lnTo>
                    <a:pt x="27046" y="99898"/>
                  </a:lnTo>
                  <a:lnTo>
                    <a:pt x="57302" y="1049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52198" y="1300227"/>
              <a:ext cx="169178" cy="109474"/>
            </a:xfrm>
            <a:custGeom>
              <a:avLst/>
              <a:gdLst/>
              <a:ahLst/>
              <a:cxnLst/>
              <a:rect l="0" t="0" r="0" b="0"/>
              <a:pathLst>
                <a:path w="169178" h="109474">
                  <a:moveTo>
                    <a:pt x="16402" y="7873"/>
                  </a:moveTo>
                  <a:lnTo>
                    <a:pt x="6289" y="14615"/>
                  </a:lnTo>
                  <a:lnTo>
                    <a:pt x="3310" y="19423"/>
                  </a:lnTo>
                  <a:lnTo>
                    <a:pt x="0" y="32292"/>
                  </a:lnTo>
                  <a:lnTo>
                    <a:pt x="1508" y="55403"/>
                  </a:lnTo>
                  <a:lnTo>
                    <a:pt x="6490" y="68038"/>
                  </a:lnTo>
                  <a:lnTo>
                    <a:pt x="9794" y="73383"/>
                  </a:lnTo>
                  <a:lnTo>
                    <a:pt x="14819" y="76946"/>
                  </a:lnTo>
                  <a:lnTo>
                    <a:pt x="27928" y="80906"/>
                  </a:lnTo>
                  <a:lnTo>
                    <a:pt x="51175" y="79764"/>
                  </a:lnTo>
                  <a:lnTo>
                    <a:pt x="83609" y="67987"/>
                  </a:lnTo>
                  <a:lnTo>
                    <a:pt x="114283" y="47922"/>
                  </a:lnTo>
                  <a:lnTo>
                    <a:pt x="124740" y="31969"/>
                  </a:lnTo>
                  <a:lnTo>
                    <a:pt x="125316" y="26054"/>
                  </a:lnTo>
                  <a:lnTo>
                    <a:pt x="122193" y="13837"/>
                  </a:lnTo>
                  <a:lnTo>
                    <a:pt x="114220" y="5114"/>
                  </a:lnTo>
                  <a:lnTo>
                    <a:pt x="109131" y="1801"/>
                  </a:lnTo>
                  <a:lnTo>
                    <a:pt x="97832" y="0"/>
                  </a:lnTo>
                  <a:lnTo>
                    <a:pt x="69960" y="4593"/>
                  </a:lnTo>
                  <a:lnTo>
                    <a:pt x="48969" y="13643"/>
                  </a:lnTo>
                  <a:lnTo>
                    <a:pt x="13495" y="43109"/>
                  </a:lnTo>
                  <a:lnTo>
                    <a:pt x="10936" y="49002"/>
                  </a:lnTo>
                  <a:lnTo>
                    <a:pt x="9974" y="63077"/>
                  </a:lnTo>
                  <a:lnTo>
                    <a:pt x="12117" y="69370"/>
                  </a:lnTo>
                  <a:lnTo>
                    <a:pt x="20142" y="80125"/>
                  </a:lnTo>
                  <a:lnTo>
                    <a:pt x="32646" y="85846"/>
                  </a:lnTo>
                  <a:lnTo>
                    <a:pt x="48316" y="87683"/>
                  </a:lnTo>
                  <a:lnTo>
                    <a:pt x="94043" y="81317"/>
                  </a:lnTo>
                  <a:lnTo>
                    <a:pt x="135082" y="64381"/>
                  </a:lnTo>
                  <a:lnTo>
                    <a:pt x="148171" y="55566"/>
                  </a:lnTo>
                  <a:lnTo>
                    <a:pt x="162767" y="38702"/>
                  </a:lnTo>
                  <a:lnTo>
                    <a:pt x="169177" y="26514"/>
                  </a:lnTo>
                  <a:lnTo>
                    <a:pt x="167641" y="22417"/>
                  </a:lnTo>
                  <a:lnTo>
                    <a:pt x="163089" y="19686"/>
                  </a:lnTo>
                  <a:lnTo>
                    <a:pt x="156527" y="17865"/>
                  </a:lnTo>
                  <a:lnTo>
                    <a:pt x="143591" y="19604"/>
                  </a:lnTo>
                  <a:lnTo>
                    <a:pt x="100293" y="36951"/>
                  </a:lnTo>
                  <a:lnTo>
                    <a:pt x="77188" y="56028"/>
                  </a:lnTo>
                  <a:lnTo>
                    <a:pt x="66790" y="72471"/>
                  </a:lnTo>
                  <a:lnTo>
                    <a:pt x="66222" y="78455"/>
                  </a:lnTo>
                  <a:lnTo>
                    <a:pt x="69353" y="90748"/>
                  </a:lnTo>
                  <a:lnTo>
                    <a:pt x="77330" y="99505"/>
                  </a:lnTo>
                  <a:lnTo>
                    <a:pt x="87931" y="105043"/>
                  </a:lnTo>
                  <a:lnTo>
                    <a:pt x="111652" y="1094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15550" y="1320800"/>
              <a:ext cx="152371" cy="95251"/>
            </a:xfrm>
            <a:custGeom>
              <a:avLst/>
              <a:gdLst/>
              <a:ahLst/>
              <a:cxnLst/>
              <a:rect l="0" t="0" r="0" b="0"/>
              <a:pathLst>
                <a:path w="152371" h="95251">
                  <a:moveTo>
                    <a:pt x="46750" y="0"/>
                  </a:moveTo>
                  <a:lnTo>
                    <a:pt x="20235" y="12209"/>
                  </a:lnTo>
                  <a:lnTo>
                    <a:pt x="11917" y="21654"/>
                  </a:lnTo>
                  <a:lnTo>
                    <a:pt x="829" y="44964"/>
                  </a:lnTo>
                  <a:lnTo>
                    <a:pt x="0" y="57379"/>
                  </a:lnTo>
                  <a:lnTo>
                    <a:pt x="767" y="63652"/>
                  </a:lnTo>
                  <a:lnTo>
                    <a:pt x="3394" y="68540"/>
                  </a:lnTo>
                  <a:lnTo>
                    <a:pt x="11959" y="75853"/>
                  </a:lnTo>
                  <a:lnTo>
                    <a:pt x="26583" y="77692"/>
                  </a:lnTo>
                  <a:lnTo>
                    <a:pt x="43432" y="75452"/>
                  </a:lnTo>
                  <a:lnTo>
                    <a:pt x="88217" y="54596"/>
                  </a:lnTo>
                  <a:lnTo>
                    <a:pt x="104506" y="41498"/>
                  </a:lnTo>
                  <a:lnTo>
                    <a:pt x="113812" y="30438"/>
                  </a:lnTo>
                  <a:lnTo>
                    <a:pt x="114036" y="25936"/>
                  </a:lnTo>
                  <a:lnTo>
                    <a:pt x="111363" y="22230"/>
                  </a:lnTo>
                  <a:lnTo>
                    <a:pt x="106759" y="19053"/>
                  </a:lnTo>
                  <a:lnTo>
                    <a:pt x="95998" y="17405"/>
                  </a:lnTo>
                  <a:lnTo>
                    <a:pt x="71843" y="22096"/>
                  </a:lnTo>
                  <a:lnTo>
                    <a:pt x="47395" y="39251"/>
                  </a:lnTo>
                  <a:lnTo>
                    <a:pt x="23830" y="64627"/>
                  </a:lnTo>
                  <a:lnTo>
                    <a:pt x="22298" y="69896"/>
                  </a:lnTo>
                  <a:lnTo>
                    <a:pt x="22687" y="74819"/>
                  </a:lnTo>
                  <a:lnTo>
                    <a:pt x="24358" y="79513"/>
                  </a:lnTo>
                  <a:lnTo>
                    <a:pt x="28294" y="83348"/>
                  </a:lnTo>
                  <a:lnTo>
                    <a:pt x="40194" y="89490"/>
                  </a:lnTo>
                  <a:lnTo>
                    <a:pt x="66131" y="93543"/>
                  </a:lnTo>
                  <a:lnTo>
                    <a:pt x="108133" y="88118"/>
                  </a:lnTo>
                  <a:lnTo>
                    <a:pt x="128673" y="80437"/>
                  </a:lnTo>
                  <a:lnTo>
                    <a:pt x="151205" y="65199"/>
                  </a:lnTo>
                  <a:lnTo>
                    <a:pt x="152370" y="61811"/>
                  </a:lnTo>
                  <a:lnTo>
                    <a:pt x="151030" y="58846"/>
                  </a:lnTo>
                  <a:lnTo>
                    <a:pt x="148020" y="56164"/>
                  </a:lnTo>
                  <a:lnTo>
                    <a:pt x="137150" y="55065"/>
                  </a:lnTo>
                  <a:lnTo>
                    <a:pt x="110546" y="60109"/>
                  </a:lnTo>
                  <a:lnTo>
                    <a:pt x="106920" y="64062"/>
                  </a:lnTo>
                  <a:lnTo>
                    <a:pt x="105208" y="69519"/>
                  </a:lnTo>
                  <a:lnTo>
                    <a:pt x="105187" y="80992"/>
                  </a:lnTo>
                  <a:lnTo>
                    <a:pt x="110250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605886" y="1562100"/>
              <a:ext cx="144642" cy="127001"/>
            </a:xfrm>
            <a:custGeom>
              <a:avLst/>
              <a:gdLst/>
              <a:ahLst/>
              <a:cxnLst/>
              <a:rect l="0" t="0" r="0" b="0"/>
              <a:pathLst>
                <a:path w="144642" h="127001">
                  <a:moveTo>
                    <a:pt x="42064" y="0"/>
                  </a:moveTo>
                  <a:lnTo>
                    <a:pt x="27561" y="10845"/>
                  </a:lnTo>
                  <a:lnTo>
                    <a:pt x="6122" y="38692"/>
                  </a:lnTo>
                  <a:lnTo>
                    <a:pt x="1395" y="52945"/>
                  </a:lnTo>
                  <a:lnTo>
                    <a:pt x="0" y="67981"/>
                  </a:lnTo>
                  <a:lnTo>
                    <a:pt x="1732" y="81719"/>
                  </a:lnTo>
                  <a:lnTo>
                    <a:pt x="8616" y="92999"/>
                  </a:lnTo>
                  <a:lnTo>
                    <a:pt x="13416" y="97983"/>
                  </a:lnTo>
                  <a:lnTo>
                    <a:pt x="18732" y="100600"/>
                  </a:lnTo>
                  <a:lnTo>
                    <a:pt x="30283" y="101626"/>
                  </a:lnTo>
                  <a:lnTo>
                    <a:pt x="59309" y="95830"/>
                  </a:lnTo>
                  <a:lnTo>
                    <a:pt x="103420" y="73057"/>
                  </a:lnTo>
                  <a:lnTo>
                    <a:pt x="133661" y="47407"/>
                  </a:lnTo>
                  <a:lnTo>
                    <a:pt x="144071" y="30745"/>
                  </a:lnTo>
                  <a:lnTo>
                    <a:pt x="144641" y="25435"/>
                  </a:lnTo>
                  <a:lnTo>
                    <a:pt x="141511" y="15773"/>
                  </a:lnTo>
                  <a:lnTo>
                    <a:pt x="136584" y="13338"/>
                  </a:lnTo>
                  <a:lnTo>
                    <a:pt x="121703" y="12513"/>
                  </a:lnTo>
                  <a:lnTo>
                    <a:pt x="100233" y="16016"/>
                  </a:lnTo>
                  <a:lnTo>
                    <a:pt x="66671" y="36460"/>
                  </a:lnTo>
                  <a:lnTo>
                    <a:pt x="38133" y="61425"/>
                  </a:lnTo>
                  <a:lnTo>
                    <a:pt x="28591" y="77467"/>
                  </a:lnTo>
                  <a:lnTo>
                    <a:pt x="28849" y="81983"/>
                  </a:lnTo>
                  <a:lnTo>
                    <a:pt x="31137" y="85700"/>
                  </a:lnTo>
                  <a:lnTo>
                    <a:pt x="34779" y="88883"/>
                  </a:lnTo>
                  <a:lnTo>
                    <a:pt x="40030" y="89595"/>
                  </a:lnTo>
                  <a:lnTo>
                    <a:pt x="53389" y="86622"/>
                  </a:lnTo>
                  <a:lnTo>
                    <a:pt x="79893" y="72510"/>
                  </a:lnTo>
                  <a:lnTo>
                    <a:pt x="122115" y="34094"/>
                  </a:lnTo>
                  <a:lnTo>
                    <a:pt x="121537" y="31902"/>
                  </a:lnTo>
                  <a:lnTo>
                    <a:pt x="111487" y="31347"/>
                  </a:lnTo>
                  <a:lnTo>
                    <a:pt x="105985" y="33598"/>
                  </a:lnTo>
                  <a:lnTo>
                    <a:pt x="91499" y="46879"/>
                  </a:lnTo>
                  <a:lnTo>
                    <a:pt x="75844" y="70330"/>
                  </a:lnTo>
                  <a:lnTo>
                    <a:pt x="73051" y="76520"/>
                  </a:lnTo>
                  <a:lnTo>
                    <a:pt x="71828" y="89042"/>
                  </a:lnTo>
                  <a:lnTo>
                    <a:pt x="72490" y="95345"/>
                  </a:lnTo>
                  <a:lnTo>
                    <a:pt x="78870" y="107992"/>
                  </a:lnTo>
                  <a:lnTo>
                    <a:pt x="92864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52141" y="1590479"/>
              <a:ext cx="165710" cy="96735"/>
            </a:xfrm>
            <a:custGeom>
              <a:avLst/>
              <a:gdLst/>
              <a:ahLst/>
              <a:cxnLst/>
              <a:rect l="0" t="0" r="0" b="0"/>
              <a:pathLst>
                <a:path w="165710" h="96735">
                  <a:moveTo>
                    <a:pt x="95859" y="3371"/>
                  </a:moveTo>
                  <a:lnTo>
                    <a:pt x="85746" y="0"/>
                  </a:lnTo>
                  <a:lnTo>
                    <a:pt x="65973" y="1275"/>
                  </a:lnTo>
                  <a:lnTo>
                    <a:pt x="45611" y="9492"/>
                  </a:lnTo>
                  <a:lnTo>
                    <a:pt x="7814" y="43815"/>
                  </a:lnTo>
                  <a:lnTo>
                    <a:pt x="754" y="55213"/>
                  </a:lnTo>
                  <a:lnTo>
                    <a:pt x="0" y="60510"/>
                  </a:lnTo>
                  <a:lnTo>
                    <a:pt x="2926" y="70159"/>
                  </a:lnTo>
                  <a:lnTo>
                    <a:pt x="7092" y="73296"/>
                  </a:lnTo>
                  <a:lnTo>
                    <a:pt x="19248" y="76782"/>
                  </a:lnTo>
                  <a:lnTo>
                    <a:pt x="41958" y="75374"/>
                  </a:lnTo>
                  <a:lnTo>
                    <a:pt x="93691" y="51685"/>
                  </a:lnTo>
                  <a:lnTo>
                    <a:pt x="112856" y="38539"/>
                  </a:lnTo>
                  <a:lnTo>
                    <a:pt x="120582" y="27468"/>
                  </a:lnTo>
                  <a:lnTo>
                    <a:pt x="121513" y="22258"/>
                  </a:lnTo>
                  <a:lnTo>
                    <a:pt x="120723" y="17373"/>
                  </a:lnTo>
                  <a:lnTo>
                    <a:pt x="118785" y="12706"/>
                  </a:lnTo>
                  <a:lnTo>
                    <a:pt x="113965" y="10300"/>
                  </a:lnTo>
                  <a:lnTo>
                    <a:pt x="99203" y="9508"/>
                  </a:lnTo>
                  <a:lnTo>
                    <a:pt x="62391" y="19818"/>
                  </a:lnTo>
                  <a:lnTo>
                    <a:pt x="35155" y="35443"/>
                  </a:lnTo>
                  <a:lnTo>
                    <a:pt x="2889" y="64773"/>
                  </a:lnTo>
                  <a:lnTo>
                    <a:pt x="718" y="69706"/>
                  </a:lnTo>
                  <a:lnTo>
                    <a:pt x="187" y="80831"/>
                  </a:lnTo>
                  <a:lnTo>
                    <a:pt x="3150" y="85350"/>
                  </a:lnTo>
                  <a:lnTo>
                    <a:pt x="13968" y="92252"/>
                  </a:lnTo>
                  <a:lnTo>
                    <a:pt x="39296" y="96734"/>
                  </a:lnTo>
                  <a:lnTo>
                    <a:pt x="81076" y="91465"/>
                  </a:lnTo>
                  <a:lnTo>
                    <a:pt x="126102" y="77619"/>
                  </a:lnTo>
                  <a:lnTo>
                    <a:pt x="165709" y="605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315252" y="1164809"/>
              <a:ext cx="158199" cy="63534"/>
            </a:xfrm>
            <a:custGeom>
              <a:avLst/>
              <a:gdLst/>
              <a:ahLst/>
              <a:cxnLst/>
              <a:rect l="0" t="0" r="0" b="0"/>
              <a:pathLst>
                <a:path w="158199" h="63534">
                  <a:moveTo>
                    <a:pt x="18498" y="16291"/>
                  </a:moveTo>
                  <a:lnTo>
                    <a:pt x="5014" y="19662"/>
                  </a:lnTo>
                  <a:lnTo>
                    <a:pt x="1747" y="23477"/>
                  </a:lnTo>
                  <a:lnTo>
                    <a:pt x="275" y="28843"/>
                  </a:lnTo>
                  <a:lnTo>
                    <a:pt x="0" y="35242"/>
                  </a:lnTo>
                  <a:lnTo>
                    <a:pt x="3456" y="47997"/>
                  </a:lnTo>
                  <a:lnTo>
                    <a:pt x="6353" y="54362"/>
                  </a:lnTo>
                  <a:lnTo>
                    <a:pt x="11107" y="58605"/>
                  </a:lnTo>
                  <a:lnTo>
                    <a:pt x="23915" y="63319"/>
                  </a:lnTo>
                  <a:lnTo>
                    <a:pt x="37133" y="63533"/>
                  </a:lnTo>
                  <a:lnTo>
                    <a:pt x="62866" y="57922"/>
                  </a:lnTo>
                  <a:lnTo>
                    <a:pt x="101041" y="37024"/>
                  </a:lnTo>
                  <a:lnTo>
                    <a:pt x="116725" y="21258"/>
                  </a:lnTo>
                  <a:lnTo>
                    <a:pt x="118555" y="16075"/>
                  </a:lnTo>
                  <a:lnTo>
                    <a:pt x="118364" y="11208"/>
                  </a:lnTo>
                  <a:lnTo>
                    <a:pt x="116825" y="6552"/>
                  </a:lnTo>
                  <a:lnTo>
                    <a:pt x="112272" y="3449"/>
                  </a:lnTo>
                  <a:lnTo>
                    <a:pt x="97805" y="0"/>
                  </a:lnTo>
                  <a:lnTo>
                    <a:pt x="65548" y="2855"/>
                  </a:lnTo>
                  <a:lnTo>
                    <a:pt x="38062" y="12095"/>
                  </a:lnTo>
                  <a:lnTo>
                    <a:pt x="15620" y="27300"/>
                  </a:lnTo>
                  <a:lnTo>
                    <a:pt x="15168" y="30686"/>
                  </a:lnTo>
                  <a:lnTo>
                    <a:pt x="17690" y="33649"/>
                  </a:lnTo>
                  <a:lnTo>
                    <a:pt x="22192" y="36329"/>
                  </a:lnTo>
                  <a:lnTo>
                    <a:pt x="42014" y="40102"/>
                  </a:lnTo>
                  <a:lnTo>
                    <a:pt x="103433" y="30767"/>
                  </a:lnTo>
                  <a:lnTo>
                    <a:pt x="129428" y="26068"/>
                  </a:lnTo>
                  <a:lnTo>
                    <a:pt x="158198" y="289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19098" y="1580259"/>
              <a:ext cx="89277" cy="93953"/>
            </a:xfrm>
            <a:custGeom>
              <a:avLst/>
              <a:gdLst/>
              <a:ahLst/>
              <a:cxnLst/>
              <a:rect l="0" t="0" r="0" b="0"/>
              <a:pathLst>
                <a:path w="89277" h="93953">
                  <a:moveTo>
                    <a:pt x="46402" y="26291"/>
                  </a:moveTo>
                  <a:lnTo>
                    <a:pt x="56515" y="29662"/>
                  </a:lnTo>
                  <a:lnTo>
                    <a:pt x="67125" y="27554"/>
                  </a:lnTo>
                  <a:lnTo>
                    <a:pt x="72917" y="25016"/>
                  </a:lnTo>
                  <a:lnTo>
                    <a:pt x="81235" y="16552"/>
                  </a:lnTo>
                  <a:lnTo>
                    <a:pt x="84440" y="11332"/>
                  </a:lnTo>
                  <a:lnTo>
                    <a:pt x="84461" y="7146"/>
                  </a:lnTo>
                  <a:lnTo>
                    <a:pt x="82358" y="3650"/>
                  </a:lnTo>
                  <a:lnTo>
                    <a:pt x="78840" y="614"/>
                  </a:lnTo>
                  <a:lnTo>
                    <a:pt x="74377" y="0"/>
                  </a:lnTo>
                  <a:lnTo>
                    <a:pt x="57278" y="5880"/>
                  </a:lnTo>
                  <a:lnTo>
                    <a:pt x="30336" y="20508"/>
                  </a:lnTo>
                  <a:lnTo>
                    <a:pt x="11008" y="36986"/>
                  </a:lnTo>
                  <a:lnTo>
                    <a:pt x="1264" y="52979"/>
                  </a:lnTo>
                  <a:lnTo>
                    <a:pt x="0" y="66845"/>
                  </a:lnTo>
                  <a:lnTo>
                    <a:pt x="651" y="74493"/>
                  </a:lnTo>
                  <a:lnTo>
                    <a:pt x="3201" y="80298"/>
                  </a:lnTo>
                  <a:lnTo>
                    <a:pt x="11679" y="88629"/>
                  </a:lnTo>
                  <a:lnTo>
                    <a:pt x="24384" y="92802"/>
                  </a:lnTo>
                  <a:lnTo>
                    <a:pt x="38733" y="93952"/>
                  </a:lnTo>
                  <a:lnTo>
                    <a:pt x="71628" y="87107"/>
                  </a:lnTo>
                  <a:lnTo>
                    <a:pt x="87430" y="77785"/>
                  </a:lnTo>
                  <a:lnTo>
                    <a:pt x="89276" y="74026"/>
                  </a:lnTo>
                  <a:lnTo>
                    <a:pt x="89096" y="70109"/>
                  </a:lnTo>
                  <a:lnTo>
                    <a:pt x="87565" y="66086"/>
                  </a:lnTo>
                  <a:lnTo>
                    <a:pt x="83721" y="64816"/>
                  </a:lnTo>
                  <a:lnTo>
                    <a:pt x="59102" y="707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323611" y="1915879"/>
              <a:ext cx="114790" cy="95218"/>
            </a:xfrm>
            <a:custGeom>
              <a:avLst/>
              <a:gdLst/>
              <a:ahLst/>
              <a:cxnLst/>
              <a:rect l="0" t="0" r="0" b="0"/>
              <a:pathLst>
                <a:path w="114790" h="95218">
                  <a:moveTo>
                    <a:pt x="114789" y="8171"/>
                  </a:moveTo>
                  <a:lnTo>
                    <a:pt x="104676" y="1429"/>
                  </a:lnTo>
                  <a:lnTo>
                    <a:pt x="90304" y="0"/>
                  </a:lnTo>
                  <a:lnTo>
                    <a:pt x="72862" y="3128"/>
                  </a:lnTo>
                  <a:lnTo>
                    <a:pt x="33547" y="24858"/>
                  </a:lnTo>
                  <a:lnTo>
                    <a:pt x="12167" y="47059"/>
                  </a:lnTo>
                  <a:lnTo>
                    <a:pt x="3092" y="59321"/>
                  </a:lnTo>
                  <a:lnTo>
                    <a:pt x="0" y="71827"/>
                  </a:lnTo>
                  <a:lnTo>
                    <a:pt x="163" y="78125"/>
                  </a:lnTo>
                  <a:lnTo>
                    <a:pt x="3094" y="81618"/>
                  </a:lnTo>
                  <a:lnTo>
                    <a:pt x="7870" y="83241"/>
                  </a:lnTo>
                  <a:lnTo>
                    <a:pt x="13876" y="83618"/>
                  </a:lnTo>
                  <a:lnTo>
                    <a:pt x="24313" y="80273"/>
                  </a:lnTo>
                  <a:lnTo>
                    <a:pt x="51212" y="61959"/>
                  </a:lnTo>
                  <a:lnTo>
                    <a:pt x="64750" y="45275"/>
                  </a:lnTo>
                  <a:lnTo>
                    <a:pt x="70912" y="33128"/>
                  </a:lnTo>
                  <a:lnTo>
                    <a:pt x="70016" y="29043"/>
                  </a:lnTo>
                  <a:lnTo>
                    <a:pt x="66596" y="26319"/>
                  </a:lnTo>
                  <a:lnTo>
                    <a:pt x="61493" y="24503"/>
                  </a:lnTo>
                  <a:lnTo>
                    <a:pt x="50180" y="24367"/>
                  </a:lnTo>
                  <a:lnTo>
                    <a:pt x="38096" y="27363"/>
                  </a:lnTo>
                  <a:lnTo>
                    <a:pt x="25670" y="33399"/>
                  </a:lnTo>
                  <a:lnTo>
                    <a:pt x="16855" y="42667"/>
                  </a:lnTo>
                  <a:lnTo>
                    <a:pt x="2076" y="65863"/>
                  </a:lnTo>
                  <a:lnTo>
                    <a:pt x="841" y="71327"/>
                  </a:lnTo>
                  <a:lnTo>
                    <a:pt x="1429" y="76381"/>
                  </a:lnTo>
                  <a:lnTo>
                    <a:pt x="3233" y="81161"/>
                  </a:lnTo>
                  <a:lnTo>
                    <a:pt x="10881" y="88354"/>
                  </a:lnTo>
                  <a:lnTo>
                    <a:pt x="22041" y="93197"/>
                  </a:lnTo>
                  <a:lnTo>
                    <a:pt x="43485" y="95217"/>
                  </a:lnTo>
                  <a:lnTo>
                    <a:pt x="63558" y="90956"/>
                  </a:lnTo>
                  <a:lnTo>
                    <a:pt x="95682" y="73261"/>
                  </a:lnTo>
                  <a:lnTo>
                    <a:pt x="111401" y="57561"/>
                  </a:lnTo>
                  <a:lnTo>
                    <a:pt x="113236" y="52386"/>
                  </a:lnTo>
                  <a:lnTo>
                    <a:pt x="113048" y="47526"/>
                  </a:lnTo>
                  <a:lnTo>
                    <a:pt x="111512" y="42874"/>
                  </a:lnTo>
                  <a:lnTo>
                    <a:pt x="107665" y="39773"/>
                  </a:lnTo>
                  <a:lnTo>
                    <a:pt x="95866" y="36328"/>
                  </a:lnTo>
                  <a:lnTo>
                    <a:pt x="66000" y="39185"/>
                  </a:lnTo>
                  <a:lnTo>
                    <a:pt x="32504" y="48570"/>
                  </a:lnTo>
                  <a:lnTo>
                    <a:pt x="28182" y="51331"/>
                  </a:lnTo>
                  <a:lnTo>
                    <a:pt x="25301" y="54583"/>
                  </a:lnTo>
                  <a:lnTo>
                    <a:pt x="19539" y="653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15954" y="1619809"/>
              <a:ext cx="120847" cy="69292"/>
            </a:xfrm>
            <a:custGeom>
              <a:avLst/>
              <a:gdLst/>
              <a:ahLst/>
              <a:cxnLst/>
              <a:rect l="0" t="0" r="0" b="0"/>
              <a:pathLst>
                <a:path w="120847" h="69292">
                  <a:moveTo>
                    <a:pt x="120846" y="12141"/>
                  </a:moveTo>
                  <a:lnTo>
                    <a:pt x="85493" y="6674"/>
                  </a:lnTo>
                  <a:lnTo>
                    <a:pt x="64510" y="9424"/>
                  </a:lnTo>
                  <a:lnTo>
                    <a:pt x="20200" y="29579"/>
                  </a:lnTo>
                  <a:lnTo>
                    <a:pt x="10733" y="39647"/>
                  </a:lnTo>
                  <a:lnTo>
                    <a:pt x="7221" y="45295"/>
                  </a:lnTo>
                  <a:lnTo>
                    <a:pt x="6290" y="50471"/>
                  </a:lnTo>
                  <a:lnTo>
                    <a:pt x="7081" y="55334"/>
                  </a:lnTo>
                  <a:lnTo>
                    <a:pt x="9019" y="59986"/>
                  </a:lnTo>
                  <a:lnTo>
                    <a:pt x="12428" y="62382"/>
                  </a:lnTo>
                  <a:lnTo>
                    <a:pt x="21860" y="63163"/>
                  </a:lnTo>
                  <a:lnTo>
                    <a:pt x="73975" y="51417"/>
                  </a:lnTo>
                  <a:lnTo>
                    <a:pt x="99436" y="36937"/>
                  </a:lnTo>
                  <a:lnTo>
                    <a:pt x="108508" y="28100"/>
                  </a:lnTo>
                  <a:lnTo>
                    <a:pt x="114892" y="17117"/>
                  </a:lnTo>
                  <a:lnTo>
                    <a:pt x="114760" y="11931"/>
                  </a:lnTo>
                  <a:lnTo>
                    <a:pt x="112555" y="7062"/>
                  </a:lnTo>
                  <a:lnTo>
                    <a:pt x="108969" y="2405"/>
                  </a:lnTo>
                  <a:lnTo>
                    <a:pt x="103050" y="6"/>
                  </a:lnTo>
                  <a:lnTo>
                    <a:pt x="78571" y="0"/>
                  </a:lnTo>
                  <a:lnTo>
                    <a:pt x="21131" y="12298"/>
                  </a:lnTo>
                  <a:lnTo>
                    <a:pt x="14153" y="14362"/>
                  </a:lnTo>
                  <a:lnTo>
                    <a:pt x="8795" y="17855"/>
                  </a:lnTo>
                  <a:lnTo>
                    <a:pt x="960" y="27381"/>
                  </a:lnTo>
                  <a:lnTo>
                    <a:pt x="0" y="32179"/>
                  </a:lnTo>
                  <a:lnTo>
                    <a:pt x="771" y="36788"/>
                  </a:lnTo>
                  <a:lnTo>
                    <a:pt x="2696" y="41273"/>
                  </a:lnTo>
                  <a:lnTo>
                    <a:pt x="38296" y="692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976615" y="729546"/>
            <a:ext cx="4519676" cy="1900893"/>
            <a:chOff x="1976615" y="729546"/>
            <a:chExt cx="4519676" cy="1900893"/>
          </a:xfrm>
        </p:grpSpPr>
        <p:sp>
          <p:nvSpPr>
            <p:cNvPr id="34" name="Freeform 33"/>
            <p:cNvSpPr/>
            <p:nvPr/>
          </p:nvSpPr>
          <p:spPr>
            <a:xfrm>
              <a:off x="2609656" y="2273300"/>
              <a:ext cx="101697" cy="114301"/>
            </a:xfrm>
            <a:custGeom>
              <a:avLst/>
              <a:gdLst/>
              <a:ahLst/>
              <a:cxnLst/>
              <a:rect l="0" t="0" r="0" b="0"/>
              <a:pathLst>
                <a:path w="101697" h="114301">
                  <a:moveTo>
                    <a:pt x="57344" y="0"/>
                  </a:moveTo>
                  <a:lnTo>
                    <a:pt x="47910" y="10845"/>
                  </a:lnTo>
                  <a:lnTo>
                    <a:pt x="36329" y="38692"/>
                  </a:lnTo>
                  <a:lnTo>
                    <a:pt x="36614" y="60696"/>
                  </a:lnTo>
                  <a:lnTo>
                    <a:pt x="39996" y="65159"/>
                  </a:lnTo>
                  <a:lnTo>
                    <a:pt x="45073" y="67428"/>
                  </a:lnTo>
                  <a:lnTo>
                    <a:pt x="51280" y="68235"/>
                  </a:lnTo>
                  <a:lnTo>
                    <a:pt x="61940" y="65369"/>
                  </a:lnTo>
                  <a:lnTo>
                    <a:pt x="80281" y="52032"/>
                  </a:lnTo>
                  <a:lnTo>
                    <a:pt x="89854" y="36583"/>
                  </a:lnTo>
                  <a:lnTo>
                    <a:pt x="89600" y="32150"/>
                  </a:lnTo>
                  <a:lnTo>
                    <a:pt x="87315" y="28489"/>
                  </a:lnTo>
                  <a:lnTo>
                    <a:pt x="83675" y="25343"/>
                  </a:lnTo>
                  <a:lnTo>
                    <a:pt x="70222" y="23728"/>
                  </a:lnTo>
                  <a:lnTo>
                    <a:pt x="53190" y="26774"/>
                  </a:lnTo>
                  <a:lnTo>
                    <a:pt x="14159" y="48446"/>
                  </a:lnTo>
                  <a:lnTo>
                    <a:pt x="4519" y="58926"/>
                  </a:lnTo>
                  <a:lnTo>
                    <a:pt x="961" y="64684"/>
                  </a:lnTo>
                  <a:lnTo>
                    <a:pt x="0" y="69934"/>
                  </a:lnTo>
                  <a:lnTo>
                    <a:pt x="770" y="74845"/>
                  </a:lnTo>
                  <a:lnTo>
                    <a:pt x="2695" y="79530"/>
                  </a:lnTo>
                  <a:lnTo>
                    <a:pt x="10478" y="86617"/>
                  </a:lnTo>
                  <a:lnTo>
                    <a:pt x="15516" y="89495"/>
                  </a:lnTo>
                  <a:lnTo>
                    <a:pt x="28641" y="90811"/>
                  </a:lnTo>
                  <a:lnTo>
                    <a:pt x="56692" y="85906"/>
                  </a:lnTo>
                  <a:lnTo>
                    <a:pt x="72830" y="76802"/>
                  </a:lnTo>
                  <a:lnTo>
                    <a:pt x="94583" y="56015"/>
                  </a:lnTo>
                  <a:lnTo>
                    <a:pt x="101647" y="43945"/>
                  </a:lnTo>
                  <a:lnTo>
                    <a:pt x="101696" y="39175"/>
                  </a:lnTo>
                  <a:lnTo>
                    <a:pt x="99612" y="35289"/>
                  </a:lnTo>
                  <a:lnTo>
                    <a:pt x="96106" y="31992"/>
                  </a:lnTo>
                  <a:lnTo>
                    <a:pt x="91652" y="30500"/>
                  </a:lnTo>
                  <a:lnTo>
                    <a:pt x="81059" y="30724"/>
                  </a:lnTo>
                  <a:lnTo>
                    <a:pt x="41125" y="49337"/>
                  </a:lnTo>
                  <a:lnTo>
                    <a:pt x="9281" y="74141"/>
                  </a:lnTo>
                  <a:lnTo>
                    <a:pt x="6958" y="79060"/>
                  </a:lnTo>
                  <a:lnTo>
                    <a:pt x="6257" y="90171"/>
                  </a:lnTo>
                  <a:lnTo>
                    <a:pt x="9175" y="95392"/>
                  </a:lnTo>
                  <a:lnTo>
                    <a:pt x="19943" y="104956"/>
                  </a:lnTo>
                  <a:lnTo>
                    <a:pt x="30373" y="110147"/>
                  </a:lnTo>
                  <a:lnTo>
                    <a:pt x="44644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808988" y="2311400"/>
              <a:ext cx="143763" cy="69851"/>
            </a:xfrm>
            <a:custGeom>
              <a:avLst/>
              <a:gdLst/>
              <a:ahLst/>
              <a:cxnLst/>
              <a:rect l="0" t="0" r="0" b="0"/>
              <a:pathLst>
                <a:path w="143763" h="69851">
                  <a:moveTo>
                    <a:pt x="23112" y="0"/>
                  </a:moveTo>
                  <a:lnTo>
                    <a:pt x="5435" y="17677"/>
                  </a:lnTo>
                  <a:lnTo>
                    <a:pt x="1145" y="29493"/>
                  </a:lnTo>
                  <a:lnTo>
                    <a:pt x="0" y="36595"/>
                  </a:lnTo>
                  <a:lnTo>
                    <a:pt x="2492" y="48250"/>
                  </a:lnTo>
                  <a:lnTo>
                    <a:pt x="5132" y="53333"/>
                  </a:lnTo>
                  <a:lnTo>
                    <a:pt x="9714" y="56722"/>
                  </a:lnTo>
                  <a:lnTo>
                    <a:pt x="41931" y="65978"/>
                  </a:lnTo>
                  <a:lnTo>
                    <a:pt x="54759" y="66248"/>
                  </a:lnTo>
                  <a:lnTo>
                    <a:pt x="90963" y="58087"/>
                  </a:lnTo>
                  <a:lnTo>
                    <a:pt x="104773" y="51452"/>
                  </a:lnTo>
                  <a:lnTo>
                    <a:pt x="107892" y="47707"/>
                  </a:lnTo>
                  <a:lnTo>
                    <a:pt x="108560" y="43799"/>
                  </a:lnTo>
                  <a:lnTo>
                    <a:pt x="107594" y="39783"/>
                  </a:lnTo>
                  <a:lnTo>
                    <a:pt x="104128" y="37105"/>
                  </a:lnTo>
                  <a:lnTo>
                    <a:pt x="92750" y="34130"/>
                  </a:lnTo>
                  <a:lnTo>
                    <a:pt x="73849" y="35826"/>
                  </a:lnTo>
                  <a:lnTo>
                    <a:pt x="63066" y="40852"/>
                  </a:lnTo>
                  <a:lnTo>
                    <a:pt x="58215" y="44168"/>
                  </a:lnTo>
                  <a:lnTo>
                    <a:pt x="57097" y="47790"/>
                  </a:lnTo>
                  <a:lnTo>
                    <a:pt x="58469" y="51615"/>
                  </a:lnTo>
                  <a:lnTo>
                    <a:pt x="61500" y="55577"/>
                  </a:lnTo>
                  <a:lnTo>
                    <a:pt x="74275" y="59979"/>
                  </a:lnTo>
                  <a:lnTo>
                    <a:pt x="122862" y="68217"/>
                  </a:lnTo>
                  <a:lnTo>
                    <a:pt x="143762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085854" y="2286000"/>
              <a:ext cx="146310" cy="90426"/>
            </a:xfrm>
            <a:custGeom>
              <a:avLst/>
              <a:gdLst/>
              <a:ahLst/>
              <a:cxnLst/>
              <a:rect l="0" t="0" r="0" b="0"/>
              <a:pathLst>
                <a:path w="146310" h="90426">
                  <a:moveTo>
                    <a:pt x="146296" y="0"/>
                  </a:moveTo>
                  <a:lnTo>
                    <a:pt x="125312" y="1411"/>
                  </a:lnTo>
                  <a:lnTo>
                    <a:pt x="65824" y="18823"/>
                  </a:lnTo>
                  <a:lnTo>
                    <a:pt x="20802" y="38638"/>
                  </a:lnTo>
                  <a:lnTo>
                    <a:pt x="8677" y="47511"/>
                  </a:lnTo>
                  <a:lnTo>
                    <a:pt x="935" y="58510"/>
                  </a:lnTo>
                  <a:lnTo>
                    <a:pt x="0" y="64407"/>
                  </a:lnTo>
                  <a:lnTo>
                    <a:pt x="2724" y="76603"/>
                  </a:lnTo>
                  <a:lnTo>
                    <a:pt x="6131" y="81408"/>
                  </a:lnTo>
                  <a:lnTo>
                    <a:pt x="15562" y="88628"/>
                  </a:lnTo>
                  <a:lnTo>
                    <a:pt x="28690" y="90425"/>
                  </a:lnTo>
                  <a:lnTo>
                    <a:pt x="81720" y="85618"/>
                  </a:lnTo>
                  <a:lnTo>
                    <a:pt x="126269" y="68514"/>
                  </a:lnTo>
                  <a:lnTo>
                    <a:pt x="137630" y="60084"/>
                  </a:lnTo>
                  <a:lnTo>
                    <a:pt x="142636" y="54873"/>
                  </a:lnTo>
                  <a:lnTo>
                    <a:pt x="145267" y="49282"/>
                  </a:lnTo>
                  <a:lnTo>
                    <a:pt x="146309" y="37425"/>
                  </a:lnTo>
                  <a:lnTo>
                    <a:pt x="142777" y="33417"/>
                  </a:lnTo>
                  <a:lnTo>
                    <a:pt x="129445" y="28963"/>
                  </a:lnTo>
                  <a:lnTo>
                    <a:pt x="96505" y="26809"/>
                  </a:lnTo>
                  <a:lnTo>
                    <a:pt x="68435" y="31384"/>
                  </a:lnTo>
                  <a:lnTo>
                    <a:pt x="32614" y="45822"/>
                  </a:lnTo>
                  <a:lnTo>
                    <a:pt x="28174" y="50303"/>
                  </a:lnTo>
                  <a:lnTo>
                    <a:pt x="23242" y="62809"/>
                  </a:lnTo>
                  <a:lnTo>
                    <a:pt x="24043" y="67978"/>
                  </a:lnTo>
                  <a:lnTo>
                    <a:pt x="26694" y="72130"/>
                  </a:lnTo>
                  <a:lnTo>
                    <a:pt x="30578" y="75603"/>
                  </a:lnTo>
                  <a:lnTo>
                    <a:pt x="44301" y="79463"/>
                  </a:lnTo>
                  <a:lnTo>
                    <a:pt x="95496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619407" y="2001269"/>
              <a:ext cx="130252" cy="98728"/>
            </a:xfrm>
            <a:custGeom>
              <a:avLst/>
              <a:gdLst/>
              <a:ahLst/>
              <a:cxnLst/>
              <a:rect l="0" t="0" r="0" b="0"/>
              <a:pathLst>
                <a:path w="130252" h="98728">
                  <a:moveTo>
                    <a:pt x="25493" y="11681"/>
                  </a:moveTo>
                  <a:lnTo>
                    <a:pt x="32235" y="1568"/>
                  </a:lnTo>
                  <a:lnTo>
                    <a:pt x="32104" y="0"/>
                  </a:lnTo>
                  <a:lnTo>
                    <a:pt x="29900" y="366"/>
                  </a:lnTo>
                  <a:lnTo>
                    <a:pt x="11155" y="11092"/>
                  </a:lnTo>
                  <a:lnTo>
                    <a:pt x="3128" y="20592"/>
                  </a:lnTo>
                  <a:lnTo>
                    <a:pt x="0" y="26088"/>
                  </a:lnTo>
                  <a:lnTo>
                    <a:pt x="31" y="31869"/>
                  </a:lnTo>
                  <a:lnTo>
                    <a:pt x="5710" y="43937"/>
                  </a:lnTo>
                  <a:lnTo>
                    <a:pt x="15289" y="52593"/>
                  </a:lnTo>
                  <a:lnTo>
                    <a:pt x="27308" y="58086"/>
                  </a:lnTo>
                  <a:lnTo>
                    <a:pt x="82873" y="62224"/>
                  </a:lnTo>
                  <a:lnTo>
                    <a:pt x="113184" y="59059"/>
                  </a:lnTo>
                  <a:lnTo>
                    <a:pt x="129714" y="50257"/>
                  </a:lnTo>
                  <a:lnTo>
                    <a:pt x="130251" y="47981"/>
                  </a:lnTo>
                  <a:lnTo>
                    <a:pt x="127788" y="46465"/>
                  </a:lnTo>
                  <a:lnTo>
                    <a:pt x="100184" y="44030"/>
                  </a:lnTo>
                  <a:lnTo>
                    <a:pt x="41051" y="54297"/>
                  </a:lnTo>
                  <a:lnTo>
                    <a:pt x="20695" y="61154"/>
                  </a:lnTo>
                  <a:lnTo>
                    <a:pt x="10190" y="68006"/>
                  </a:lnTo>
                  <a:lnTo>
                    <a:pt x="8236" y="72514"/>
                  </a:lnTo>
                  <a:lnTo>
                    <a:pt x="8344" y="77636"/>
                  </a:lnTo>
                  <a:lnTo>
                    <a:pt x="9827" y="83168"/>
                  </a:lnTo>
                  <a:lnTo>
                    <a:pt x="13638" y="87561"/>
                  </a:lnTo>
                  <a:lnTo>
                    <a:pt x="25398" y="94324"/>
                  </a:lnTo>
                  <a:lnTo>
                    <a:pt x="47886" y="98727"/>
                  </a:lnTo>
                  <a:lnTo>
                    <a:pt x="95343" y="942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97314" y="2222500"/>
              <a:ext cx="206337" cy="120712"/>
            </a:xfrm>
            <a:custGeom>
              <a:avLst/>
              <a:gdLst/>
              <a:ahLst/>
              <a:cxnLst/>
              <a:rect l="0" t="0" r="0" b="0"/>
              <a:pathLst>
                <a:path w="206337" h="120712">
                  <a:moveTo>
                    <a:pt x="66636" y="0"/>
                  </a:moveTo>
                  <a:lnTo>
                    <a:pt x="52133" y="5775"/>
                  </a:lnTo>
                  <a:lnTo>
                    <a:pt x="17965" y="36126"/>
                  </a:lnTo>
                  <a:lnTo>
                    <a:pt x="5256" y="52097"/>
                  </a:lnTo>
                  <a:lnTo>
                    <a:pt x="3138" y="58014"/>
                  </a:lnTo>
                  <a:lnTo>
                    <a:pt x="2667" y="70234"/>
                  </a:lnTo>
                  <a:lnTo>
                    <a:pt x="6690" y="80839"/>
                  </a:lnTo>
                  <a:lnTo>
                    <a:pt x="9739" y="85643"/>
                  </a:lnTo>
                  <a:lnTo>
                    <a:pt x="14593" y="88845"/>
                  </a:lnTo>
                  <a:lnTo>
                    <a:pt x="27514" y="92403"/>
                  </a:lnTo>
                  <a:lnTo>
                    <a:pt x="72085" y="87968"/>
                  </a:lnTo>
                  <a:lnTo>
                    <a:pt x="109426" y="77488"/>
                  </a:lnTo>
                  <a:lnTo>
                    <a:pt x="119990" y="70658"/>
                  </a:lnTo>
                  <a:lnTo>
                    <a:pt x="120550" y="68272"/>
                  </a:lnTo>
                  <a:lnTo>
                    <a:pt x="118101" y="66681"/>
                  </a:lnTo>
                  <a:lnTo>
                    <a:pt x="113646" y="65621"/>
                  </a:lnTo>
                  <a:lnTo>
                    <a:pt x="93892" y="67499"/>
                  </a:lnTo>
                  <a:lnTo>
                    <a:pt x="37569" y="87011"/>
                  </a:lnTo>
                  <a:lnTo>
                    <a:pt x="3489" y="106142"/>
                  </a:lnTo>
                  <a:lnTo>
                    <a:pt x="549" y="110273"/>
                  </a:lnTo>
                  <a:lnTo>
                    <a:pt x="0" y="114437"/>
                  </a:lnTo>
                  <a:lnTo>
                    <a:pt x="1045" y="118625"/>
                  </a:lnTo>
                  <a:lnTo>
                    <a:pt x="5270" y="120711"/>
                  </a:lnTo>
                  <a:lnTo>
                    <a:pt x="28071" y="120276"/>
                  </a:lnTo>
                  <a:lnTo>
                    <a:pt x="86722" y="105484"/>
                  </a:lnTo>
                  <a:lnTo>
                    <a:pt x="149370" y="83481"/>
                  </a:lnTo>
                  <a:lnTo>
                    <a:pt x="179718" y="66794"/>
                  </a:lnTo>
                  <a:lnTo>
                    <a:pt x="206336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92138" y="1689100"/>
              <a:ext cx="152879" cy="112874"/>
            </a:xfrm>
            <a:custGeom>
              <a:avLst/>
              <a:gdLst/>
              <a:ahLst/>
              <a:cxnLst/>
              <a:rect l="0" t="0" r="0" b="0"/>
              <a:pathLst>
                <a:path w="152879" h="112874">
                  <a:moveTo>
                    <a:pt x="98812" y="0"/>
                  </a:moveTo>
                  <a:lnTo>
                    <a:pt x="41822" y="18298"/>
                  </a:lnTo>
                  <a:lnTo>
                    <a:pt x="16267" y="34136"/>
                  </a:lnTo>
                  <a:lnTo>
                    <a:pt x="6622" y="42453"/>
                  </a:lnTo>
                  <a:lnTo>
                    <a:pt x="1394" y="54616"/>
                  </a:lnTo>
                  <a:lnTo>
                    <a:pt x="0" y="61811"/>
                  </a:lnTo>
                  <a:lnTo>
                    <a:pt x="1187" y="67313"/>
                  </a:lnTo>
                  <a:lnTo>
                    <a:pt x="4096" y="71686"/>
                  </a:lnTo>
                  <a:lnTo>
                    <a:pt x="8151" y="75307"/>
                  </a:lnTo>
                  <a:lnTo>
                    <a:pt x="22065" y="79331"/>
                  </a:lnTo>
                  <a:lnTo>
                    <a:pt x="47850" y="79715"/>
                  </a:lnTo>
                  <a:lnTo>
                    <a:pt x="73364" y="73478"/>
                  </a:lnTo>
                  <a:lnTo>
                    <a:pt x="132676" y="51875"/>
                  </a:lnTo>
                  <a:lnTo>
                    <a:pt x="151336" y="39908"/>
                  </a:lnTo>
                  <a:lnTo>
                    <a:pt x="152878" y="36483"/>
                  </a:lnTo>
                  <a:lnTo>
                    <a:pt x="151789" y="33494"/>
                  </a:lnTo>
                  <a:lnTo>
                    <a:pt x="148947" y="30796"/>
                  </a:lnTo>
                  <a:lnTo>
                    <a:pt x="138263" y="27798"/>
                  </a:lnTo>
                  <a:lnTo>
                    <a:pt x="131463" y="26999"/>
                  </a:lnTo>
                  <a:lnTo>
                    <a:pt x="108408" y="32616"/>
                  </a:lnTo>
                  <a:lnTo>
                    <a:pt x="45015" y="59441"/>
                  </a:lnTo>
                  <a:lnTo>
                    <a:pt x="24311" y="72724"/>
                  </a:lnTo>
                  <a:lnTo>
                    <a:pt x="13725" y="83827"/>
                  </a:lnTo>
                  <a:lnTo>
                    <a:pt x="11748" y="89751"/>
                  </a:lnTo>
                  <a:lnTo>
                    <a:pt x="13315" y="101978"/>
                  </a:lnTo>
                  <a:lnTo>
                    <a:pt x="17120" y="106086"/>
                  </a:lnTo>
                  <a:lnTo>
                    <a:pt x="28873" y="110649"/>
                  </a:lnTo>
                  <a:lnTo>
                    <a:pt x="59414" y="112873"/>
                  </a:lnTo>
                  <a:lnTo>
                    <a:pt x="120436" y="98248"/>
                  </a:lnTo>
                  <a:lnTo>
                    <a:pt x="130562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645167" y="1396230"/>
              <a:ext cx="142601" cy="70765"/>
            </a:xfrm>
            <a:custGeom>
              <a:avLst/>
              <a:gdLst/>
              <a:ahLst/>
              <a:cxnLst/>
              <a:rect l="0" t="0" r="0" b="0"/>
              <a:pathLst>
                <a:path w="142601" h="70765">
                  <a:moveTo>
                    <a:pt x="126733" y="7120"/>
                  </a:moveTo>
                  <a:lnTo>
                    <a:pt x="91380" y="10491"/>
                  </a:lnTo>
                  <a:lnTo>
                    <a:pt x="79035" y="15909"/>
                  </a:lnTo>
                  <a:lnTo>
                    <a:pt x="68845" y="23726"/>
                  </a:lnTo>
                  <a:lnTo>
                    <a:pt x="55880" y="40027"/>
                  </a:lnTo>
                  <a:lnTo>
                    <a:pt x="49852" y="52084"/>
                  </a:lnTo>
                  <a:lnTo>
                    <a:pt x="49374" y="57557"/>
                  </a:lnTo>
                  <a:lnTo>
                    <a:pt x="52605" y="67401"/>
                  </a:lnTo>
                  <a:lnTo>
                    <a:pt x="56147" y="69885"/>
                  </a:lnTo>
                  <a:lnTo>
                    <a:pt x="65729" y="70764"/>
                  </a:lnTo>
                  <a:lnTo>
                    <a:pt x="83022" y="63921"/>
                  </a:lnTo>
                  <a:lnTo>
                    <a:pt x="117077" y="35303"/>
                  </a:lnTo>
                  <a:lnTo>
                    <a:pt x="122441" y="22703"/>
                  </a:lnTo>
                  <a:lnTo>
                    <a:pt x="123872" y="15392"/>
                  </a:lnTo>
                  <a:lnTo>
                    <a:pt x="122709" y="9812"/>
                  </a:lnTo>
                  <a:lnTo>
                    <a:pt x="119817" y="5387"/>
                  </a:lnTo>
                  <a:lnTo>
                    <a:pt x="115772" y="1731"/>
                  </a:lnTo>
                  <a:lnTo>
                    <a:pt x="110254" y="0"/>
                  </a:lnTo>
                  <a:lnTo>
                    <a:pt x="89003" y="934"/>
                  </a:lnTo>
                  <a:lnTo>
                    <a:pt x="31381" y="15485"/>
                  </a:lnTo>
                  <a:lnTo>
                    <a:pt x="9816" y="26767"/>
                  </a:lnTo>
                  <a:lnTo>
                    <a:pt x="4338" y="30801"/>
                  </a:lnTo>
                  <a:lnTo>
                    <a:pt x="1392" y="35608"/>
                  </a:lnTo>
                  <a:lnTo>
                    <a:pt x="0" y="46592"/>
                  </a:lnTo>
                  <a:lnTo>
                    <a:pt x="2733" y="50368"/>
                  </a:lnTo>
                  <a:lnTo>
                    <a:pt x="13296" y="54564"/>
                  </a:lnTo>
                  <a:lnTo>
                    <a:pt x="35110" y="53554"/>
                  </a:lnTo>
                  <a:lnTo>
                    <a:pt x="71106" y="43042"/>
                  </a:lnTo>
                  <a:lnTo>
                    <a:pt x="131601" y="15632"/>
                  </a:lnTo>
                  <a:lnTo>
                    <a:pt x="142067" y="8316"/>
                  </a:lnTo>
                  <a:lnTo>
                    <a:pt x="142600" y="5801"/>
                  </a:lnTo>
                  <a:lnTo>
                    <a:pt x="140133" y="4124"/>
                  </a:lnTo>
                  <a:lnTo>
                    <a:pt x="120383" y="7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69913" y="1108890"/>
              <a:ext cx="167088" cy="69715"/>
            </a:xfrm>
            <a:custGeom>
              <a:avLst/>
              <a:gdLst/>
              <a:ahLst/>
              <a:cxnLst/>
              <a:rect l="0" t="0" r="0" b="0"/>
              <a:pathLst>
                <a:path w="167088" h="69715">
                  <a:moveTo>
                    <a:pt x="78187" y="15060"/>
                  </a:moveTo>
                  <a:lnTo>
                    <a:pt x="67342" y="5626"/>
                  </a:lnTo>
                  <a:lnTo>
                    <a:pt x="57139" y="754"/>
                  </a:lnTo>
                  <a:lnTo>
                    <a:pt x="45549" y="0"/>
                  </a:lnTo>
                  <a:lnTo>
                    <a:pt x="34048" y="2722"/>
                  </a:lnTo>
                  <a:lnTo>
                    <a:pt x="15166" y="15968"/>
                  </a:lnTo>
                  <a:lnTo>
                    <a:pt x="7139" y="24636"/>
                  </a:lnTo>
                  <a:lnTo>
                    <a:pt x="1220" y="35544"/>
                  </a:lnTo>
                  <a:lnTo>
                    <a:pt x="0" y="47447"/>
                  </a:lnTo>
                  <a:lnTo>
                    <a:pt x="662" y="53585"/>
                  </a:lnTo>
                  <a:lnTo>
                    <a:pt x="3220" y="58382"/>
                  </a:lnTo>
                  <a:lnTo>
                    <a:pt x="11707" y="65594"/>
                  </a:lnTo>
                  <a:lnTo>
                    <a:pt x="26298" y="67388"/>
                  </a:lnTo>
                  <a:lnTo>
                    <a:pt x="73941" y="60286"/>
                  </a:lnTo>
                  <a:lnTo>
                    <a:pt x="125272" y="38040"/>
                  </a:lnTo>
                  <a:lnTo>
                    <a:pt x="136979" y="29742"/>
                  </a:lnTo>
                  <a:lnTo>
                    <a:pt x="138548" y="25553"/>
                  </a:lnTo>
                  <a:lnTo>
                    <a:pt x="137478" y="21350"/>
                  </a:lnTo>
                  <a:lnTo>
                    <a:pt x="134648" y="17137"/>
                  </a:lnTo>
                  <a:lnTo>
                    <a:pt x="130644" y="15033"/>
                  </a:lnTo>
                  <a:lnTo>
                    <a:pt x="120551" y="14578"/>
                  </a:lnTo>
                  <a:lnTo>
                    <a:pt x="91756" y="20740"/>
                  </a:lnTo>
                  <a:lnTo>
                    <a:pt x="43505" y="42890"/>
                  </a:lnTo>
                  <a:lnTo>
                    <a:pt x="31964" y="51182"/>
                  </a:lnTo>
                  <a:lnTo>
                    <a:pt x="29733" y="55369"/>
                  </a:lnTo>
                  <a:lnTo>
                    <a:pt x="29656" y="59572"/>
                  </a:lnTo>
                  <a:lnTo>
                    <a:pt x="31017" y="63785"/>
                  </a:lnTo>
                  <a:lnTo>
                    <a:pt x="34745" y="66593"/>
                  </a:lnTo>
                  <a:lnTo>
                    <a:pt x="46415" y="69714"/>
                  </a:lnTo>
                  <a:lnTo>
                    <a:pt x="102212" y="63153"/>
                  </a:lnTo>
                  <a:lnTo>
                    <a:pt x="160749" y="48668"/>
                  </a:lnTo>
                  <a:lnTo>
                    <a:pt x="167087" y="468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468176" y="901700"/>
              <a:ext cx="100544" cy="57151"/>
            </a:xfrm>
            <a:custGeom>
              <a:avLst/>
              <a:gdLst/>
              <a:ahLst/>
              <a:cxnLst/>
              <a:rect l="0" t="0" r="0" b="0"/>
              <a:pathLst>
                <a:path w="100544" h="57151">
                  <a:moveTo>
                    <a:pt x="43374" y="0"/>
                  </a:moveTo>
                  <a:lnTo>
                    <a:pt x="33261" y="3371"/>
                  </a:lnTo>
                  <a:lnTo>
                    <a:pt x="24533" y="10670"/>
                  </a:lnTo>
                  <a:lnTo>
                    <a:pt x="20230" y="15580"/>
                  </a:lnTo>
                  <a:lnTo>
                    <a:pt x="18772" y="20970"/>
                  </a:lnTo>
                  <a:lnTo>
                    <a:pt x="20916" y="32603"/>
                  </a:lnTo>
                  <a:lnTo>
                    <a:pt x="24874" y="37258"/>
                  </a:lnTo>
                  <a:lnTo>
                    <a:pt x="36798" y="44311"/>
                  </a:lnTo>
                  <a:lnTo>
                    <a:pt x="59378" y="52248"/>
                  </a:lnTo>
                  <a:lnTo>
                    <a:pt x="73771" y="53090"/>
                  </a:lnTo>
                  <a:lnTo>
                    <a:pt x="86517" y="50407"/>
                  </a:lnTo>
                  <a:lnTo>
                    <a:pt x="96886" y="44510"/>
                  </a:lnTo>
                  <a:lnTo>
                    <a:pt x="99510" y="40257"/>
                  </a:lnTo>
                  <a:lnTo>
                    <a:pt x="100543" y="29886"/>
                  </a:lnTo>
                  <a:lnTo>
                    <a:pt x="96770" y="20103"/>
                  </a:lnTo>
                  <a:lnTo>
                    <a:pt x="93788" y="15519"/>
                  </a:lnTo>
                  <a:lnTo>
                    <a:pt x="88272" y="12463"/>
                  </a:lnTo>
                  <a:lnTo>
                    <a:pt x="72736" y="9067"/>
                  </a:lnTo>
                  <a:lnTo>
                    <a:pt x="43451" y="11956"/>
                  </a:lnTo>
                  <a:lnTo>
                    <a:pt x="6260" y="21347"/>
                  </a:lnTo>
                  <a:lnTo>
                    <a:pt x="2403" y="24815"/>
                  </a:lnTo>
                  <a:lnTo>
                    <a:pt x="538" y="29243"/>
                  </a:lnTo>
                  <a:lnTo>
                    <a:pt x="0" y="34312"/>
                  </a:lnTo>
                  <a:lnTo>
                    <a:pt x="1758" y="38397"/>
                  </a:lnTo>
                  <a:lnTo>
                    <a:pt x="9356" y="44817"/>
                  </a:lnTo>
                  <a:lnTo>
                    <a:pt x="30674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603085" y="1657350"/>
              <a:ext cx="134016" cy="88901"/>
            </a:xfrm>
            <a:custGeom>
              <a:avLst/>
              <a:gdLst/>
              <a:ahLst/>
              <a:cxnLst/>
              <a:rect l="0" t="0" r="0" b="0"/>
              <a:pathLst>
                <a:path w="134016" h="88901">
                  <a:moveTo>
                    <a:pt x="38765" y="0"/>
                  </a:moveTo>
                  <a:lnTo>
                    <a:pt x="12250" y="12209"/>
                  </a:lnTo>
                  <a:lnTo>
                    <a:pt x="3932" y="21654"/>
                  </a:lnTo>
                  <a:lnTo>
                    <a:pt x="727" y="27136"/>
                  </a:lnTo>
                  <a:lnTo>
                    <a:pt x="0" y="32202"/>
                  </a:lnTo>
                  <a:lnTo>
                    <a:pt x="2957" y="41593"/>
                  </a:lnTo>
                  <a:lnTo>
                    <a:pt x="7837" y="44662"/>
                  </a:lnTo>
                  <a:lnTo>
                    <a:pt x="22668" y="48072"/>
                  </a:lnTo>
                  <a:lnTo>
                    <a:pt x="64275" y="43533"/>
                  </a:lnTo>
                  <a:lnTo>
                    <a:pt x="87716" y="35947"/>
                  </a:lnTo>
                  <a:lnTo>
                    <a:pt x="111229" y="20741"/>
                  </a:lnTo>
                  <a:lnTo>
                    <a:pt x="111063" y="18766"/>
                  </a:lnTo>
                  <a:lnTo>
                    <a:pt x="101472" y="18454"/>
                  </a:lnTo>
                  <a:lnTo>
                    <a:pt x="64095" y="27836"/>
                  </a:lnTo>
                  <a:lnTo>
                    <a:pt x="48466" y="37332"/>
                  </a:lnTo>
                  <a:lnTo>
                    <a:pt x="41195" y="46931"/>
                  </a:lnTo>
                  <a:lnTo>
                    <a:pt x="38268" y="52454"/>
                  </a:lnTo>
                  <a:lnTo>
                    <a:pt x="37728" y="57547"/>
                  </a:lnTo>
                  <a:lnTo>
                    <a:pt x="40891" y="66969"/>
                  </a:lnTo>
                  <a:lnTo>
                    <a:pt x="50763" y="73979"/>
                  </a:lnTo>
                  <a:lnTo>
                    <a:pt x="83828" y="85785"/>
                  </a:lnTo>
                  <a:lnTo>
                    <a:pt x="134015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169590" y="1841500"/>
              <a:ext cx="153532" cy="67998"/>
            </a:xfrm>
            <a:custGeom>
              <a:avLst/>
              <a:gdLst/>
              <a:ahLst/>
              <a:cxnLst/>
              <a:rect l="0" t="0" r="0" b="0"/>
              <a:pathLst>
                <a:path w="153532" h="67998">
                  <a:moveTo>
                    <a:pt x="15060" y="0"/>
                  </a:moveTo>
                  <a:lnTo>
                    <a:pt x="5626" y="10845"/>
                  </a:lnTo>
                  <a:lnTo>
                    <a:pt x="754" y="21048"/>
                  </a:lnTo>
                  <a:lnTo>
                    <a:pt x="0" y="32638"/>
                  </a:lnTo>
                  <a:lnTo>
                    <a:pt x="2722" y="44139"/>
                  </a:lnTo>
                  <a:lnTo>
                    <a:pt x="8636" y="53954"/>
                  </a:lnTo>
                  <a:lnTo>
                    <a:pt x="17849" y="61139"/>
                  </a:lnTo>
                  <a:lnTo>
                    <a:pt x="29705" y="65978"/>
                  </a:lnTo>
                  <a:lnTo>
                    <a:pt x="52247" y="67997"/>
                  </a:lnTo>
                  <a:lnTo>
                    <a:pt x="87029" y="60834"/>
                  </a:lnTo>
                  <a:lnTo>
                    <a:pt x="146908" y="33711"/>
                  </a:lnTo>
                  <a:lnTo>
                    <a:pt x="150937" y="28824"/>
                  </a:lnTo>
                  <a:lnTo>
                    <a:pt x="152917" y="23449"/>
                  </a:lnTo>
                  <a:lnTo>
                    <a:pt x="153531" y="17749"/>
                  </a:lnTo>
                  <a:lnTo>
                    <a:pt x="151118" y="13950"/>
                  </a:lnTo>
                  <a:lnTo>
                    <a:pt x="146688" y="11416"/>
                  </a:lnTo>
                  <a:lnTo>
                    <a:pt x="140912" y="9728"/>
                  </a:lnTo>
                  <a:lnTo>
                    <a:pt x="107000" y="12087"/>
                  </a:lnTo>
                  <a:lnTo>
                    <a:pt x="74274" y="21229"/>
                  </a:lnTo>
                  <a:lnTo>
                    <a:pt x="67236" y="24736"/>
                  </a:lnTo>
                  <a:lnTo>
                    <a:pt x="63250" y="29190"/>
                  </a:lnTo>
                  <a:lnTo>
                    <a:pt x="61297" y="34277"/>
                  </a:lnTo>
                  <a:lnTo>
                    <a:pt x="60701" y="39785"/>
                  </a:lnTo>
                  <a:lnTo>
                    <a:pt x="63832" y="43456"/>
                  </a:lnTo>
                  <a:lnTo>
                    <a:pt x="76718" y="47536"/>
                  </a:lnTo>
                  <a:lnTo>
                    <a:pt x="103806" y="49833"/>
                  </a:lnTo>
                  <a:lnTo>
                    <a:pt x="14841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616821" y="1410182"/>
              <a:ext cx="135681" cy="47631"/>
            </a:xfrm>
            <a:custGeom>
              <a:avLst/>
              <a:gdLst/>
              <a:ahLst/>
              <a:cxnLst/>
              <a:rect l="0" t="0" r="0" b="0"/>
              <a:pathLst>
                <a:path w="135681" h="47631">
                  <a:moveTo>
                    <a:pt x="63129" y="18568"/>
                  </a:moveTo>
                  <a:lnTo>
                    <a:pt x="40525" y="13542"/>
                  </a:lnTo>
                  <a:lnTo>
                    <a:pt x="26272" y="14218"/>
                  </a:lnTo>
                  <a:lnTo>
                    <a:pt x="12881" y="19222"/>
                  </a:lnTo>
                  <a:lnTo>
                    <a:pt x="3637" y="28031"/>
                  </a:lnTo>
                  <a:lnTo>
                    <a:pt x="184" y="33343"/>
                  </a:lnTo>
                  <a:lnTo>
                    <a:pt x="0" y="37590"/>
                  </a:lnTo>
                  <a:lnTo>
                    <a:pt x="1993" y="41127"/>
                  </a:lnTo>
                  <a:lnTo>
                    <a:pt x="5438" y="44191"/>
                  </a:lnTo>
                  <a:lnTo>
                    <a:pt x="18674" y="47595"/>
                  </a:lnTo>
                  <a:lnTo>
                    <a:pt x="45959" y="47630"/>
                  </a:lnTo>
                  <a:lnTo>
                    <a:pt x="74505" y="41290"/>
                  </a:lnTo>
                  <a:lnTo>
                    <a:pt x="131647" y="19645"/>
                  </a:lnTo>
                  <a:lnTo>
                    <a:pt x="134913" y="15053"/>
                  </a:lnTo>
                  <a:lnTo>
                    <a:pt x="135680" y="9875"/>
                  </a:lnTo>
                  <a:lnTo>
                    <a:pt x="134779" y="4306"/>
                  </a:lnTo>
                  <a:lnTo>
                    <a:pt x="132063" y="1299"/>
                  </a:lnTo>
                  <a:lnTo>
                    <a:pt x="128135" y="0"/>
                  </a:lnTo>
                  <a:lnTo>
                    <a:pt x="99880" y="2984"/>
                  </a:lnTo>
                  <a:lnTo>
                    <a:pt x="71172" y="11073"/>
                  </a:lnTo>
                  <a:lnTo>
                    <a:pt x="60589" y="17824"/>
                  </a:lnTo>
                  <a:lnTo>
                    <a:pt x="59319" y="20894"/>
                  </a:lnTo>
                  <a:lnTo>
                    <a:pt x="60589" y="23647"/>
                  </a:lnTo>
                  <a:lnTo>
                    <a:pt x="63552" y="26187"/>
                  </a:lnTo>
                  <a:lnTo>
                    <a:pt x="74371" y="27128"/>
                  </a:lnTo>
                  <a:lnTo>
                    <a:pt x="113929" y="249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419819" y="1069566"/>
              <a:ext cx="158347" cy="67198"/>
            </a:xfrm>
            <a:custGeom>
              <a:avLst/>
              <a:gdLst/>
              <a:ahLst/>
              <a:cxnLst/>
              <a:rect l="0" t="0" r="0" b="0"/>
              <a:pathLst>
                <a:path w="158347" h="67198">
                  <a:moveTo>
                    <a:pt x="126781" y="35334"/>
                  </a:moveTo>
                  <a:lnTo>
                    <a:pt x="116668" y="31963"/>
                  </a:lnTo>
                  <a:lnTo>
                    <a:pt x="96895" y="33238"/>
                  </a:lnTo>
                  <a:lnTo>
                    <a:pt x="92746" y="36759"/>
                  </a:lnTo>
                  <a:lnTo>
                    <a:pt x="90686" y="41928"/>
                  </a:lnTo>
                  <a:lnTo>
                    <a:pt x="90017" y="48197"/>
                  </a:lnTo>
                  <a:lnTo>
                    <a:pt x="93038" y="58925"/>
                  </a:lnTo>
                  <a:lnTo>
                    <a:pt x="95819" y="63761"/>
                  </a:lnTo>
                  <a:lnTo>
                    <a:pt x="100495" y="66280"/>
                  </a:lnTo>
                  <a:lnTo>
                    <a:pt x="113217" y="67197"/>
                  </a:lnTo>
                  <a:lnTo>
                    <a:pt x="136246" y="60375"/>
                  </a:lnTo>
                  <a:lnTo>
                    <a:pt x="148862" y="51402"/>
                  </a:lnTo>
                  <a:lnTo>
                    <a:pt x="154201" y="46046"/>
                  </a:lnTo>
                  <a:lnTo>
                    <a:pt x="157056" y="39653"/>
                  </a:lnTo>
                  <a:lnTo>
                    <a:pt x="158346" y="25024"/>
                  </a:lnTo>
                  <a:lnTo>
                    <a:pt x="156291" y="18583"/>
                  </a:lnTo>
                  <a:lnTo>
                    <a:pt x="148363" y="7663"/>
                  </a:lnTo>
                  <a:lnTo>
                    <a:pt x="134021" y="1869"/>
                  </a:lnTo>
                  <a:lnTo>
                    <a:pt x="116593" y="0"/>
                  </a:lnTo>
                  <a:lnTo>
                    <a:pt x="70546" y="6344"/>
                  </a:lnTo>
                  <a:lnTo>
                    <a:pt x="22448" y="27295"/>
                  </a:lnTo>
                  <a:lnTo>
                    <a:pt x="4224" y="39694"/>
                  </a:lnTo>
                  <a:lnTo>
                    <a:pt x="1332" y="44591"/>
                  </a:lnTo>
                  <a:lnTo>
                    <a:pt x="0" y="55676"/>
                  </a:lnTo>
                  <a:lnTo>
                    <a:pt x="2044" y="58773"/>
                  </a:lnTo>
                  <a:lnTo>
                    <a:pt x="5523" y="60132"/>
                  </a:lnTo>
                  <a:lnTo>
                    <a:pt x="15033" y="59761"/>
                  </a:lnTo>
                  <a:lnTo>
                    <a:pt x="32287" y="54880"/>
                  </a:lnTo>
                  <a:lnTo>
                    <a:pt x="55199" y="40946"/>
                  </a:lnTo>
                  <a:lnTo>
                    <a:pt x="60009" y="36959"/>
                  </a:lnTo>
                  <a:lnTo>
                    <a:pt x="61806" y="32889"/>
                  </a:lnTo>
                  <a:lnTo>
                    <a:pt x="61592" y="28765"/>
                  </a:lnTo>
                  <a:lnTo>
                    <a:pt x="60038" y="24605"/>
                  </a:lnTo>
                  <a:lnTo>
                    <a:pt x="57591" y="21831"/>
                  </a:lnTo>
                  <a:lnTo>
                    <a:pt x="44231" y="162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88817" y="990600"/>
              <a:ext cx="134027" cy="69733"/>
            </a:xfrm>
            <a:custGeom>
              <a:avLst/>
              <a:gdLst/>
              <a:ahLst/>
              <a:cxnLst/>
              <a:rect l="0" t="0" r="0" b="0"/>
              <a:pathLst>
                <a:path w="134027" h="69733">
                  <a:moveTo>
                    <a:pt x="70433" y="0"/>
                  </a:moveTo>
                  <a:lnTo>
                    <a:pt x="51566" y="5775"/>
                  </a:lnTo>
                  <a:lnTo>
                    <a:pt x="37248" y="16606"/>
                  </a:lnTo>
                  <a:lnTo>
                    <a:pt x="28403" y="27136"/>
                  </a:lnTo>
                  <a:lnTo>
                    <a:pt x="23530" y="40753"/>
                  </a:lnTo>
                  <a:lnTo>
                    <a:pt x="22231" y="48335"/>
                  </a:lnTo>
                  <a:lnTo>
                    <a:pt x="24187" y="54801"/>
                  </a:lnTo>
                  <a:lnTo>
                    <a:pt x="33887" y="65749"/>
                  </a:lnTo>
                  <a:lnTo>
                    <a:pt x="40424" y="68527"/>
                  </a:lnTo>
                  <a:lnTo>
                    <a:pt x="55215" y="69732"/>
                  </a:lnTo>
                  <a:lnTo>
                    <a:pt x="76037" y="66444"/>
                  </a:lnTo>
                  <a:lnTo>
                    <a:pt x="114818" y="46082"/>
                  </a:lnTo>
                  <a:lnTo>
                    <a:pt x="130543" y="33723"/>
                  </a:lnTo>
                  <a:lnTo>
                    <a:pt x="133084" y="28832"/>
                  </a:lnTo>
                  <a:lnTo>
                    <a:pt x="134026" y="17753"/>
                  </a:lnTo>
                  <a:lnTo>
                    <a:pt x="131173" y="13952"/>
                  </a:lnTo>
                  <a:lnTo>
                    <a:pt x="120477" y="9729"/>
                  </a:lnTo>
                  <a:lnTo>
                    <a:pt x="98588" y="10722"/>
                  </a:lnTo>
                  <a:lnTo>
                    <a:pt x="40713" y="34246"/>
                  </a:lnTo>
                  <a:lnTo>
                    <a:pt x="1826" y="55083"/>
                  </a:lnTo>
                  <a:lnTo>
                    <a:pt x="0" y="57889"/>
                  </a:lnTo>
                  <a:lnTo>
                    <a:pt x="1606" y="59759"/>
                  </a:lnTo>
                  <a:lnTo>
                    <a:pt x="5498" y="61006"/>
                  </a:lnTo>
                  <a:lnTo>
                    <a:pt x="9504" y="60426"/>
                  </a:lnTo>
                  <a:lnTo>
                    <a:pt x="21179" y="53574"/>
                  </a:lnTo>
                  <a:lnTo>
                    <a:pt x="32333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828417" y="775230"/>
              <a:ext cx="134025" cy="94721"/>
            </a:xfrm>
            <a:custGeom>
              <a:avLst/>
              <a:gdLst/>
              <a:ahLst/>
              <a:cxnLst/>
              <a:rect l="0" t="0" r="0" b="0"/>
              <a:pathLst>
                <a:path w="134025" h="94721">
                  <a:moveTo>
                    <a:pt x="45083" y="5820"/>
                  </a:moveTo>
                  <a:lnTo>
                    <a:pt x="31599" y="5820"/>
                  </a:lnTo>
                  <a:lnTo>
                    <a:pt x="26922" y="7937"/>
                  </a:lnTo>
                  <a:lnTo>
                    <a:pt x="19843" y="15933"/>
                  </a:lnTo>
                  <a:lnTo>
                    <a:pt x="19790" y="19618"/>
                  </a:lnTo>
                  <a:lnTo>
                    <a:pt x="21870" y="22779"/>
                  </a:lnTo>
                  <a:lnTo>
                    <a:pt x="25375" y="25593"/>
                  </a:lnTo>
                  <a:lnTo>
                    <a:pt x="36794" y="28719"/>
                  </a:lnTo>
                  <a:lnTo>
                    <a:pt x="43790" y="29553"/>
                  </a:lnTo>
                  <a:lnTo>
                    <a:pt x="55327" y="26716"/>
                  </a:lnTo>
                  <a:lnTo>
                    <a:pt x="74231" y="13397"/>
                  </a:lnTo>
                  <a:lnTo>
                    <a:pt x="75804" y="9460"/>
                  </a:lnTo>
                  <a:lnTo>
                    <a:pt x="75442" y="5425"/>
                  </a:lnTo>
                  <a:lnTo>
                    <a:pt x="73789" y="1323"/>
                  </a:lnTo>
                  <a:lnTo>
                    <a:pt x="70570" y="0"/>
                  </a:lnTo>
                  <a:lnTo>
                    <a:pt x="44258" y="8146"/>
                  </a:lnTo>
                  <a:lnTo>
                    <a:pt x="33898" y="16026"/>
                  </a:lnTo>
                  <a:lnTo>
                    <a:pt x="3971" y="45582"/>
                  </a:lnTo>
                  <a:lnTo>
                    <a:pt x="742" y="51378"/>
                  </a:lnTo>
                  <a:lnTo>
                    <a:pt x="0" y="57359"/>
                  </a:lnTo>
                  <a:lnTo>
                    <a:pt x="2939" y="69648"/>
                  </a:lnTo>
                  <a:lnTo>
                    <a:pt x="10830" y="78403"/>
                  </a:lnTo>
                  <a:lnTo>
                    <a:pt x="15898" y="81725"/>
                  </a:lnTo>
                  <a:lnTo>
                    <a:pt x="30936" y="83535"/>
                  </a:lnTo>
                  <a:lnTo>
                    <a:pt x="59236" y="78706"/>
                  </a:lnTo>
                  <a:lnTo>
                    <a:pt x="78184" y="71375"/>
                  </a:lnTo>
                  <a:lnTo>
                    <a:pt x="130417" y="28073"/>
                  </a:lnTo>
                  <a:lnTo>
                    <a:pt x="133017" y="22067"/>
                  </a:lnTo>
                  <a:lnTo>
                    <a:pt x="134024" y="7867"/>
                  </a:lnTo>
                  <a:lnTo>
                    <a:pt x="131894" y="3657"/>
                  </a:lnTo>
                  <a:lnTo>
                    <a:pt x="128357" y="1556"/>
                  </a:lnTo>
                  <a:lnTo>
                    <a:pt x="118077" y="1102"/>
                  </a:lnTo>
                  <a:lnTo>
                    <a:pt x="104101" y="3253"/>
                  </a:lnTo>
                  <a:lnTo>
                    <a:pt x="90363" y="10324"/>
                  </a:lnTo>
                  <a:lnTo>
                    <a:pt x="50599" y="45066"/>
                  </a:lnTo>
                  <a:lnTo>
                    <a:pt x="38878" y="63310"/>
                  </a:lnTo>
                  <a:lnTo>
                    <a:pt x="37151" y="75821"/>
                  </a:lnTo>
                  <a:lnTo>
                    <a:pt x="38733" y="947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357322" y="882650"/>
              <a:ext cx="151197" cy="96193"/>
            </a:xfrm>
            <a:custGeom>
              <a:avLst/>
              <a:gdLst/>
              <a:ahLst/>
              <a:cxnLst/>
              <a:rect l="0" t="0" r="0" b="0"/>
              <a:pathLst>
                <a:path w="151197" h="96193">
                  <a:moveTo>
                    <a:pt x="17828" y="0"/>
                  </a:moveTo>
                  <a:lnTo>
                    <a:pt x="1527" y="61851"/>
                  </a:lnTo>
                  <a:lnTo>
                    <a:pt x="0" y="78525"/>
                  </a:lnTo>
                  <a:lnTo>
                    <a:pt x="2415" y="84805"/>
                  </a:lnTo>
                  <a:lnTo>
                    <a:pt x="6847" y="89698"/>
                  </a:lnTo>
                  <a:lnTo>
                    <a:pt x="12624" y="93665"/>
                  </a:lnTo>
                  <a:lnTo>
                    <a:pt x="24687" y="96192"/>
                  </a:lnTo>
                  <a:lnTo>
                    <a:pt x="53049" y="92065"/>
                  </a:lnTo>
                  <a:lnTo>
                    <a:pt x="92325" y="75502"/>
                  </a:lnTo>
                  <a:lnTo>
                    <a:pt x="124848" y="54236"/>
                  </a:lnTo>
                  <a:lnTo>
                    <a:pt x="135007" y="43155"/>
                  </a:lnTo>
                  <a:lnTo>
                    <a:pt x="136164" y="38648"/>
                  </a:lnTo>
                  <a:lnTo>
                    <a:pt x="134819" y="34937"/>
                  </a:lnTo>
                  <a:lnTo>
                    <a:pt x="131805" y="31758"/>
                  </a:lnTo>
                  <a:lnTo>
                    <a:pt x="119049" y="30107"/>
                  </a:lnTo>
                  <a:lnTo>
                    <a:pt x="88858" y="34797"/>
                  </a:lnTo>
                  <a:lnTo>
                    <a:pt x="63217" y="47587"/>
                  </a:lnTo>
                  <a:lnTo>
                    <a:pt x="53053" y="55487"/>
                  </a:lnTo>
                  <a:lnTo>
                    <a:pt x="42768" y="71239"/>
                  </a:lnTo>
                  <a:lnTo>
                    <a:pt x="42921" y="75715"/>
                  </a:lnTo>
                  <a:lnTo>
                    <a:pt x="45140" y="79404"/>
                  </a:lnTo>
                  <a:lnTo>
                    <a:pt x="48736" y="82569"/>
                  </a:lnTo>
                  <a:lnTo>
                    <a:pt x="53956" y="83974"/>
                  </a:lnTo>
                  <a:lnTo>
                    <a:pt x="67281" y="83653"/>
                  </a:lnTo>
                  <a:lnTo>
                    <a:pt x="109981" y="64970"/>
                  </a:lnTo>
                  <a:lnTo>
                    <a:pt x="147535" y="40160"/>
                  </a:lnTo>
                  <a:lnTo>
                    <a:pt x="150161" y="35240"/>
                  </a:lnTo>
                  <a:lnTo>
                    <a:pt x="151196" y="24129"/>
                  </a:lnTo>
                  <a:lnTo>
                    <a:pt x="149073" y="21025"/>
                  </a:lnTo>
                  <a:lnTo>
                    <a:pt x="145542" y="19661"/>
                  </a:lnTo>
                  <a:lnTo>
                    <a:pt x="135973" y="20027"/>
                  </a:lnTo>
                  <a:lnTo>
                    <a:pt x="118686" y="24906"/>
                  </a:lnTo>
                  <a:lnTo>
                    <a:pt x="106398" y="31295"/>
                  </a:lnTo>
                  <a:lnTo>
                    <a:pt x="97644" y="40720"/>
                  </a:lnTo>
                  <a:lnTo>
                    <a:pt x="94322" y="46197"/>
                  </a:lnTo>
                  <a:lnTo>
                    <a:pt x="92513" y="57926"/>
                  </a:lnTo>
                  <a:lnTo>
                    <a:pt x="93018" y="64018"/>
                  </a:lnTo>
                  <a:lnTo>
                    <a:pt x="96177" y="68784"/>
                  </a:lnTo>
                  <a:lnTo>
                    <a:pt x="107212" y="75961"/>
                  </a:lnTo>
                  <a:lnTo>
                    <a:pt x="151178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082846" y="811158"/>
              <a:ext cx="178071" cy="93703"/>
            </a:xfrm>
            <a:custGeom>
              <a:avLst/>
              <a:gdLst/>
              <a:ahLst/>
              <a:cxnLst/>
              <a:rect l="0" t="0" r="0" b="0"/>
              <a:pathLst>
                <a:path w="178071" h="93703">
                  <a:moveTo>
                    <a:pt x="101804" y="14342"/>
                  </a:moveTo>
                  <a:lnTo>
                    <a:pt x="63549" y="25879"/>
                  </a:lnTo>
                  <a:lnTo>
                    <a:pt x="50935" y="32640"/>
                  </a:lnTo>
                  <a:lnTo>
                    <a:pt x="42036" y="42230"/>
                  </a:lnTo>
                  <a:lnTo>
                    <a:pt x="38676" y="47751"/>
                  </a:lnTo>
                  <a:lnTo>
                    <a:pt x="38552" y="52842"/>
                  </a:lnTo>
                  <a:lnTo>
                    <a:pt x="40586" y="57648"/>
                  </a:lnTo>
                  <a:lnTo>
                    <a:pt x="44058" y="62262"/>
                  </a:lnTo>
                  <a:lnTo>
                    <a:pt x="57325" y="67390"/>
                  </a:lnTo>
                  <a:lnTo>
                    <a:pt x="74274" y="68963"/>
                  </a:lnTo>
                  <a:lnTo>
                    <a:pt x="116619" y="62414"/>
                  </a:lnTo>
                  <a:lnTo>
                    <a:pt x="152046" y="45454"/>
                  </a:lnTo>
                  <a:lnTo>
                    <a:pt x="174523" y="29033"/>
                  </a:lnTo>
                  <a:lnTo>
                    <a:pt x="177094" y="24136"/>
                  </a:lnTo>
                  <a:lnTo>
                    <a:pt x="178070" y="13050"/>
                  </a:lnTo>
                  <a:lnTo>
                    <a:pt x="175226" y="8542"/>
                  </a:lnTo>
                  <a:lnTo>
                    <a:pt x="164540" y="1651"/>
                  </a:lnTo>
                  <a:lnTo>
                    <a:pt x="150383" y="0"/>
                  </a:lnTo>
                  <a:lnTo>
                    <a:pt x="96578" y="10384"/>
                  </a:lnTo>
                  <a:lnTo>
                    <a:pt x="51985" y="31671"/>
                  </a:lnTo>
                  <a:lnTo>
                    <a:pt x="16239" y="59402"/>
                  </a:lnTo>
                  <a:lnTo>
                    <a:pt x="3074" y="78023"/>
                  </a:lnTo>
                  <a:lnTo>
                    <a:pt x="0" y="84312"/>
                  </a:lnTo>
                  <a:lnTo>
                    <a:pt x="1479" y="88506"/>
                  </a:lnTo>
                  <a:lnTo>
                    <a:pt x="5993" y="91301"/>
                  </a:lnTo>
                  <a:lnTo>
                    <a:pt x="19710" y="93702"/>
                  </a:lnTo>
                  <a:lnTo>
                    <a:pt x="43300" y="90381"/>
                  </a:lnTo>
                  <a:lnTo>
                    <a:pt x="101804" y="71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75581" y="979221"/>
              <a:ext cx="144506" cy="113140"/>
            </a:xfrm>
            <a:custGeom>
              <a:avLst/>
              <a:gdLst/>
              <a:ahLst/>
              <a:cxnLst/>
              <a:rect l="0" t="0" r="0" b="0"/>
              <a:pathLst>
                <a:path w="144506" h="113140">
                  <a:moveTo>
                    <a:pt x="70919" y="11379"/>
                  </a:moveTo>
                  <a:lnTo>
                    <a:pt x="60806" y="14750"/>
                  </a:lnTo>
                  <a:lnTo>
                    <a:pt x="57827" y="18565"/>
                  </a:lnTo>
                  <a:lnTo>
                    <a:pt x="54517" y="30330"/>
                  </a:lnTo>
                  <a:lnTo>
                    <a:pt x="56809" y="43085"/>
                  </a:lnTo>
                  <a:lnTo>
                    <a:pt x="63237" y="55104"/>
                  </a:lnTo>
                  <a:lnTo>
                    <a:pt x="73149" y="65149"/>
                  </a:lnTo>
                  <a:lnTo>
                    <a:pt x="78756" y="67687"/>
                  </a:lnTo>
                  <a:lnTo>
                    <a:pt x="90630" y="68625"/>
                  </a:lnTo>
                  <a:lnTo>
                    <a:pt x="109215" y="65186"/>
                  </a:lnTo>
                  <a:lnTo>
                    <a:pt x="124756" y="56328"/>
                  </a:lnTo>
                  <a:lnTo>
                    <a:pt x="138298" y="44766"/>
                  </a:lnTo>
                  <a:lnTo>
                    <a:pt x="143198" y="32803"/>
                  </a:lnTo>
                  <a:lnTo>
                    <a:pt x="144505" y="25662"/>
                  </a:lnTo>
                  <a:lnTo>
                    <a:pt x="143260" y="18784"/>
                  </a:lnTo>
                  <a:lnTo>
                    <a:pt x="136232" y="5498"/>
                  </a:lnTo>
                  <a:lnTo>
                    <a:pt x="131394" y="1814"/>
                  </a:lnTo>
                  <a:lnTo>
                    <a:pt x="126052" y="63"/>
                  </a:lnTo>
                  <a:lnTo>
                    <a:pt x="114473" y="0"/>
                  </a:lnTo>
                  <a:lnTo>
                    <a:pt x="96054" y="4636"/>
                  </a:lnTo>
                  <a:lnTo>
                    <a:pt x="54537" y="30897"/>
                  </a:lnTo>
                  <a:lnTo>
                    <a:pt x="15373" y="68990"/>
                  </a:lnTo>
                  <a:lnTo>
                    <a:pt x="3426" y="87716"/>
                  </a:lnTo>
                  <a:lnTo>
                    <a:pt x="524" y="94020"/>
                  </a:lnTo>
                  <a:lnTo>
                    <a:pt x="0" y="99634"/>
                  </a:lnTo>
                  <a:lnTo>
                    <a:pt x="3181" y="109635"/>
                  </a:lnTo>
                  <a:lnTo>
                    <a:pt x="6710" y="112161"/>
                  </a:lnTo>
                  <a:lnTo>
                    <a:pt x="11180" y="113139"/>
                  </a:lnTo>
                  <a:lnTo>
                    <a:pt x="22496" y="111639"/>
                  </a:lnTo>
                  <a:lnTo>
                    <a:pt x="70919" y="875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55004" y="1285830"/>
              <a:ext cx="115411" cy="92310"/>
            </a:xfrm>
            <a:custGeom>
              <a:avLst/>
              <a:gdLst/>
              <a:ahLst/>
              <a:cxnLst/>
              <a:rect l="0" t="0" r="0" b="0"/>
              <a:pathLst>
                <a:path w="115411" h="92310">
                  <a:moveTo>
                    <a:pt x="39096" y="54020"/>
                  </a:moveTo>
                  <a:lnTo>
                    <a:pt x="45838" y="60762"/>
                  </a:lnTo>
                  <a:lnTo>
                    <a:pt x="49941" y="62042"/>
                  </a:lnTo>
                  <a:lnTo>
                    <a:pt x="60144" y="61584"/>
                  </a:lnTo>
                  <a:lnTo>
                    <a:pt x="83941" y="50471"/>
                  </a:lnTo>
                  <a:lnTo>
                    <a:pt x="102007" y="38073"/>
                  </a:lnTo>
                  <a:lnTo>
                    <a:pt x="111977" y="27177"/>
                  </a:lnTo>
                  <a:lnTo>
                    <a:pt x="114494" y="21308"/>
                  </a:lnTo>
                  <a:lnTo>
                    <a:pt x="115410" y="9143"/>
                  </a:lnTo>
                  <a:lnTo>
                    <a:pt x="112550" y="5052"/>
                  </a:lnTo>
                  <a:lnTo>
                    <a:pt x="107821" y="2324"/>
                  </a:lnTo>
                  <a:lnTo>
                    <a:pt x="95746" y="0"/>
                  </a:lnTo>
                  <a:lnTo>
                    <a:pt x="83324" y="1318"/>
                  </a:lnTo>
                  <a:lnTo>
                    <a:pt x="72629" y="6138"/>
                  </a:lnTo>
                  <a:lnTo>
                    <a:pt x="15851" y="49235"/>
                  </a:lnTo>
                  <a:lnTo>
                    <a:pt x="3516" y="67184"/>
                  </a:lnTo>
                  <a:lnTo>
                    <a:pt x="559" y="73379"/>
                  </a:lnTo>
                  <a:lnTo>
                    <a:pt x="0" y="78921"/>
                  </a:lnTo>
                  <a:lnTo>
                    <a:pt x="3140" y="88841"/>
                  </a:lnTo>
                  <a:lnTo>
                    <a:pt x="6659" y="91345"/>
                  </a:lnTo>
                  <a:lnTo>
                    <a:pt x="11121" y="92309"/>
                  </a:lnTo>
                  <a:lnTo>
                    <a:pt x="27515" y="90294"/>
                  </a:lnTo>
                  <a:lnTo>
                    <a:pt x="33492" y="88786"/>
                  </a:lnTo>
                  <a:lnTo>
                    <a:pt x="76534" y="58523"/>
                  </a:lnTo>
                  <a:lnTo>
                    <a:pt x="100114" y="37122"/>
                  </a:lnTo>
                  <a:lnTo>
                    <a:pt x="100941" y="34994"/>
                  </a:lnTo>
                  <a:lnTo>
                    <a:pt x="99376" y="34280"/>
                  </a:lnTo>
                  <a:lnTo>
                    <a:pt x="96216" y="34510"/>
                  </a:lnTo>
                  <a:lnTo>
                    <a:pt x="81655" y="41576"/>
                  </a:lnTo>
                  <a:lnTo>
                    <a:pt x="54118" y="70279"/>
                  </a:lnTo>
                  <a:lnTo>
                    <a:pt x="53344" y="71915"/>
                  </a:lnTo>
                  <a:lnTo>
                    <a:pt x="54945" y="71594"/>
                  </a:lnTo>
                  <a:lnTo>
                    <a:pt x="77196" y="603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314402" y="1047750"/>
              <a:ext cx="132630" cy="76941"/>
            </a:xfrm>
            <a:custGeom>
              <a:avLst/>
              <a:gdLst/>
              <a:ahLst/>
              <a:cxnLst/>
              <a:rect l="0" t="0" r="0" b="0"/>
              <a:pathLst>
                <a:path w="132630" h="76941">
                  <a:moveTo>
                    <a:pt x="63798" y="0"/>
                  </a:moveTo>
                  <a:lnTo>
                    <a:pt x="31816" y="8838"/>
                  </a:lnTo>
                  <a:lnTo>
                    <a:pt x="21126" y="16628"/>
                  </a:lnTo>
                  <a:lnTo>
                    <a:pt x="12377" y="27146"/>
                  </a:lnTo>
                  <a:lnTo>
                    <a:pt x="6137" y="38876"/>
                  </a:lnTo>
                  <a:lnTo>
                    <a:pt x="4774" y="53026"/>
                  </a:lnTo>
                  <a:lnTo>
                    <a:pt x="5399" y="60751"/>
                  </a:lnTo>
                  <a:lnTo>
                    <a:pt x="7932" y="66606"/>
                  </a:lnTo>
                  <a:lnTo>
                    <a:pt x="16391" y="74993"/>
                  </a:lnTo>
                  <a:lnTo>
                    <a:pt x="21610" y="76807"/>
                  </a:lnTo>
                  <a:lnTo>
                    <a:pt x="33053" y="76940"/>
                  </a:lnTo>
                  <a:lnTo>
                    <a:pt x="70838" y="67509"/>
                  </a:lnTo>
                  <a:lnTo>
                    <a:pt x="106797" y="48375"/>
                  </a:lnTo>
                  <a:lnTo>
                    <a:pt x="126593" y="29808"/>
                  </a:lnTo>
                  <a:lnTo>
                    <a:pt x="131061" y="24105"/>
                  </a:lnTo>
                  <a:lnTo>
                    <a:pt x="132629" y="18187"/>
                  </a:lnTo>
                  <a:lnTo>
                    <a:pt x="130608" y="5966"/>
                  </a:lnTo>
                  <a:lnTo>
                    <a:pt x="125977" y="2566"/>
                  </a:lnTo>
                  <a:lnTo>
                    <a:pt x="111424" y="670"/>
                  </a:lnTo>
                  <a:lnTo>
                    <a:pt x="86768" y="3570"/>
                  </a:lnTo>
                  <a:lnTo>
                    <a:pt x="64960" y="12268"/>
                  </a:lnTo>
                  <a:lnTo>
                    <a:pt x="10670" y="48727"/>
                  </a:lnTo>
                  <a:lnTo>
                    <a:pt x="0" y="64767"/>
                  </a:lnTo>
                  <a:lnTo>
                    <a:pt x="805" y="68578"/>
                  </a:lnTo>
                  <a:lnTo>
                    <a:pt x="4164" y="71119"/>
                  </a:lnTo>
                  <a:lnTo>
                    <a:pt x="9225" y="72813"/>
                  </a:lnTo>
                  <a:lnTo>
                    <a:pt x="20494" y="70932"/>
                  </a:lnTo>
                  <a:lnTo>
                    <a:pt x="80935" y="47684"/>
                  </a:lnTo>
                  <a:lnTo>
                    <a:pt x="89198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882878" y="1489730"/>
              <a:ext cx="118136" cy="77093"/>
            </a:xfrm>
            <a:custGeom>
              <a:avLst/>
              <a:gdLst/>
              <a:ahLst/>
              <a:cxnLst/>
              <a:rect l="0" t="0" r="0" b="0"/>
              <a:pathLst>
                <a:path w="118136" h="77093">
                  <a:moveTo>
                    <a:pt x="25422" y="34270"/>
                  </a:moveTo>
                  <a:lnTo>
                    <a:pt x="65899" y="45254"/>
                  </a:lnTo>
                  <a:lnTo>
                    <a:pt x="87745" y="44580"/>
                  </a:lnTo>
                  <a:lnTo>
                    <a:pt x="94487" y="43260"/>
                  </a:lnTo>
                  <a:lnTo>
                    <a:pt x="105742" y="36149"/>
                  </a:lnTo>
                  <a:lnTo>
                    <a:pt x="110718" y="31289"/>
                  </a:lnTo>
                  <a:lnTo>
                    <a:pt x="113331" y="25227"/>
                  </a:lnTo>
                  <a:lnTo>
                    <a:pt x="114352" y="10966"/>
                  </a:lnTo>
                  <a:lnTo>
                    <a:pt x="111520" y="6034"/>
                  </a:lnTo>
                  <a:lnTo>
                    <a:pt x="106809" y="2746"/>
                  </a:lnTo>
                  <a:lnTo>
                    <a:pt x="100847" y="554"/>
                  </a:lnTo>
                  <a:lnTo>
                    <a:pt x="88577" y="0"/>
                  </a:lnTo>
                  <a:lnTo>
                    <a:pt x="63454" y="5393"/>
                  </a:lnTo>
                  <a:lnTo>
                    <a:pt x="33745" y="23392"/>
                  </a:lnTo>
                  <a:lnTo>
                    <a:pt x="3653" y="50189"/>
                  </a:lnTo>
                  <a:lnTo>
                    <a:pt x="1031" y="56172"/>
                  </a:lnTo>
                  <a:lnTo>
                    <a:pt x="0" y="70345"/>
                  </a:lnTo>
                  <a:lnTo>
                    <a:pt x="2124" y="74548"/>
                  </a:lnTo>
                  <a:lnTo>
                    <a:pt x="5657" y="76644"/>
                  </a:lnTo>
                  <a:lnTo>
                    <a:pt x="15226" y="77092"/>
                  </a:lnTo>
                  <a:lnTo>
                    <a:pt x="44802" y="69760"/>
                  </a:lnTo>
                  <a:lnTo>
                    <a:pt x="103727" y="30175"/>
                  </a:lnTo>
                  <a:lnTo>
                    <a:pt x="117925" y="17378"/>
                  </a:lnTo>
                  <a:lnTo>
                    <a:pt x="118135" y="14542"/>
                  </a:lnTo>
                  <a:lnTo>
                    <a:pt x="115453" y="12651"/>
                  </a:lnTo>
                  <a:lnTo>
                    <a:pt x="110842" y="11391"/>
                  </a:lnTo>
                  <a:lnTo>
                    <a:pt x="107063" y="11962"/>
                  </a:lnTo>
                  <a:lnTo>
                    <a:pt x="103839" y="13753"/>
                  </a:lnTo>
                  <a:lnTo>
                    <a:pt x="95272" y="215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488472" y="1476050"/>
              <a:ext cx="104123" cy="82948"/>
            </a:xfrm>
            <a:custGeom>
              <a:avLst/>
              <a:gdLst/>
              <a:ahLst/>
              <a:cxnLst/>
              <a:rect l="0" t="0" r="0" b="0"/>
              <a:pathLst>
                <a:path w="104123" h="82948">
                  <a:moveTo>
                    <a:pt x="51528" y="3500"/>
                  </a:moveTo>
                  <a:lnTo>
                    <a:pt x="28384" y="21177"/>
                  </a:lnTo>
                  <a:lnTo>
                    <a:pt x="15586" y="36725"/>
                  </a:lnTo>
                  <a:lnTo>
                    <a:pt x="10859" y="50487"/>
                  </a:lnTo>
                  <a:lnTo>
                    <a:pt x="9599" y="58108"/>
                  </a:lnTo>
                  <a:lnTo>
                    <a:pt x="11961" y="70339"/>
                  </a:lnTo>
                  <a:lnTo>
                    <a:pt x="14567" y="75576"/>
                  </a:lnTo>
                  <a:lnTo>
                    <a:pt x="19126" y="79067"/>
                  </a:lnTo>
                  <a:lnTo>
                    <a:pt x="31718" y="82947"/>
                  </a:lnTo>
                  <a:lnTo>
                    <a:pt x="51303" y="81759"/>
                  </a:lnTo>
                  <a:lnTo>
                    <a:pt x="64128" y="74971"/>
                  </a:lnTo>
                  <a:lnTo>
                    <a:pt x="86237" y="56737"/>
                  </a:lnTo>
                  <a:lnTo>
                    <a:pt x="96463" y="40440"/>
                  </a:lnTo>
                  <a:lnTo>
                    <a:pt x="103961" y="22206"/>
                  </a:lnTo>
                  <a:lnTo>
                    <a:pt x="104122" y="16677"/>
                  </a:lnTo>
                  <a:lnTo>
                    <a:pt x="100539" y="6769"/>
                  </a:lnTo>
                  <a:lnTo>
                    <a:pt x="96196" y="3563"/>
                  </a:lnTo>
                  <a:lnTo>
                    <a:pt x="83845" y="0"/>
                  </a:lnTo>
                  <a:lnTo>
                    <a:pt x="68949" y="2180"/>
                  </a:lnTo>
                  <a:lnTo>
                    <a:pt x="39761" y="15077"/>
                  </a:lnTo>
                  <a:lnTo>
                    <a:pt x="9648" y="45038"/>
                  </a:lnTo>
                  <a:lnTo>
                    <a:pt x="0" y="61669"/>
                  </a:lnTo>
                  <a:lnTo>
                    <a:pt x="948" y="65562"/>
                  </a:lnTo>
                  <a:lnTo>
                    <a:pt x="4403" y="68158"/>
                  </a:lnTo>
                  <a:lnTo>
                    <a:pt x="9528" y="69889"/>
                  </a:lnTo>
                  <a:lnTo>
                    <a:pt x="20867" y="68049"/>
                  </a:lnTo>
                  <a:lnTo>
                    <a:pt x="37269" y="59079"/>
                  </a:lnTo>
                  <a:lnTo>
                    <a:pt x="68370" y="30925"/>
                  </a:lnTo>
                  <a:lnTo>
                    <a:pt x="73124" y="22509"/>
                  </a:lnTo>
                  <a:lnTo>
                    <a:pt x="76928" y="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09431" y="1111250"/>
              <a:ext cx="127910" cy="82739"/>
            </a:xfrm>
            <a:custGeom>
              <a:avLst/>
              <a:gdLst/>
              <a:ahLst/>
              <a:cxnLst/>
              <a:rect l="0" t="0" r="0" b="0"/>
              <a:pathLst>
                <a:path w="127910" h="82739">
                  <a:moveTo>
                    <a:pt x="82969" y="0"/>
                  </a:moveTo>
                  <a:lnTo>
                    <a:pt x="33390" y="27612"/>
                  </a:lnTo>
                  <a:lnTo>
                    <a:pt x="6355" y="53077"/>
                  </a:lnTo>
                  <a:lnTo>
                    <a:pt x="0" y="64512"/>
                  </a:lnTo>
                  <a:lnTo>
                    <a:pt x="140" y="69819"/>
                  </a:lnTo>
                  <a:lnTo>
                    <a:pt x="2349" y="74768"/>
                  </a:lnTo>
                  <a:lnTo>
                    <a:pt x="5939" y="79479"/>
                  </a:lnTo>
                  <a:lnTo>
                    <a:pt x="11155" y="81914"/>
                  </a:lnTo>
                  <a:lnTo>
                    <a:pt x="24476" y="82738"/>
                  </a:lnTo>
                  <a:lnTo>
                    <a:pt x="44471" y="75864"/>
                  </a:lnTo>
                  <a:lnTo>
                    <a:pt x="76567" y="54945"/>
                  </a:lnTo>
                  <a:lnTo>
                    <a:pt x="121642" y="16390"/>
                  </a:lnTo>
                  <a:lnTo>
                    <a:pt x="127909" y="5168"/>
                  </a:lnTo>
                  <a:lnTo>
                    <a:pt x="127040" y="2739"/>
                  </a:lnTo>
                  <a:lnTo>
                    <a:pt x="123639" y="2532"/>
                  </a:lnTo>
                  <a:lnTo>
                    <a:pt x="107249" y="8982"/>
                  </a:lnTo>
                  <a:lnTo>
                    <a:pt x="69321" y="36137"/>
                  </a:lnTo>
                  <a:lnTo>
                    <a:pt x="54309" y="52100"/>
                  </a:lnTo>
                  <a:lnTo>
                    <a:pt x="44295" y="70235"/>
                  </a:lnTo>
                  <a:lnTo>
                    <a:pt x="45192" y="74340"/>
                  </a:lnTo>
                  <a:lnTo>
                    <a:pt x="48612" y="77077"/>
                  </a:lnTo>
                  <a:lnTo>
                    <a:pt x="53714" y="78901"/>
                  </a:lnTo>
                  <a:lnTo>
                    <a:pt x="95669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51865" y="2146300"/>
              <a:ext cx="132586" cy="90833"/>
            </a:xfrm>
            <a:custGeom>
              <a:avLst/>
              <a:gdLst/>
              <a:ahLst/>
              <a:cxnLst/>
              <a:rect l="0" t="0" r="0" b="0"/>
              <a:pathLst>
                <a:path w="132586" h="90833">
                  <a:moveTo>
                    <a:pt x="56385" y="0"/>
                  </a:moveTo>
                  <a:lnTo>
                    <a:pt x="37518" y="5775"/>
                  </a:lnTo>
                  <a:lnTo>
                    <a:pt x="14354" y="23765"/>
                  </a:lnTo>
                  <a:lnTo>
                    <a:pt x="1441" y="39497"/>
                  </a:lnTo>
                  <a:lnTo>
                    <a:pt x="0" y="45381"/>
                  </a:lnTo>
                  <a:lnTo>
                    <a:pt x="2162" y="57564"/>
                  </a:lnTo>
                  <a:lnTo>
                    <a:pt x="5420" y="62365"/>
                  </a:lnTo>
                  <a:lnTo>
                    <a:pt x="14684" y="69581"/>
                  </a:lnTo>
                  <a:lnTo>
                    <a:pt x="38542" y="74239"/>
                  </a:lnTo>
                  <a:lnTo>
                    <a:pt x="79784" y="69034"/>
                  </a:lnTo>
                  <a:lnTo>
                    <a:pt x="92890" y="64549"/>
                  </a:lnTo>
                  <a:lnTo>
                    <a:pt x="103419" y="57851"/>
                  </a:lnTo>
                  <a:lnTo>
                    <a:pt x="106085" y="53384"/>
                  </a:lnTo>
                  <a:lnTo>
                    <a:pt x="107167" y="42776"/>
                  </a:lnTo>
                  <a:lnTo>
                    <a:pt x="104350" y="39806"/>
                  </a:lnTo>
                  <a:lnTo>
                    <a:pt x="99651" y="38532"/>
                  </a:lnTo>
                  <a:lnTo>
                    <a:pt x="81434" y="40110"/>
                  </a:lnTo>
                  <a:lnTo>
                    <a:pt x="62631" y="46927"/>
                  </a:lnTo>
                  <a:lnTo>
                    <a:pt x="56316" y="50335"/>
                  </a:lnTo>
                  <a:lnTo>
                    <a:pt x="52811" y="54723"/>
                  </a:lnTo>
                  <a:lnTo>
                    <a:pt x="51180" y="59765"/>
                  </a:lnTo>
                  <a:lnTo>
                    <a:pt x="50799" y="65243"/>
                  </a:lnTo>
                  <a:lnTo>
                    <a:pt x="54137" y="75093"/>
                  </a:lnTo>
                  <a:lnTo>
                    <a:pt x="57003" y="79696"/>
                  </a:lnTo>
                  <a:lnTo>
                    <a:pt x="65832" y="86691"/>
                  </a:lnTo>
                  <a:lnTo>
                    <a:pt x="71150" y="89544"/>
                  </a:lnTo>
                  <a:lnTo>
                    <a:pt x="82703" y="90832"/>
                  </a:lnTo>
                  <a:lnTo>
                    <a:pt x="112950" y="84085"/>
                  </a:lnTo>
                  <a:lnTo>
                    <a:pt x="132585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254250" y="1768898"/>
              <a:ext cx="139701" cy="110703"/>
            </a:xfrm>
            <a:custGeom>
              <a:avLst/>
              <a:gdLst/>
              <a:ahLst/>
              <a:cxnLst/>
              <a:rect l="0" t="0" r="0" b="0"/>
              <a:pathLst>
                <a:path w="139701" h="110703">
                  <a:moveTo>
                    <a:pt x="139700" y="9102"/>
                  </a:moveTo>
                  <a:lnTo>
                    <a:pt x="113185" y="264"/>
                  </a:lnTo>
                  <a:lnTo>
                    <a:pt x="101104" y="0"/>
                  </a:lnTo>
                  <a:lnTo>
                    <a:pt x="88680" y="2940"/>
                  </a:lnTo>
                  <a:lnTo>
                    <a:pt x="65338" y="16325"/>
                  </a:lnTo>
                  <a:lnTo>
                    <a:pt x="56556" y="25012"/>
                  </a:lnTo>
                  <a:lnTo>
                    <a:pt x="50301" y="35929"/>
                  </a:lnTo>
                  <a:lnTo>
                    <a:pt x="49761" y="41098"/>
                  </a:lnTo>
                  <a:lnTo>
                    <a:pt x="52925" y="50604"/>
                  </a:lnTo>
                  <a:lnTo>
                    <a:pt x="57861" y="52998"/>
                  </a:lnTo>
                  <a:lnTo>
                    <a:pt x="72753" y="53776"/>
                  </a:lnTo>
                  <a:lnTo>
                    <a:pt x="94229" y="50247"/>
                  </a:lnTo>
                  <a:lnTo>
                    <a:pt x="113997" y="41362"/>
                  </a:lnTo>
                  <a:lnTo>
                    <a:pt x="115509" y="39076"/>
                  </a:lnTo>
                  <a:lnTo>
                    <a:pt x="113695" y="37551"/>
                  </a:lnTo>
                  <a:lnTo>
                    <a:pt x="109663" y="36535"/>
                  </a:lnTo>
                  <a:lnTo>
                    <a:pt x="93876" y="38475"/>
                  </a:lnTo>
                  <a:lnTo>
                    <a:pt x="51562" y="58320"/>
                  </a:lnTo>
                  <a:lnTo>
                    <a:pt x="16138" y="83232"/>
                  </a:lnTo>
                  <a:lnTo>
                    <a:pt x="0" y="1107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22575" y="1433793"/>
              <a:ext cx="88976" cy="46278"/>
            </a:xfrm>
            <a:custGeom>
              <a:avLst/>
              <a:gdLst/>
              <a:ahLst/>
              <a:cxnLst/>
              <a:rect l="0" t="0" r="0" b="0"/>
              <a:pathLst>
                <a:path w="88976" h="46278">
                  <a:moveTo>
                    <a:pt x="88975" y="14007"/>
                  </a:moveTo>
                  <a:lnTo>
                    <a:pt x="78862" y="10636"/>
                  </a:lnTo>
                  <a:lnTo>
                    <a:pt x="68252" y="10863"/>
                  </a:lnTo>
                  <a:lnTo>
                    <a:pt x="48498" y="16838"/>
                  </a:lnTo>
                  <a:lnTo>
                    <a:pt x="28534" y="27546"/>
                  </a:lnTo>
                  <a:lnTo>
                    <a:pt x="23281" y="31500"/>
                  </a:lnTo>
                  <a:lnTo>
                    <a:pt x="21190" y="35546"/>
                  </a:lnTo>
                  <a:lnTo>
                    <a:pt x="21207" y="39656"/>
                  </a:lnTo>
                  <a:lnTo>
                    <a:pt x="22630" y="43806"/>
                  </a:lnTo>
                  <a:lnTo>
                    <a:pt x="25695" y="45867"/>
                  </a:lnTo>
                  <a:lnTo>
                    <a:pt x="34745" y="46277"/>
                  </a:lnTo>
                  <a:lnTo>
                    <a:pt x="51740" y="42540"/>
                  </a:lnTo>
                  <a:lnTo>
                    <a:pt x="66810" y="33593"/>
                  </a:lnTo>
                  <a:lnTo>
                    <a:pt x="69260" y="28476"/>
                  </a:lnTo>
                  <a:lnTo>
                    <a:pt x="70100" y="15263"/>
                  </a:lnTo>
                  <a:lnTo>
                    <a:pt x="67925" y="9906"/>
                  </a:lnTo>
                  <a:lnTo>
                    <a:pt x="59864" y="2071"/>
                  </a:lnTo>
                  <a:lnTo>
                    <a:pt x="47344" y="0"/>
                  </a:lnTo>
                  <a:lnTo>
                    <a:pt x="33078" y="2137"/>
                  </a:lnTo>
                  <a:lnTo>
                    <a:pt x="13852" y="11274"/>
                  </a:lnTo>
                  <a:lnTo>
                    <a:pt x="3611" y="18907"/>
                  </a:lnTo>
                  <a:lnTo>
                    <a:pt x="1021" y="22918"/>
                  </a:lnTo>
                  <a:lnTo>
                    <a:pt x="0" y="27003"/>
                  </a:lnTo>
                  <a:lnTo>
                    <a:pt x="75" y="394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962404" y="2129124"/>
              <a:ext cx="118870" cy="67977"/>
            </a:xfrm>
            <a:custGeom>
              <a:avLst/>
              <a:gdLst/>
              <a:ahLst/>
              <a:cxnLst/>
              <a:rect l="0" t="0" r="0" b="0"/>
              <a:pathLst>
                <a:path w="118870" h="67977">
                  <a:moveTo>
                    <a:pt x="114296" y="36226"/>
                  </a:moveTo>
                  <a:lnTo>
                    <a:pt x="114296" y="22742"/>
                  </a:lnTo>
                  <a:lnTo>
                    <a:pt x="110533" y="12359"/>
                  </a:lnTo>
                  <a:lnTo>
                    <a:pt x="107554" y="7615"/>
                  </a:lnTo>
                  <a:lnTo>
                    <a:pt x="102746" y="4452"/>
                  </a:lnTo>
                  <a:lnTo>
                    <a:pt x="82495" y="0"/>
                  </a:lnTo>
                  <a:lnTo>
                    <a:pt x="50368" y="378"/>
                  </a:lnTo>
                  <a:lnTo>
                    <a:pt x="34378" y="4066"/>
                  </a:lnTo>
                  <a:lnTo>
                    <a:pt x="14181" y="14075"/>
                  </a:lnTo>
                  <a:lnTo>
                    <a:pt x="3714" y="21913"/>
                  </a:lnTo>
                  <a:lnTo>
                    <a:pt x="1063" y="27389"/>
                  </a:lnTo>
                  <a:lnTo>
                    <a:pt x="0" y="41001"/>
                  </a:lnTo>
                  <a:lnTo>
                    <a:pt x="2115" y="46465"/>
                  </a:lnTo>
                  <a:lnTo>
                    <a:pt x="10110" y="54417"/>
                  </a:lnTo>
                  <a:lnTo>
                    <a:pt x="29882" y="62861"/>
                  </a:lnTo>
                  <a:lnTo>
                    <a:pt x="53615" y="66461"/>
                  </a:lnTo>
                  <a:lnTo>
                    <a:pt x="93457" y="60869"/>
                  </a:lnTo>
                  <a:lnTo>
                    <a:pt x="106445" y="56351"/>
                  </a:lnTo>
                  <a:lnTo>
                    <a:pt x="116922" y="49639"/>
                  </a:lnTo>
                  <a:lnTo>
                    <a:pt x="118869" y="45873"/>
                  </a:lnTo>
                  <a:lnTo>
                    <a:pt x="118756" y="41952"/>
                  </a:lnTo>
                  <a:lnTo>
                    <a:pt x="117269" y="37927"/>
                  </a:lnTo>
                  <a:lnTo>
                    <a:pt x="109973" y="31573"/>
                  </a:lnTo>
                  <a:lnTo>
                    <a:pt x="105064" y="28890"/>
                  </a:lnTo>
                  <a:lnTo>
                    <a:pt x="93965" y="27792"/>
                  </a:lnTo>
                  <a:lnTo>
                    <a:pt x="69593" y="32835"/>
                  </a:lnTo>
                  <a:lnTo>
                    <a:pt x="66149" y="36082"/>
                  </a:lnTo>
                  <a:lnTo>
                    <a:pt x="64560" y="40363"/>
                  </a:lnTo>
                  <a:lnTo>
                    <a:pt x="64205" y="45334"/>
                  </a:lnTo>
                  <a:lnTo>
                    <a:pt x="66791" y="49354"/>
                  </a:lnTo>
                  <a:lnTo>
                    <a:pt x="83209" y="58382"/>
                  </a:lnTo>
                  <a:lnTo>
                    <a:pt x="107946" y="679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51062" y="2381250"/>
              <a:ext cx="192239" cy="110188"/>
            </a:xfrm>
            <a:custGeom>
              <a:avLst/>
              <a:gdLst/>
              <a:ahLst/>
              <a:cxnLst/>
              <a:rect l="0" t="0" r="0" b="0"/>
              <a:pathLst>
                <a:path w="192239" h="110188">
                  <a:moveTo>
                    <a:pt x="84288" y="0"/>
                  </a:moveTo>
                  <a:lnTo>
                    <a:pt x="57773" y="12209"/>
                  </a:lnTo>
                  <a:lnTo>
                    <a:pt x="16636" y="48726"/>
                  </a:lnTo>
                  <a:lnTo>
                    <a:pt x="2306" y="81789"/>
                  </a:lnTo>
                  <a:lnTo>
                    <a:pt x="0" y="88393"/>
                  </a:lnTo>
                  <a:lnTo>
                    <a:pt x="580" y="93501"/>
                  </a:lnTo>
                  <a:lnTo>
                    <a:pt x="3082" y="97612"/>
                  </a:lnTo>
                  <a:lnTo>
                    <a:pt x="11508" y="104061"/>
                  </a:lnTo>
                  <a:lnTo>
                    <a:pt x="22308" y="109279"/>
                  </a:lnTo>
                  <a:lnTo>
                    <a:pt x="34164" y="110187"/>
                  </a:lnTo>
                  <a:lnTo>
                    <a:pt x="70397" y="102470"/>
                  </a:lnTo>
                  <a:lnTo>
                    <a:pt x="125029" y="81029"/>
                  </a:lnTo>
                  <a:lnTo>
                    <a:pt x="130499" y="77303"/>
                  </a:lnTo>
                  <a:lnTo>
                    <a:pt x="133440" y="71996"/>
                  </a:lnTo>
                  <a:lnTo>
                    <a:pt x="134826" y="58574"/>
                  </a:lnTo>
                  <a:lnTo>
                    <a:pt x="132091" y="53866"/>
                  </a:lnTo>
                  <a:lnTo>
                    <a:pt x="127445" y="50728"/>
                  </a:lnTo>
                  <a:lnTo>
                    <a:pt x="121526" y="48635"/>
                  </a:lnTo>
                  <a:lnTo>
                    <a:pt x="99712" y="49061"/>
                  </a:lnTo>
                  <a:lnTo>
                    <a:pt x="53660" y="59486"/>
                  </a:lnTo>
                  <a:lnTo>
                    <a:pt x="37191" y="69053"/>
                  </a:lnTo>
                  <a:lnTo>
                    <a:pt x="34546" y="73552"/>
                  </a:lnTo>
                  <a:lnTo>
                    <a:pt x="33488" y="84195"/>
                  </a:lnTo>
                  <a:lnTo>
                    <a:pt x="35605" y="88586"/>
                  </a:lnTo>
                  <a:lnTo>
                    <a:pt x="43601" y="95346"/>
                  </a:lnTo>
                  <a:lnTo>
                    <a:pt x="63374" y="99747"/>
                  </a:lnTo>
                  <a:lnTo>
                    <a:pt x="120410" y="90660"/>
                  </a:lnTo>
                  <a:lnTo>
                    <a:pt x="152284" y="80598"/>
                  </a:lnTo>
                  <a:lnTo>
                    <a:pt x="165308" y="72510"/>
                  </a:lnTo>
                  <a:lnTo>
                    <a:pt x="175801" y="61860"/>
                  </a:lnTo>
                  <a:lnTo>
                    <a:pt x="177752" y="56762"/>
                  </a:lnTo>
                  <a:lnTo>
                    <a:pt x="177642" y="51953"/>
                  </a:lnTo>
                  <a:lnTo>
                    <a:pt x="176157" y="47335"/>
                  </a:lnTo>
                  <a:lnTo>
                    <a:pt x="173051" y="43551"/>
                  </a:lnTo>
                  <a:lnTo>
                    <a:pt x="163955" y="37465"/>
                  </a:lnTo>
                  <a:lnTo>
                    <a:pt x="149094" y="36172"/>
                  </a:lnTo>
                  <a:lnTo>
                    <a:pt x="88598" y="46825"/>
                  </a:lnTo>
                  <a:lnTo>
                    <a:pt x="60445" y="60154"/>
                  </a:lnTo>
                  <a:lnTo>
                    <a:pt x="49937" y="68128"/>
                  </a:lnTo>
                  <a:lnTo>
                    <a:pt x="47982" y="72230"/>
                  </a:lnTo>
                  <a:lnTo>
                    <a:pt x="48090" y="76375"/>
                  </a:lnTo>
                  <a:lnTo>
                    <a:pt x="49572" y="80550"/>
                  </a:lnTo>
                  <a:lnTo>
                    <a:pt x="53383" y="83333"/>
                  </a:lnTo>
                  <a:lnTo>
                    <a:pt x="65143" y="86426"/>
                  </a:lnTo>
                  <a:lnTo>
                    <a:pt x="87631" y="84796"/>
                  </a:lnTo>
                  <a:lnTo>
                    <a:pt x="145038" y="66089"/>
                  </a:lnTo>
                  <a:lnTo>
                    <a:pt x="179176" y="55095"/>
                  </a:lnTo>
                  <a:lnTo>
                    <a:pt x="183530" y="52253"/>
                  </a:lnTo>
                  <a:lnTo>
                    <a:pt x="186433" y="48946"/>
                  </a:lnTo>
                  <a:lnTo>
                    <a:pt x="192238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676797" y="2268715"/>
              <a:ext cx="114154" cy="29986"/>
            </a:xfrm>
            <a:custGeom>
              <a:avLst/>
              <a:gdLst/>
              <a:ahLst/>
              <a:cxnLst/>
              <a:rect l="0" t="0" r="0" b="0"/>
              <a:pathLst>
                <a:path w="114154" h="29986">
                  <a:moveTo>
                    <a:pt x="114153" y="10935"/>
                  </a:moveTo>
                  <a:lnTo>
                    <a:pt x="104040" y="4193"/>
                  </a:lnTo>
                  <a:lnTo>
                    <a:pt x="84267" y="0"/>
                  </a:lnTo>
                  <a:lnTo>
                    <a:pt x="26790" y="1761"/>
                  </a:lnTo>
                  <a:lnTo>
                    <a:pt x="2190" y="10490"/>
                  </a:lnTo>
                  <a:lnTo>
                    <a:pt x="0" y="14166"/>
                  </a:lnTo>
                  <a:lnTo>
                    <a:pt x="1362" y="18028"/>
                  </a:lnTo>
                  <a:lnTo>
                    <a:pt x="5092" y="22014"/>
                  </a:lnTo>
                  <a:lnTo>
                    <a:pt x="18644" y="26442"/>
                  </a:lnTo>
                  <a:lnTo>
                    <a:pt x="67799" y="29674"/>
                  </a:lnTo>
                  <a:lnTo>
                    <a:pt x="88753" y="299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086900" y="2514600"/>
              <a:ext cx="119851" cy="59574"/>
            </a:xfrm>
            <a:custGeom>
              <a:avLst/>
              <a:gdLst/>
              <a:ahLst/>
              <a:cxnLst/>
              <a:rect l="0" t="0" r="0" b="0"/>
              <a:pathLst>
                <a:path w="119851" h="59574">
                  <a:moveTo>
                    <a:pt x="30950" y="0"/>
                  </a:moveTo>
                  <a:lnTo>
                    <a:pt x="34321" y="10113"/>
                  </a:lnTo>
                  <a:lnTo>
                    <a:pt x="34942" y="50248"/>
                  </a:lnTo>
                  <a:lnTo>
                    <a:pt x="38550" y="54665"/>
                  </a:lnTo>
                  <a:lnTo>
                    <a:pt x="50085" y="59573"/>
                  </a:lnTo>
                  <a:lnTo>
                    <a:pt x="55701" y="59471"/>
                  </a:lnTo>
                  <a:lnTo>
                    <a:pt x="65704" y="55594"/>
                  </a:lnTo>
                  <a:lnTo>
                    <a:pt x="87988" y="40902"/>
                  </a:lnTo>
                  <a:lnTo>
                    <a:pt x="97693" y="30173"/>
                  </a:lnTo>
                  <a:lnTo>
                    <a:pt x="99434" y="25054"/>
                  </a:lnTo>
                  <a:lnTo>
                    <a:pt x="99184" y="20231"/>
                  </a:lnTo>
                  <a:lnTo>
                    <a:pt x="97606" y="15604"/>
                  </a:lnTo>
                  <a:lnTo>
                    <a:pt x="90208" y="8581"/>
                  </a:lnTo>
                  <a:lnTo>
                    <a:pt x="85272" y="5721"/>
                  </a:lnTo>
                  <a:lnTo>
                    <a:pt x="72261" y="4424"/>
                  </a:lnTo>
                  <a:lnTo>
                    <a:pt x="44284" y="9341"/>
                  </a:lnTo>
                  <a:lnTo>
                    <a:pt x="5606" y="26711"/>
                  </a:lnTo>
                  <a:lnTo>
                    <a:pt x="2059" y="31213"/>
                  </a:lnTo>
                  <a:lnTo>
                    <a:pt x="0" y="43741"/>
                  </a:lnTo>
                  <a:lnTo>
                    <a:pt x="2556" y="48211"/>
                  </a:lnTo>
                  <a:lnTo>
                    <a:pt x="7082" y="51190"/>
                  </a:lnTo>
                  <a:lnTo>
                    <a:pt x="12921" y="53177"/>
                  </a:lnTo>
                  <a:lnTo>
                    <a:pt x="25054" y="53503"/>
                  </a:lnTo>
                  <a:lnTo>
                    <a:pt x="87720" y="38005"/>
                  </a:lnTo>
                  <a:lnTo>
                    <a:pt x="99925" y="33119"/>
                  </a:lnTo>
                  <a:lnTo>
                    <a:pt x="110054" y="26244"/>
                  </a:lnTo>
                  <a:lnTo>
                    <a:pt x="115496" y="18484"/>
                  </a:lnTo>
                  <a:lnTo>
                    <a:pt x="11985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804732" y="2520950"/>
              <a:ext cx="97624" cy="82551"/>
            </a:xfrm>
            <a:custGeom>
              <a:avLst/>
              <a:gdLst/>
              <a:ahLst/>
              <a:cxnLst/>
              <a:rect l="0" t="0" r="0" b="0"/>
              <a:pathLst>
                <a:path w="97624" h="82551">
                  <a:moveTo>
                    <a:pt x="21018" y="0"/>
                  </a:moveTo>
                  <a:lnTo>
                    <a:pt x="10905" y="3371"/>
                  </a:lnTo>
                  <a:lnTo>
                    <a:pt x="4059" y="10670"/>
                  </a:lnTo>
                  <a:lnTo>
                    <a:pt x="1245" y="15580"/>
                  </a:lnTo>
                  <a:lnTo>
                    <a:pt x="0" y="26680"/>
                  </a:lnTo>
                  <a:lnTo>
                    <a:pt x="2505" y="37963"/>
                  </a:lnTo>
                  <a:lnTo>
                    <a:pt x="8321" y="47682"/>
                  </a:lnTo>
                  <a:lnTo>
                    <a:pt x="13259" y="50838"/>
                  </a:lnTo>
                  <a:lnTo>
                    <a:pt x="26271" y="54345"/>
                  </a:lnTo>
                  <a:lnTo>
                    <a:pt x="56915" y="51526"/>
                  </a:lnTo>
                  <a:lnTo>
                    <a:pt x="76810" y="45449"/>
                  </a:lnTo>
                  <a:lnTo>
                    <a:pt x="87207" y="38779"/>
                  </a:lnTo>
                  <a:lnTo>
                    <a:pt x="94650" y="29230"/>
                  </a:lnTo>
                  <a:lnTo>
                    <a:pt x="97623" y="23720"/>
                  </a:lnTo>
                  <a:lnTo>
                    <a:pt x="97488" y="19341"/>
                  </a:lnTo>
                  <a:lnTo>
                    <a:pt x="95281" y="15716"/>
                  </a:lnTo>
                  <a:lnTo>
                    <a:pt x="91694" y="12594"/>
                  </a:lnTo>
                  <a:lnTo>
                    <a:pt x="87185" y="11924"/>
                  </a:lnTo>
                  <a:lnTo>
                    <a:pt x="48081" y="24014"/>
                  </a:lnTo>
                  <a:lnTo>
                    <a:pt x="14887" y="42708"/>
                  </a:lnTo>
                  <a:lnTo>
                    <a:pt x="5828" y="52848"/>
                  </a:lnTo>
                  <a:lnTo>
                    <a:pt x="2425" y="58515"/>
                  </a:lnTo>
                  <a:lnTo>
                    <a:pt x="1567" y="63705"/>
                  </a:lnTo>
                  <a:lnTo>
                    <a:pt x="2406" y="68575"/>
                  </a:lnTo>
                  <a:lnTo>
                    <a:pt x="4377" y="73234"/>
                  </a:lnTo>
                  <a:lnTo>
                    <a:pt x="9218" y="76339"/>
                  </a:lnTo>
                  <a:lnTo>
                    <a:pt x="40068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836429" y="2374900"/>
              <a:ext cx="113272" cy="69851"/>
            </a:xfrm>
            <a:custGeom>
              <a:avLst/>
              <a:gdLst/>
              <a:ahLst/>
              <a:cxnLst/>
              <a:rect l="0" t="0" r="0" b="0"/>
              <a:pathLst>
                <a:path w="113272" h="69851">
                  <a:moveTo>
                    <a:pt x="75171" y="0"/>
                  </a:moveTo>
                  <a:lnTo>
                    <a:pt x="49423" y="1881"/>
                  </a:lnTo>
                  <a:lnTo>
                    <a:pt x="30618" y="8789"/>
                  </a:lnTo>
                  <a:lnTo>
                    <a:pt x="24302" y="12209"/>
                  </a:lnTo>
                  <a:lnTo>
                    <a:pt x="20797" y="16606"/>
                  </a:lnTo>
                  <a:lnTo>
                    <a:pt x="19166" y="21654"/>
                  </a:lnTo>
                  <a:lnTo>
                    <a:pt x="18785" y="27136"/>
                  </a:lnTo>
                  <a:lnTo>
                    <a:pt x="20647" y="31496"/>
                  </a:lnTo>
                  <a:lnTo>
                    <a:pt x="28360" y="38222"/>
                  </a:lnTo>
                  <a:lnTo>
                    <a:pt x="51345" y="42605"/>
                  </a:lnTo>
                  <a:lnTo>
                    <a:pt x="97294" y="37299"/>
                  </a:lnTo>
                  <a:lnTo>
                    <a:pt x="104736" y="35450"/>
                  </a:lnTo>
                  <a:lnTo>
                    <a:pt x="108992" y="32100"/>
                  </a:lnTo>
                  <a:lnTo>
                    <a:pt x="111124" y="27750"/>
                  </a:lnTo>
                  <a:lnTo>
                    <a:pt x="111840" y="22733"/>
                  </a:lnTo>
                  <a:lnTo>
                    <a:pt x="110200" y="18683"/>
                  </a:lnTo>
                  <a:lnTo>
                    <a:pt x="102734" y="12302"/>
                  </a:lnTo>
                  <a:lnTo>
                    <a:pt x="79889" y="8113"/>
                  </a:lnTo>
                  <a:lnTo>
                    <a:pt x="39017" y="13490"/>
                  </a:lnTo>
                  <a:lnTo>
                    <a:pt x="25941" y="17990"/>
                  </a:lnTo>
                  <a:lnTo>
                    <a:pt x="1573" y="36401"/>
                  </a:lnTo>
                  <a:lnTo>
                    <a:pt x="0" y="40495"/>
                  </a:lnTo>
                  <a:lnTo>
                    <a:pt x="363" y="44636"/>
                  </a:lnTo>
                  <a:lnTo>
                    <a:pt x="4528" y="52999"/>
                  </a:lnTo>
                  <a:lnTo>
                    <a:pt x="11083" y="61420"/>
                  </a:lnTo>
                  <a:lnTo>
                    <a:pt x="24345" y="66103"/>
                  </a:lnTo>
                  <a:lnTo>
                    <a:pt x="78932" y="69521"/>
                  </a:lnTo>
                  <a:lnTo>
                    <a:pt x="113271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73224" y="2305050"/>
              <a:ext cx="115965" cy="95251"/>
            </a:xfrm>
            <a:custGeom>
              <a:avLst/>
              <a:gdLst/>
              <a:ahLst/>
              <a:cxnLst/>
              <a:rect l="0" t="0" r="0" b="0"/>
              <a:pathLst>
                <a:path w="115965" h="95251">
                  <a:moveTo>
                    <a:pt x="73326" y="0"/>
                  </a:moveTo>
                  <a:lnTo>
                    <a:pt x="47578" y="1881"/>
                  </a:lnTo>
                  <a:lnTo>
                    <a:pt x="28773" y="8789"/>
                  </a:lnTo>
                  <a:lnTo>
                    <a:pt x="6827" y="23765"/>
                  </a:lnTo>
                  <a:lnTo>
                    <a:pt x="1437" y="35727"/>
                  </a:lnTo>
                  <a:lnTo>
                    <a:pt x="0" y="42868"/>
                  </a:lnTo>
                  <a:lnTo>
                    <a:pt x="1159" y="48334"/>
                  </a:lnTo>
                  <a:lnTo>
                    <a:pt x="4048" y="52684"/>
                  </a:lnTo>
                  <a:lnTo>
                    <a:pt x="12903" y="59399"/>
                  </a:lnTo>
                  <a:lnTo>
                    <a:pt x="23893" y="64734"/>
                  </a:lnTo>
                  <a:lnTo>
                    <a:pt x="48723" y="68334"/>
                  </a:lnTo>
                  <a:lnTo>
                    <a:pt x="90321" y="62743"/>
                  </a:lnTo>
                  <a:lnTo>
                    <a:pt x="103457" y="58225"/>
                  </a:lnTo>
                  <a:lnTo>
                    <a:pt x="113999" y="51513"/>
                  </a:lnTo>
                  <a:lnTo>
                    <a:pt x="115964" y="47747"/>
                  </a:lnTo>
                  <a:lnTo>
                    <a:pt x="115862" y="43826"/>
                  </a:lnTo>
                  <a:lnTo>
                    <a:pt x="114384" y="39801"/>
                  </a:lnTo>
                  <a:lnTo>
                    <a:pt x="109870" y="37117"/>
                  </a:lnTo>
                  <a:lnTo>
                    <a:pt x="79160" y="32810"/>
                  </a:lnTo>
                  <a:lnTo>
                    <a:pt x="45708" y="35330"/>
                  </a:lnTo>
                  <a:lnTo>
                    <a:pt x="23750" y="44021"/>
                  </a:lnTo>
                  <a:lnTo>
                    <a:pt x="7210" y="55533"/>
                  </a:lnTo>
                  <a:lnTo>
                    <a:pt x="5260" y="60306"/>
                  </a:lnTo>
                  <a:lnTo>
                    <a:pt x="5371" y="65604"/>
                  </a:lnTo>
                  <a:lnTo>
                    <a:pt x="6856" y="71252"/>
                  </a:lnTo>
                  <a:lnTo>
                    <a:pt x="16032" y="81292"/>
                  </a:lnTo>
                  <a:lnTo>
                    <a:pt x="35226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280733" y="2559050"/>
              <a:ext cx="119357" cy="57151"/>
            </a:xfrm>
            <a:custGeom>
              <a:avLst/>
              <a:gdLst/>
              <a:ahLst/>
              <a:cxnLst/>
              <a:rect l="0" t="0" r="0" b="0"/>
              <a:pathLst>
                <a:path w="119357" h="57151">
                  <a:moveTo>
                    <a:pt x="24567" y="0"/>
                  </a:moveTo>
                  <a:lnTo>
                    <a:pt x="14454" y="6742"/>
                  </a:lnTo>
                  <a:lnTo>
                    <a:pt x="7608" y="15696"/>
                  </a:lnTo>
                  <a:lnTo>
                    <a:pt x="4794" y="21048"/>
                  </a:lnTo>
                  <a:lnTo>
                    <a:pt x="3550" y="32638"/>
                  </a:lnTo>
                  <a:lnTo>
                    <a:pt x="4205" y="38692"/>
                  </a:lnTo>
                  <a:lnTo>
                    <a:pt x="6759" y="43433"/>
                  </a:lnTo>
                  <a:lnTo>
                    <a:pt x="15241" y="50583"/>
                  </a:lnTo>
                  <a:lnTo>
                    <a:pt x="38659" y="55204"/>
                  </a:lnTo>
                  <a:lnTo>
                    <a:pt x="84653" y="48141"/>
                  </a:lnTo>
                  <a:lnTo>
                    <a:pt x="106105" y="38802"/>
                  </a:lnTo>
                  <a:lnTo>
                    <a:pt x="115604" y="29239"/>
                  </a:lnTo>
                  <a:lnTo>
                    <a:pt x="119125" y="23726"/>
                  </a:lnTo>
                  <a:lnTo>
                    <a:pt x="119356" y="19345"/>
                  </a:lnTo>
                  <a:lnTo>
                    <a:pt x="117393" y="15719"/>
                  </a:lnTo>
                  <a:lnTo>
                    <a:pt x="113968" y="12596"/>
                  </a:lnTo>
                  <a:lnTo>
                    <a:pt x="102636" y="9126"/>
                  </a:lnTo>
                  <a:lnTo>
                    <a:pt x="60535" y="7421"/>
                  </a:lnTo>
                  <a:lnTo>
                    <a:pt x="25122" y="15236"/>
                  </a:lnTo>
                  <a:lnTo>
                    <a:pt x="5682" y="24662"/>
                  </a:lnTo>
                  <a:lnTo>
                    <a:pt x="2099" y="29141"/>
                  </a:lnTo>
                  <a:lnTo>
                    <a:pt x="416" y="34244"/>
                  </a:lnTo>
                  <a:lnTo>
                    <a:pt x="0" y="39763"/>
                  </a:lnTo>
                  <a:lnTo>
                    <a:pt x="1839" y="44147"/>
                  </a:lnTo>
                  <a:lnTo>
                    <a:pt x="9526" y="50901"/>
                  </a:lnTo>
                  <a:lnTo>
                    <a:pt x="29126" y="55298"/>
                  </a:lnTo>
                  <a:lnTo>
                    <a:pt x="85388" y="57042"/>
                  </a:lnTo>
                  <a:lnTo>
                    <a:pt x="113467" y="57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40779" y="2444750"/>
              <a:ext cx="83572" cy="54416"/>
            </a:xfrm>
            <a:custGeom>
              <a:avLst/>
              <a:gdLst/>
              <a:ahLst/>
              <a:cxnLst/>
              <a:rect l="0" t="0" r="0" b="0"/>
              <a:pathLst>
                <a:path w="83572" h="54416">
                  <a:moveTo>
                    <a:pt x="83571" y="0"/>
                  </a:moveTo>
                  <a:lnTo>
                    <a:pt x="46121" y="3371"/>
                  </a:lnTo>
                  <a:lnTo>
                    <a:pt x="20905" y="11537"/>
                  </a:lnTo>
                  <a:lnTo>
                    <a:pt x="10799" y="18298"/>
                  </a:lnTo>
                  <a:lnTo>
                    <a:pt x="3485" y="27888"/>
                  </a:lnTo>
                  <a:lnTo>
                    <a:pt x="547" y="33409"/>
                  </a:lnTo>
                  <a:lnTo>
                    <a:pt x="0" y="38500"/>
                  </a:lnTo>
                  <a:lnTo>
                    <a:pt x="3154" y="47921"/>
                  </a:lnTo>
                  <a:lnTo>
                    <a:pt x="8087" y="50997"/>
                  </a:lnTo>
                  <a:lnTo>
                    <a:pt x="22976" y="54415"/>
                  </a:lnTo>
                  <a:lnTo>
                    <a:pt x="44451" y="52969"/>
                  </a:lnTo>
                  <a:lnTo>
                    <a:pt x="49729" y="50129"/>
                  </a:lnTo>
                  <a:lnTo>
                    <a:pt x="57477" y="41330"/>
                  </a:lnTo>
                  <a:lnTo>
                    <a:pt x="58414" y="36725"/>
                  </a:lnTo>
                  <a:lnTo>
                    <a:pt x="57627" y="32245"/>
                  </a:lnTo>
                  <a:lnTo>
                    <a:pt x="55692" y="27847"/>
                  </a:lnTo>
                  <a:lnTo>
                    <a:pt x="50874" y="24914"/>
                  </a:lnTo>
                  <a:lnTo>
                    <a:pt x="7371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419389" y="2249593"/>
              <a:ext cx="121326" cy="66290"/>
            </a:xfrm>
            <a:custGeom>
              <a:avLst/>
              <a:gdLst/>
              <a:ahLst/>
              <a:cxnLst/>
              <a:rect l="0" t="0" r="0" b="0"/>
              <a:pathLst>
                <a:path w="121326" h="66290">
                  <a:moveTo>
                    <a:pt x="76411" y="17357"/>
                  </a:moveTo>
                  <a:lnTo>
                    <a:pt x="30134" y="18768"/>
                  </a:lnTo>
                  <a:lnTo>
                    <a:pt x="17979" y="24099"/>
                  </a:lnTo>
                  <a:lnTo>
                    <a:pt x="3202" y="35034"/>
                  </a:lnTo>
                  <a:lnTo>
                    <a:pt x="794" y="39725"/>
                  </a:lnTo>
                  <a:lnTo>
                    <a:pt x="0" y="50582"/>
                  </a:lnTo>
                  <a:lnTo>
                    <a:pt x="2187" y="55029"/>
                  </a:lnTo>
                  <a:lnTo>
                    <a:pt x="10261" y="61852"/>
                  </a:lnTo>
                  <a:lnTo>
                    <a:pt x="30079" y="66289"/>
                  </a:lnTo>
                  <a:lnTo>
                    <a:pt x="61353" y="62718"/>
                  </a:lnTo>
                  <a:lnTo>
                    <a:pt x="100898" y="50412"/>
                  </a:lnTo>
                  <a:lnTo>
                    <a:pt x="111048" y="43572"/>
                  </a:lnTo>
                  <a:lnTo>
                    <a:pt x="118381" y="33947"/>
                  </a:lnTo>
                  <a:lnTo>
                    <a:pt x="121325" y="28417"/>
                  </a:lnTo>
                  <a:lnTo>
                    <a:pt x="121170" y="23319"/>
                  </a:lnTo>
                  <a:lnTo>
                    <a:pt x="118950" y="18510"/>
                  </a:lnTo>
                  <a:lnTo>
                    <a:pt x="110840" y="10108"/>
                  </a:lnTo>
                  <a:lnTo>
                    <a:pt x="100179" y="4022"/>
                  </a:lnTo>
                  <a:lnTo>
                    <a:pt x="78907" y="0"/>
                  </a:lnTo>
                  <a:lnTo>
                    <a:pt x="51504" y="3711"/>
                  </a:lnTo>
                  <a:lnTo>
                    <a:pt x="38530" y="7294"/>
                  </a:lnTo>
                  <a:lnTo>
                    <a:pt x="34929" y="10648"/>
                  </a:lnTo>
                  <a:lnTo>
                    <a:pt x="33234" y="15001"/>
                  </a:lnTo>
                  <a:lnTo>
                    <a:pt x="32810" y="20020"/>
                  </a:lnTo>
                  <a:lnTo>
                    <a:pt x="35349" y="23366"/>
                  </a:lnTo>
                  <a:lnTo>
                    <a:pt x="45696" y="27083"/>
                  </a:lnTo>
                  <a:lnTo>
                    <a:pt x="76411" y="237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346190" y="2059374"/>
              <a:ext cx="125160" cy="79245"/>
            </a:xfrm>
            <a:custGeom>
              <a:avLst/>
              <a:gdLst/>
              <a:ahLst/>
              <a:cxnLst/>
              <a:rect l="0" t="0" r="0" b="0"/>
              <a:pathLst>
                <a:path w="125160" h="79245">
                  <a:moveTo>
                    <a:pt x="54360" y="48826"/>
                  </a:moveTo>
                  <a:lnTo>
                    <a:pt x="12447" y="50237"/>
                  </a:lnTo>
                  <a:lnTo>
                    <a:pt x="1395" y="55568"/>
                  </a:lnTo>
                  <a:lnTo>
                    <a:pt x="0" y="59671"/>
                  </a:lnTo>
                  <a:lnTo>
                    <a:pt x="1187" y="64522"/>
                  </a:lnTo>
                  <a:lnTo>
                    <a:pt x="4094" y="69874"/>
                  </a:lnTo>
                  <a:lnTo>
                    <a:pt x="8855" y="73441"/>
                  </a:lnTo>
                  <a:lnTo>
                    <a:pt x="21671" y="77405"/>
                  </a:lnTo>
                  <a:lnTo>
                    <a:pt x="57258" y="79244"/>
                  </a:lnTo>
                  <a:lnTo>
                    <a:pt x="97380" y="71655"/>
                  </a:lnTo>
                  <a:lnTo>
                    <a:pt x="114065" y="62254"/>
                  </a:lnTo>
                  <a:lnTo>
                    <a:pt x="121583" y="52677"/>
                  </a:lnTo>
                  <a:lnTo>
                    <a:pt x="124575" y="47160"/>
                  </a:lnTo>
                  <a:lnTo>
                    <a:pt x="125159" y="41365"/>
                  </a:lnTo>
                  <a:lnTo>
                    <a:pt x="122045" y="29282"/>
                  </a:lnTo>
                  <a:lnTo>
                    <a:pt x="114076" y="20620"/>
                  </a:lnTo>
                  <a:lnTo>
                    <a:pt x="95807" y="11776"/>
                  </a:lnTo>
                  <a:lnTo>
                    <a:pt x="47746" y="0"/>
                  </a:lnTo>
                  <a:lnTo>
                    <a:pt x="24413" y="492"/>
                  </a:lnTo>
                  <a:lnTo>
                    <a:pt x="11620" y="3225"/>
                  </a:lnTo>
                  <a:lnTo>
                    <a:pt x="9910" y="43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546316" y="1918511"/>
              <a:ext cx="134611" cy="60874"/>
            </a:xfrm>
            <a:custGeom>
              <a:avLst/>
              <a:gdLst/>
              <a:ahLst/>
              <a:cxnLst/>
              <a:rect l="0" t="0" r="0" b="0"/>
              <a:pathLst>
                <a:path w="134611" h="60874">
                  <a:moveTo>
                    <a:pt x="70134" y="18239"/>
                  </a:moveTo>
                  <a:lnTo>
                    <a:pt x="49856" y="14581"/>
                  </a:lnTo>
                  <a:lnTo>
                    <a:pt x="13798" y="20989"/>
                  </a:lnTo>
                  <a:lnTo>
                    <a:pt x="8588" y="24305"/>
                  </a:lnTo>
                  <a:lnTo>
                    <a:pt x="917" y="33635"/>
                  </a:lnTo>
                  <a:lnTo>
                    <a:pt x="0" y="38381"/>
                  </a:lnTo>
                  <a:lnTo>
                    <a:pt x="800" y="42956"/>
                  </a:lnTo>
                  <a:lnTo>
                    <a:pt x="2745" y="47417"/>
                  </a:lnTo>
                  <a:lnTo>
                    <a:pt x="12431" y="54255"/>
                  </a:lnTo>
                  <a:lnTo>
                    <a:pt x="26144" y="58941"/>
                  </a:lnTo>
                  <a:lnTo>
                    <a:pt x="49025" y="60873"/>
                  </a:lnTo>
                  <a:lnTo>
                    <a:pt x="107271" y="47719"/>
                  </a:lnTo>
                  <a:lnTo>
                    <a:pt x="123628" y="38106"/>
                  </a:lnTo>
                  <a:lnTo>
                    <a:pt x="131068" y="28480"/>
                  </a:lnTo>
                  <a:lnTo>
                    <a:pt x="134040" y="22950"/>
                  </a:lnTo>
                  <a:lnTo>
                    <a:pt x="134610" y="17852"/>
                  </a:lnTo>
                  <a:lnTo>
                    <a:pt x="131481" y="8424"/>
                  </a:lnTo>
                  <a:lnTo>
                    <a:pt x="127260" y="5346"/>
                  </a:lnTo>
                  <a:lnTo>
                    <a:pt x="107835" y="1013"/>
                  </a:lnTo>
                  <a:lnTo>
                    <a:pt x="92299" y="0"/>
                  </a:lnTo>
                  <a:lnTo>
                    <a:pt x="79750" y="3312"/>
                  </a:lnTo>
                  <a:lnTo>
                    <a:pt x="74428" y="6171"/>
                  </a:lnTo>
                  <a:lnTo>
                    <a:pt x="72291" y="9488"/>
                  </a:lnTo>
                  <a:lnTo>
                    <a:pt x="72278" y="13111"/>
                  </a:lnTo>
                  <a:lnTo>
                    <a:pt x="73680" y="16937"/>
                  </a:lnTo>
                  <a:lnTo>
                    <a:pt x="77437" y="19488"/>
                  </a:lnTo>
                  <a:lnTo>
                    <a:pt x="95503" y="23077"/>
                  </a:lnTo>
                  <a:lnTo>
                    <a:pt x="120934" y="245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803813" y="1866900"/>
              <a:ext cx="148422" cy="67708"/>
            </a:xfrm>
            <a:custGeom>
              <a:avLst/>
              <a:gdLst/>
              <a:ahLst/>
              <a:cxnLst/>
              <a:rect l="0" t="0" r="0" b="0"/>
              <a:pathLst>
                <a:path w="148422" h="67708">
                  <a:moveTo>
                    <a:pt x="85687" y="0"/>
                  </a:moveTo>
                  <a:lnTo>
                    <a:pt x="65409" y="1411"/>
                  </a:lnTo>
                  <a:lnTo>
                    <a:pt x="19071" y="21662"/>
                  </a:lnTo>
                  <a:lnTo>
                    <a:pt x="7632" y="29854"/>
                  </a:lnTo>
                  <a:lnTo>
                    <a:pt x="1607" y="41961"/>
                  </a:lnTo>
                  <a:lnTo>
                    <a:pt x="0" y="49141"/>
                  </a:lnTo>
                  <a:lnTo>
                    <a:pt x="1751" y="54633"/>
                  </a:lnTo>
                  <a:lnTo>
                    <a:pt x="5741" y="58999"/>
                  </a:lnTo>
                  <a:lnTo>
                    <a:pt x="11223" y="62616"/>
                  </a:lnTo>
                  <a:lnTo>
                    <a:pt x="35793" y="67707"/>
                  </a:lnTo>
                  <a:lnTo>
                    <a:pt x="87697" y="60823"/>
                  </a:lnTo>
                  <a:lnTo>
                    <a:pt x="135224" y="39796"/>
                  </a:lnTo>
                  <a:lnTo>
                    <a:pt x="144862" y="29682"/>
                  </a:lnTo>
                  <a:lnTo>
                    <a:pt x="148421" y="24021"/>
                  </a:lnTo>
                  <a:lnTo>
                    <a:pt x="147970" y="20247"/>
                  </a:lnTo>
                  <a:lnTo>
                    <a:pt x="144848" y="17731"/>
                  </a:lnTo>
                  <a:lnTo>
                    <a:pt x="139945" y="16054"/>
                  </a:lnTo>
                  <a:lnTo>
                    <a:pt x="128851" y="16072"/>
                  </a:lnTo>
                  <a:lnTo>
                    <a:pt x="80145" y="22247"/>
                  </a:lnTo>
                  <a:lnTo>
                    <a:pt x="63897" y="31208"/>
                  </a:lnTo>
                  <a:lnTo>
                    <a:pt x="62694" y="34916"/>
                  </a:lnTo>
                  <a:lnTo>
                    <a:pt x="64008" y="38800"/>
                  </a:lnTo>
                  <a:lnTo>
                    <a:pt x="67001" y="42800"/>
                  </a:lnTo>
                  <a:lnTo>
                    <a:pt x="81326" y="51801"/>
                  </a:lnTo>
                  <a:lnTo>
                    <a:pt x="109494" y="60457"/>
                  </a:lnTo>
                  <a:lnTo>
                    <a:pt x="136487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661866" y="2082800"/>
              <a:ext cx="144115" cy="65771"/>
            </a:xfrm>
            <a:custGeom>
              <a:avLst/>
              <a:gdLst/>
              <a:ahLst/>
              <a:cxnLst/>
              <a:rect l="0" t="0" r="0" b="0"/>
              <a:pathLst>
                <a:path w="144115" h="65771">
                  <a:moveTo>
                    <a:pt x="24434" y="0"/>
                  </a:moveTo>
                  <a:lnTo>
                    <a:pt x="21063" y="10113"/>
                  </a:lnTo>
                  <a:lnTo>
                    <a:pt x="21290" y="20722"/>
                  </a:lnTo>
                  <a:lnTo>
                    <a:pt x="24448" y="32493"/>
                  </a:lnTo>
                  <a:lnTo>
                    <a:pt x="30555" y="44780"/>
                  </a:lnTo>
                  <a:lnTo>
                    <a:pt x="39854" y="53534"/>
                  </a:lnTo>
                  <a:lnTo>
                    <a:pt x="63072" y="64902"/>
                  </a:lnTo>
                  <a:lnTo>
                    <a:pt x="77354" y="65770"/>
                  </a:lnTo>
                  <a:lnTo>
                    <a:pt x="106148" y="60577"/>
                  </a:lnTo>
                  <a:lnTo>
                    <a:pt x="125786" y="51424"/>
                  </a:lnTo>
                  <a:lnTo>
                    <a:pt x="129397" y="46277"/>
                  </a:lnTo>
                  <a:lnTo>
                    <a:pt x="131527" y="33032"/>
                  </a:lnTo>
                  <a:lnTo>
                    <a:pt x="129696" y="27666"/>
                  </a:lnTo>
                  <a:lnTo>
                    <a:pt x="122017" y="19822"/>
                  </a:lnTo>
                  <a:lnTo>
                    <a:pt x="109667" y="15865"/>
                  </a:lnTo>
                  <a:lnTo>
                    <a:pt x="94771" y="14812"/>
                  </a:lnTo>
                  <a:lnTo>
                    <a:pt x="33894" y="25647"/>
                  </a:lnTo>
                  <a:lnTo>
                    <a:pt x="5998" y="33916"/>
                  </a:lnTo>
                  <a:lnTo>
                    <a:pt x="2266" y="38133"/>
                  </a:lnTo>
                  <a:lnTo>
                    <a:pt x="483" y="43766"/>
                  </a:lnTo>
                  <a:lnTo>
                    <a:pt x="0" y="50344"/>
                  </a:lnTo>
                  <a:lnTo>
                    <a:pt x="3206" y="54729"/>
                  </a:lnTo>
                  <a:lnTo>
                    <a:pt x="16175" y="59602"/>
                  </a:lnTo>
                  <a:lnTo>
                    <a:pt x="39940" y="58974"/>
                  </a:lnTo>
                  <a:lnTo>
                    <a:pt x="102216" y="45720"/>
                  </a:lnTo>
                  <a:lnTo>
                    <a:pt x="138106" y="30498"/>
                  </a:lnTo>
                  <a:lnTo>
                    <a:pt x="141843" y="26682"/>
                  </a:lnTo>
                  <a:lnTo>
                    <a:pt x="143629" y="22021"/>
                  </a:lnTo>
                  <a:lnTo>
                    <a:pt x="144114" y="16797"/>
                  </a:lnTo>
                  <a:lnTo>
                    <a:pt x="141615" y="14020"/>
                  </a:lnTo>
                  <a:lnTo>
                    <a:pt x="137127" y="12875"/>
                  </a:lnTo>
                  <a:lnTo>
                    <a:pt x="109645" y="16105"/>
                  </a:lnTo>
                  <a:lnTo>
                    <a:pt x="82110" y="24243"/>
                  </a:lnTo>
                  <a:lnTo>
                    <a:pt x="37134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679901" y="2273300"/>
              <a:ext cx="132493" cy="95251"/>
            </a:xfrm>
            <a:custGeom>
              <a:avLst/>
              <a:gdLst/>
              <a:ahLst/>
              <a:cxnLst/>
              <a:rect l="0" t="0" r="0" b="0"/>
              <a:pathLst>
                <a:path w="132493" h="95251">
                  <a:moveTo>
                    <a:pt x="44499" y="0"/>
                  </a:moveTo>
                  <a:lnTo>
                    <a:pt x="29996" y="10845"/>
                  </a:lnTo>
                  <a:lnTo>
                    <a:pt x="21355" y="21048"/>
                  </a:lnTo>
                  <a:lnTo>
                    <a:pt x="16574" y="34519"/>
                  </a:lnTo>
                  <a:lnTo>
                    <a:pt x="15155" y="49209"/>
                  </a:lnTo>
                  <a:lnTo>
                    <a:pt x="16875" y="62793"/>
                  </a:lnTo>
                  <a:lnTo>
                    <a:pt x="23755" y="74004"/>
                  </a:lnTo>
                  <a:lnTo>
                    <a:pt x="33869" y="82985"/>
                  </a:lnTo>
                  <a:lnTo>
                    <a:pt x="45419" y="89329"/>
                  </a:lnTo>
                  <a:lnTo>
                    <a:pt x="59489" y="90737"/>
                  </a:lnTo>
                  <a:lnTo>
                    <a:pt x="88147" y="85892"/>
                  </a:lnTo>
                  <a:lnTo>
                    <a:pt x="107761" y="76798"/>
                  </a:lnTo>
                  <a:lnTo>
                    <a:pt x="112074" y="71660"/>
                  </a:lnTo>
                  <a:lnTo>
                    <a:pt x="116866" y="58425"/>
                  </a:lnTo>
                  <a:lnTo>
                    <a:pt x="116027" y="52355"/>
                  </a:lnTo>
                  <a:lnTo>
                    <a:pt x="109450" y="41849"/>
                  </a:lnTo>
                  <a:lnTo>
                    <a:pt x="97590" y="34357"/>
                  </a:lnTo>
                  <a:lnTo>
                    <a:pt x="82206" y="29381"/>
                  </a:lnTo>
                  <a:lnTo>
                    <a:pt x="55123" y="27285"/>
                  </a:lnTo>
                  <a:lnTo>
                    <a:pt x="19662" y="34394"/>
                  </a:lnTo>
                  <a:lnTo>
                    <a:pt x="3587" y="43744"/>
                  </a:lnTo>
                  <a:lnTo>
                    <a:pt x="996" y="48213"/>
                  </a:lnTo>
                  <a:lnTo>
                    <a:pt x="0" y="58822"/>
                  </a:lnTo>
                  <a:lnTo>
                    <a:pt x="2838" y="63204"/>
                  </a:lnTo>
                  <a:lnTo>
                    <a:pt x="13518" y="69953"/>
                  </a:lnTo>
                  <a:lnTo>
                    <a:pt x="32027" y="77720"/>
                  </a:lnTo>
                  <a:lnTo>
                    <a:pt x="57659" y="77748"/>
                  </a:lnTo>
                  <a:lnTo>
                    <a:pt x="106599" y="67498"/>
                  </a:lnTo>
                  <a:lnTo>
                    <a:pt x="126634" y="57942"/>
                  </a:lnTo>
                  <a:lnTo>
                    <a:pt x="130300" y="53445"/>
                  </a:lnTo>
                  <a:lnTo>
                    <a:pt x="132039" y="48330"/>
                  </a:lnTo>
                  <a:lnTo>
                    <a:pt x="132492" y="42803"/>
                  </a:lnTo>
                  <a:lnTo>
                    <a:pt x="130678" y="38413"/>
                  </a:lnTo>
                  <a:lnTo>
                    <a:pt x="123017" y="31654"/>
                  </a:lnTo>
                  <a:lnTo>
                    <a:pt x="110676" y="30061"/>
                  </a:lnTo>
                  <a:lnTo>
                    <a:pt x="54867" y="40489"/>
                  </a:lnTo>
                  <a:lnTo>
                    <a:pt x="26948" y="53807"/>
                  </a:lnTo>
                  <a:lnTo>
                    <a:pt x="16473" y="61779"/>
                  </a:lnTo>
                  <a:lnTo>
                    <a:pt x="13820" y="67291"/>
                  </a:lnTo>
                  <a:lnTo>
                    <a:pt x="12749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489119" y="2476500"/>
              <a:ext cx="169943" cy="95251"/>
            </a:xfrm>
            <a:custGeom>
              <a:avLst/>
              <a:gdLst/>
              <a:ahLst/>
              <a:cxnLst/>
              <a:rect l="0" t="0" r="0" b="0"/>
              <a:pathLst>
                <a:path w="169943" h="95251">
                  <a:moveTo>
                    <a:pt x="13031" y="0"/>
                  </a:moveTo>
                  <a:lnTo>
                    <a:pt x="2918" y="6742"/>
                  </a:lnTo>
                  <a:lnTo>
                    <a:pt x="645" y="10845"/>
                  </a:lnTo>
                  <a:lnTo>
                    <a:pt x="0" y="21048"/>
                  </a:lnTo>
                  <a:lnTo>
                    <a:pt x="9140" y="57325"/>
                  </a:lnTo>
                  <a:lnTo>
                    <a:pt x="12554" y="62206"/>
                  </a:lnTo>
                  <a:lnTo>
                    <a:pt x="21991" y="69510"/>
                  </a:lnTo>
                  <a:lnTo>
                    <a:pt x="39204" y="77589"/>
                  </a:lnTo>
                  <a:lnTo>
                    <a:pt x="61081" y="81080"/>
                  </a:lnTo>
                  <a:lnTo>
                    <a:pt x="73427" y="78134"/>
                  </a:lnTo>
                  <a:lnTo>
                    <a:pt x="96222" y="64744"/>
                  </a:lnTo>
                  <a:lnTo>
                    <a:pt x="100242" y="59391"/>
                  </a:lnTo>
                  <a:lnTo>
                    <a:pt x="104708" y="45916"/>
                  </a:lnTo>
                  <a:lnTo>
                    <a:pt x="103782" y="40489"/>
                  </a:lnTo>
                  <a:lnTo>
                    <a:pt x="101049" y="36164"/>
                  </a:lnTo>
                  <a:lnTo>
                    <a:pt x="97110" y="32576"/>
                  </a:lnTo>
                  <a:lnTo>
                    <a:pt x="83325" y="28590"/>
                  </a:lnTo>
                  <a:lnTo>
                    <a:pt x="66851" y="28229"/>
                  </a:lnTo>
                  <a:lnTo>
                    <a:pt x="32479" y="39892"/>
                  </a:lnTo>
                  <a:lnTo>
                    <a:pt x="21439" y="48069"/>
                  </a:lnTo>
                  <a:lnTo>
                    <a:pt x="16520" y="53213"/>
                  </a:lnTo>
                  <a:lnTo>
                    <a:pt x="13946" y="58758"/>
                  </a:lnTo>
                  <a:lnTo>
                    <a:pt x="12967" y="70565"/>
                  </a:lnTo>
                  <a:lnTo>
                    <a:pt x="15811" y="75265"/>
                  </a:lnTo>
                  <a:lnTo>
                    <a:pt x="26496" y="82370"/>
                  </a:lnTo>
                  <a:lnTo>
                    <a:pt x="48378" y="86965"/>
                  </a:lnTo>
                  <a:lnTo>
                    <a:pt x="72737" y="84956"/>
                  </a:lnTo>
                  <a:lnTo>
                    <a:pt x="128604" y="65085"/>
                  </a:lnTo>
                  <a:lnTo>
                    <a:pt x="162881" y="44380"/>
                  </a:lnTo>
                  <a:lnTo>
                    <a:pt x="167964" y="40170"/>
                  </a:lnTo>
                  <a:lnTo>
                    <a:pt x="169942" y="35952"/>
                  </a:lnTo>
                  <a:lnTo>
                    <a:pt x="169849" y="31729"/>
                  </a:lnTo>
                  <a:lnTo>
                    <a:pt x="168377" y="27503"/>
                  </a:lnTo>
                  <a:lnTo>
                    <a:pt x="165278" y="25391"/>
                  </a:lnTo>
                  <a:lnTo>
                    <a:pt x="156191" y="24925"/>
                  </a:lnTo>
                  <a:lnTo>
                    <a:pt x="139174" y="32001"/>
                  </a:lnTo>
                  <a:lnTo>
                    <a:pt x="105227" y="55241"/>
                  </a:lnTo>
                  <a:lnTo>
                    <a:pt x="102717" y="60816"/>
                  </a:lnTo>
                  <a:lnTo>
                    <a:pt x="101810" y="74537"/>
                  </a:lnTo>
                  <a:lnTo>
                    <a:pt x="103262" y="80030"/>
                  </a:lnTo>
                  <a:lnTo>
                    <a:pt x="114631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781158" y="2478999"/>
              <a:ext cx="228993" cy="71839"/>
            </a:xfrm>
            <a:custGeom>
              <a:avLst/>
              <a:gdLst/>
              <a:ahLst/>
              <a:cxnLst/>
              <a:rect l="0" t="0" r="0" b="0"/>
              <a:pathLst>
                <a:path w="228993" h="71839">
                  <a:moveTo>
                    <a:pt x="108342" y="3851"/>
                  </a:moveTo>
                  <a:lnTo>
                    <a:pt x="88064" y="5262"/>
                  </a:lnTo>
                  <a:lnTo>
                    <a:pt x="26916" y="30333"/>
                  </a:lnTo>
                  <a:lnTo>
                    <a:pt x="10446" y="40782"/>
                  </a:lnTo>
                  <a:lnTo>
                    <a:pt x="2979" y="50604"/>
                  </a:lnTo>
                  <a:lnTo>
                    <a:pt x="0" y="56186"/>
                  </a:lnTo>
                  <a:lnTo>
                    <a:pt x="836" y="60613"/>
                  </a:lnTo>
                  <a:lnTo>
                    <a:pt x="4216" y="64270"/>
                  </a:lnTo>
                  <a:lnTo>
                    <a:pt x="9291" y="67414"/>
                  </a:lnTo>
                  <a:lnTo>
                    <a:pt x="29918" y="71838"/>
                  </a:lnTo>
                  <a:lnTo>
                    <a:pt x="85190" y="62761"/>
                  </a:lnTo>
                  <a:lnTo>
                    <a:pt x="143303" y="42799"/>
                  </a:lnTo>
                  <a:lnTo>
                    <a:pt x="186363" y="18556"/>
                  </a:lnTo>
                  <a:lnTo>
                    <a:pt x="188578" y="14360"/>
                  </a:lnTo>
                  <a:lnTo>
                    <a:pt x="188644" y="10151"/>
                  </a:lnTo>
                  <a:lnTo>
                    <a:pt x="187276" y="5935"/>
                  </a:lnTo>
                  <a:lnTo>
                    <a:pt x="183543" y="3123"/>
                  </a:lnTo>
                  <a:lnTo>
                    <a:pt x="171868" y="0"/>
                  </a:lnTo>
                  <a:lnTo>
                    <a:pt x="149429" y="1612"/>
                  </a:lnTo>
                  <a:lnTo>
                    <a:pt x="128277" y="9930"/>
                  </a:lnTo>
                  <a:lnTo>
                    <a:pt x="125160" y="13548"/>
                  </a:lnTo>
                  <a:lnTo>
                    <a:pt x="124493" y="17371"/>
                  </a:lnTo>
                  <a:lnTo>
                    <a:pt x="125459" y="21331"/>
                  </a:lnTo>
                  <a:lnTo>
                    <a:pt x="129631" y="23971"/>
                  </a:lnTo>
                  <a:lnTo>
                    <a:pt x="143674" y="26904"/>
                  </a:lnTo>
                  <a:lnTo>
                    <a:pt x="182140" y="23012"/>
                  </a:lnTo>
                  <a:lnTo>
                    <a:pt x="228992" y="102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930692" y="2305050"/>
              <a:ext cx="141084" cy="47969"/>
            </a:xfrm>
            <a:custGeom>
              <a:avLst/>
              <a:gdLst/>
              <a:ahLst/>
              <a:cxnLst/>
              <a:rect l="0" t="0" r="0" b="0"/>
              <a:pathLst>
                <a:path w="141084" h="47969">
                  <a:moveTo>
                    <a:pt x="92158" y="31750"/>
                  </a:moveTo>
                  <a:lnTo>
                    <a:pt x="82045" y="28379"/>
                  </a:lnTo>
                  <a:lnTo>
                    <a:pt x="71435" y="28605"/>
                  </a:lnTo>
                  <a:lnTo>
                    <a:pt x="65643" y="29654"/>
                  </a:lnTo>
                  <a:lnTo>
                    <a:pt x="62487" y="32469"/>
                  </a:lnTo>
                  <a:lnTo>
                    <a:pt x="61089" y="36463"/>
                  </a:lnTo>
                  <a:lnTo>
                    <a:pt x="60861" y="41242"/>
                  </a:lnTo>
                  <a:lnTo>
                    <a:pt x="63533" y="44428"/>
                  </a:lnTo>
                  <a:lnTo>
                    <a:pt x="74027" y="47968"/>
                  </a:lnTo>
                  <a:lnTo>
                    <a:pt x="99172" y="46590"/>
                  </a:lnTo>
                  <a:lnTo>
                    <a:pt x="122223" y="38342"/>
                  </a:lnTo>
                  <a:lnTo>
                    <a:pt x="139088" y="26961"/>
                  </a:lnTo>
                  <a:lnTo>
                    <a:pt x="141083" y="22913"/>
                  </a:lnTo>
                  <a:lnTo>
                    <a:pt x="141003" y="18803"/>
                  </a:lnTo>
                  <a:lnTo>
                    <a:pt x="139538" y="14652"/>
                  </a:lnTo>
                  <a:lnTo>
                    <a:pt x="135739" y="11179"/>
                  </a:lnTo>
                  <a:lnTo>
                    <a:pt x="123992" y="5439"/>
                  </a:lnTo>
                  <a:lnTo>
                    <a:pt x="71510" y="477"/>
                  </a:lnTo>
                  <a:lnTo>
                    <a:pt x="20237" y="8880"/>
                  </a:lnTo>
                  <a:lnTo>
                    <a:pt x="1547" y="18310"/>
                  </a:lnTo>
                  <a:lnTo>
                    <a:pt x="0" y="21379"/>
                  </a:lnTo>
                  <a:lnTo>
                    <a:pt x="1086" y="24131"/>
                  </a:lnTo>
                  <a:lnTo>
                    <a:pt x="7937" y="29069"/>
                  </a:lnTo>
                  <a:lnTo>
                    <a:pt x="18038" y="33616"/>
                  </a:lnTo>
                  <a:lnTo>
                    <a:pt x="31464" y="34226"/>
                  </a:lnTo>
                  <a:lnTo>
                    <a:pt x="71361" y="26301"/>
                  </a:lnTo>
                  <a:lnTo>
                    <a:pt x="13025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970222" y="2082800"/>
              <a:ext cx="135179" cy="54842"/>
            </a:xfrm>
            <a:custGeom>
              <a:avLst/>
              <a:gdLst/>
              <a:ahLst/>
              <a:cxnLst/>
              <a:rect l="0" t="0" r="0" b="0"/>
              <a:pathLst>
                <a:path w="135179" h="54842">
                  <a:moveTo>
                    <a:pt x="71678" y="50800"/>
                  </a:moveTo>
                  <a:lnTo>
                    <a:pt x="45163" y="41962"/>
                  </a:lnTo>
                  <a:lnTo>
                    <a:pt x="42712" y="42791"/>
                  </a:lnTo>
                  <a:lnTo>
                    <a:pt x="42490" y="45461"/>
                  </a:lnTo>
                  <a:lnTo>
                    <a:pt x="43753" y="49357"/>
                  </a:lnTo>
                  <a:lnTo>
                    <a:pt x="47417" y="51955"/>
                  </a:lnTo>
                  <a:lnTo>
                    <a:pt x="59014" y="54841"/>
                  </a:lnTo>
                  <a:lnTo>
                    <a:pt x="78038" y="53095"/>
                  </a:lnTo>
                  <a:lnTo>
                    <a:pt x="116129" y="42163"/>
                  </a:lnTo>
                  <a:lnTo>
                    <a:pt x="131807" y="32562"/>
                  </a:lnTo>
                  <a:lnTo>
                    <a:pt x="133637" y="28764"/>
                  </a:lnTo>
                  <a:lnTo>
                    <a:pt x="133445" y="24820"/>
                  </a:lnTo>
                  <a:lnTo>
                    <a:pt x="131906" y="20780"/>
                  </a:lnTo>
                  <a:lnTo>
                    <a:pt x="124552" y="14410"/>
                  </a:lnTo>
                  <a:lnTo>
                    <a:pt x="113522" y="9932"/>
                  </a:lnTo>
                  <a:lnTo>
                    <a:pt x="71918" y="6822"/>
                  </a:lnTo>
                  <a:lnTo>
                    <a:pt x="15502" y="17209"/>
                  </a:lnTo>
                  <a:lnTo>
                    <a:pt x="2261" y="21289"/>
                  </a:lnTo>
                  <a:lnTo>
                    <a:pt x="0" y="24070"/>
                  </a:lnTo>
                  <a:lnTo>
                    <a:pt x="609" y="27336"/>
                  </a:lnTo>
                  <a:lnTo>
                    <a:pt x="3132" y="30924"/>
                  </a:lnTo>
                  <a:lnTo>
                    <a:pt x="6931" y="32610"/>
                  </a:lnTo>
                  <a:lnTo>
                    <a:pt x="16796" y="32603"/>
                  </a:lnTo>
                  <a:lnTo>
                    <a:pt x="79362" y="20263"/>
                  </a:lnTo>
                  <a:lnTo>
                    <a:pt x="13517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117993" y="1836810"/>
              <a:ext cx="121151" cy="57698"/>
            </a:xfrm>
            <a:custGeom>
              <a:avLst/>
              <a:gdLst/>
              <a:ahLst/>
              <a:cxnLst/>
              <a:rect l="0" t="0" r="0" b="0"/>
              <a:pathLst>
                <a:path w="121151" h="57698">
                  <a:moveTo>
                    <a:pt x="82657" y="17390"/>
                  </a:moveTo>
                  <a:lnTo>
                    <a:pt x="56142" y="3084"/>
                  </a:lnTo>
                  <a:lnTo>
                    <a:pt x="44062" y="2330"/>
                  </a:lnTo>
                  <a:lnTo>
                    <a:pt x="19060" y="7595"/>
                  </a:lnTo>
                  <a:lnTo>
                    <a:pt x="3449" y="16761"/>
                  </a:lnTo>
                  <a:lnTo>
                    <a:pt x="924" y="21910"/>
                  </a:lnTo>
                  <a:lnTo>
                    <a:pt x="0" y="35156"/>
                  </a:lnTo>
                  <a:lnTo>
                    <a:pt x="2153" y="40523"/>
                  </a:lnTo>
                  <a:lnTo>
                    <a:pt x="10189" y="48368"/>
                  </a:lnTo>
                  <a:lnTo>
                    <a:pt x="26613" y="56751"/>
                  </a:lnTo>
                  <a:lnTo>
                    <a:pt x="40580" y="57697"/>
                  </a:lnTo>
                  <a:lnTo>
                    <a:pt x="94242" y="46781"/>
                  </a:lnTo>
                  <a:lnTo>
                    <a:pt x="110706" y="37230"/>
                  </a:lnTo>
                  <a:lnTo>
                    <a:pt x="118171" y="27619"/>
                  </a:lnTo>
                  <a:lnTo>
                    <a:pt x="121150" y="22093"/>
                  </a:lnTo>
                  <a:lnTo>
                    <a:pt x="121019" y="17703"/>
                  </a:lnTo>
                  <a:lnTo>
                    <a:pt x="118815" y="14071"/>
                  </a:lnTo>
                  <a:lnTo>
                    <a:pt x="110722" y="8154"/>
                  </a:lnTo>
                  <a:lnTo>
                    <a:pt x="93560" y="1561"/>
                  </a:lnTo>
                  <a:lnTo>
                    <a:pt x="70914" y="0"/>
                  </a:lnTo>
                  <a:lnTo>
                    <a:pt x="18219" y="5597"/>
                  </a:lnTo>
                  <a:lnTo>
                    <a:pt x="5570" y="11208"/>
                  </a:lnTo>
                  <a:lnTo>
                    <a:pt x="3044" y="14680"/>
                  </a:lnTo>
                  <a:lnTo>
                    <a:pt x="2770" y="18405"/>
                  </a:lnTo>
                  <a:lnTo>
                    <a:pt x="3999" y="22300"/>
                  </a:lnTo>
                  <a:lnTo>
                    <a:pt x="8346" y="24897"/>
                  </a:lnTo>
                  <a:lnTo>
                    <a:pt x="22584" y="27782"/>
                  </a:lnTo>
                  <a:lnTo>
                    <a:pt x="76307" y="23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876644" y="1620516"/>
              <a:ext cx="217782" cy="70183"/>
            </a:xfrm>
            <a:custGeom>
              <a:avLst/>
              <a:gdLst/>
              <a:ahLst/>
              <a:cxnLst/>
              <a:rect l="0" t="0" r="0" b="0"/>
              <a:pathLst>
                <a:path w="217782" h="70183">
                  <a:moveTo>
                    <a:pt x="190656" y="36834"/>
                  </a:moveTo>
                  <a:lnTo>
                    <a:pt x="164141" y="27996"/>
                  </a:lnTo>
                  <a:lnTo>
                    <a:pt x="152060" y="27732"/>
                  </a:lnTo>
                  <a:lnTo>
                    <a:pt x="145875" y="28649"/>
                  </a:lnTo>
                  <a:lnTo>
                    <a:pt x="141047" y="31378"/>
                  </a:lnTo>
                  <a:lnTo>
                    <a:pt x="133800" y="40053"/>
                  </a:lnTo>
                  <a:lnTo>
                    <a:pt x="132291" y="45330"/>
                  </a:lnTo>
                  <a:lnTo>
                    <a:pt x="132496" y="56838"/>
                  </a:lnTo>
                  <a:lnTo>
                    <a:pt x="134949" y="61459"/>
                  </a:lnTo>
                  <a:lnTo>
                    <a:pt x="143320" y="68475"/>
                  </a:lnTo>
                  <a:lnTo>
                    <a:pt x="155977" y="70182"/>
                  </a:lnTo>
                  <a:lnTo>
                    <a:pt x="187098" y="65529"/>
                  </a:lnTo>
                  <a:lnTo>
                    <a:pt x="205281" y="56468"/>
                  </a:lnTo>
                  <a:lnTo>
                    <a:pt x="213149" y="46971"/>
                  </a:lnTo>
                  <a:lnTo>
                    <a:pt x="216234" y="41476"/>
                  </a:lnTo>
                  <a:lnTo>
                    <a:pt x="217781" y="29725"/>
                  </a:lnTo>
                  <a:lnTo>
                    <a:pt x="217206" y="23628"/>
                  </a:lnTo>
                  <a:lnTo>
                    <a:pt x="210923" y="13090"/>
                  </a:lnTo>
                  <a:lnTo>
                    <a:pt x="206284" y="8305"/>
                  </a:lnTo>
                  <a:lnTo>
                    <a:pt x="191722" y="2988"/>
                  </a:lnTo>
                  <a:lnTo>
                    <a:pt x="138324" y="0"/>
                  </a:lnTo>
                  <a:lnTo>
                    <a:pt x="79525" y="7646"/>
                  </a:lnTo>
                  <a:lnTo>
                    <a:pt x="29370" y="23311"/>
                  </a:lnTo>
                  <a:lnTo>
                    <a:pt x="11007" y="35101"/>
                  </a:lnTo>
                  <a:lnTo>
                    <a:pt x="3097" y="45236"/>
                  </a:lnTo>
                  <a:lnTo>
                    <a:pt x="0" y="50902"/>
                  </a:lnTo>
                  <a:lnTo>
                    <a:pt x="52" y="55385"/>
                  </a:lnTo>
                  <a:lnTo>
                    <a:pt x="2204" y="59079"/>
                  </a:lnTo>
                  <a:lnTo>
                    <a:pt x="5754" y="62247"/>
                  </a:lnTo>
                  <a:lnTo>
                    <a:pt x="20988" y="63886"/>
                  </a:lnTo>
                  <a:lnTo>
                    <a:pt x="79100" y="55472"/>
                  </a:lnTo>
                  <a:lnTo>
                    <a:pt x="133687" y="37672"/>
                  </a:lnTo>
                  <a:lnTo>
                    <a:pt x="173938" y="17616"/>
                  </a:lnTo>
                  <a:lnTo>
                    <a:pt x="179511" y="13439"/>
                  </a:lnTo>
                  <a:lnTo>
                    <a:pt x="180404" y="10654"/>
                  </a:lnTo>
                  <a:lnTo>
                    <a:pt x="178177" y="8797"/>
                  </a:lnTo>
                  <a:lnTo>
                    <a:pt x="173870" y="7559"/>
                  </a:lnTo>
                  <a:lnTo>
                    <a:pt x="154324" y="9188"/>
                  </a:lnTo>
                  <a:lnTo>
                    <a:pt x="111240" y="23446"/>
                  </a:lnTo>
                  <a:lnTo>
                    <a:pt x="91922" y="36411"/>
                  </a:lnTo>
                  <a:lnTo>
                    <a:pt x="101756" y="304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41230" y="1444839"/>
              <a:ext cx="160680" cy="82205"/>
            </a:xfrm>
            <a:custGeom>
              <a:avLst/>
              <a:gdLst/>
              <a:ahLst/>
              <a:cxnLst/>
              <a:rect l="0" t="0" r="0" b="0"/>
              <a:pathLst>
                <a:path w="160680" h="82205">
                  <a:moveTo>
                    <a:pt x="86370" y="2961"/>
                  </a:moveTo>
                  <a:lnTo>
                    <a:pt x="60622" y="4843"/>
                  </a:lnTo>
                  <a:lnTo>
                    <a:pt x="41817" y="11750"/>
                  </a:lnTo>
                  <a:lnTo>
                    <a:pt x="19871" y="26726"/>
                  </a:lnTo>
                  <a:lnTo>
                    <a:pt x="9673" y="42458"/>
                  </a:lnTo>
                  <a:lnTo>
                    <a:pt x="2183" y="60525"/>
                  </a:lnTo>
                  <a:lnTo>
                    <a:pt x="2729" y="66031"/>
                  </a:lnTo>
                  <a:lnTo>
                    <a:pt x="8980" y="75913"/>
                  </a:lnTo>
                  <a:lnTo>
                    <a:pt x="22576" y="81245"/>
                  </a:lnTo>
                  <a:lnTo>
                    <a:pt x="39673" y="82204"/>
                  </a:lnTo>
                  <a:lnTo>
                    <a:pt x="94036" y="64696"/>
                  </a:lnTo>
                  <a:lnTo>
                    <a:pt x="139873" y="40906"/>
                  </a:lnTo>
                  <a:lnTo>
                    <a:pt x="159733" y="24097"/>
                  </a:lnTo>
                  <a:lnTo>
                    <a:pt x="160679" y="19168"/>
                  </a:lnTo>
                  <a:lnTo>
                    <a:pt x="159192" y="13766"/>
                  </a:lnTo>
                  <a:lnTo>
                    <a:pt x="156085" y="8048"/>
                  </a:lnTo>
                  <a:lnTo>
                    <a:pt x="151191" y="4235"/>
                  </a:lnTo>
                  <a:lnTo>
                    <a:pt x="138227" y="0"/>
                  </a:lnTo>
                  <a:lnTo>
                    <a:pt x="115062" y="986"/>
                  </a:lnTo>
                  <a:lnTo>
                    <a:pt x="58079" y="14382"/>
                  </a:lnTo>
                  <a:lnTo>
                    <a:pt x="6338" y="36208"/>
                  </a:lnTo>
                  <a:lnTo>
                    <a:pt x="1265" y="39942"/>
                  </a:lnTo>
                  <a:lnTo>
                    <a:pt x="0" y="43843"/>
                  </a:lnTo>
                  <a:lnTo>
                    <a:pt x="1273" y="47855"/>
                  </a:lnTo>
                  <a:lnTo>
                    <a:pt x="4239" y="51940"/>
                  </a:lnTo>
                  <a:lnTo>
                    <a:pt x="16941" y="56480"/>
                  </a:lnTo>
                  <a:lnTo>
                    <a:pt x="42045" y="57154"/>
                  </a:lnTo>
                  <a:lnTo>
                    <a:pt x="103191" y="43062"/>
                  </a:lnTo>
                  <a:lnTo>
                    <a:pt x="117129" y="38893"/>
                  </a:lnTo>
                  <a:lnTo>
                    <a:pt x="118871" y="37499"/>
                  </a:lnTo>
                  <a:lnTo>
                    <a:pt x="117210" y="36570"/>
                  </a:lnTo>
                  <a:lnTo>
                    <a:pt x="113280" y="35950"/>
                  </a:lnTo>
                  <a:lnTo>
                    <a:pt x="103269" y="39025"/>
                  </a:lnTo>
                  <a:lnTo>
                    <a:pt x="51597" y="58620"/>
                  </a:lnTo>
                  <a:lnTo>
                    <a:pt x="49782" y="61939"/>
                  </a:lnTo>
                  <a:lnTo>
                    <a:pt x="48270" y="728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00010" y="1228529"/>
              <a:ext cx="86656" cy="85699"/>
            </a:xfrm>
            <a:custGeom>
              <a:avLst/>
              <a:gdLst/>
              <a:ahLst/>
              <a:cxnLst/>
              <a:rect l="0" t="0" r="0" b="0"/>
              <a:pathLst>
                <a:path w="86656" h="85699">
                  <a:moveTo>
                    <a:pt x="79940" y="3371"/>
                  </a:moveTo>
                  <a:lnTo>
                    <a:pt x="69827" y="0"/>
                  </a:lnTo>
                  <a:lnTo>
                    <a:pt x="59217" y="227"/>
                  </a:lnTo>
                  <a:lnTo>
                    <a:pt x="47447" y="3385"/>
                  </a:lnTo>
                  <a:lnTo>
                    <a:pt x="35159" y="9492"/>
                  </a:lnTo>
                  <a:lnTo>
                    <a:pt x="19713" y="24235"/>
                  </a:lnTo>
                  <a:lnTo>
                    <a:pt x="6199" y="42008"/>
                  </a:lnTo>
                  <a:lnTo>
                    <a:pt x="1305" y="56291"/>
                  </a:lnTo>
                  <a:lnTo>
                    <a:pt x="0" y="64051"/>
                  </a:lnTo>
                  <a:lnTo>
                    <a:pt x="2313" y="76436"/>
                  </a:lnTo>
                  <a:lnTo>
                    <a:pt x="4905" y="81715"/>
                  </a:lnTo>
                  <a:lnTo>
                    <a:pt x="8750" y="84528"/>
                  </a:lnTo>
                  <a:lnTo>
                    <a:pt x="13430" y="85698"/>
                  </a:lnTo>
                  <a:lnTo>
                    <a:pt x="30130" y="83973"/>
                  </a:lnTo>
                  <a:lnTo>
                    <a:pt x="48483" y="77113"/>
                  </a:lnTo>
                  <a:lnTo>
                    <a:pt x="70277" y="62152"/>
                  </a:lnTo>
                  <a:lnTo>
                    <a:pt x="83819" y="46423"/>
                  </a:lnTo>
                  <a:lnTo>
                    <a:pt x="86054" y="40539"/>
                  </a:lnTo>
                  <a:lnTo>
                    <a:pt x="86655" y="28357"/>
                  </a:lnTo>
                  <a:lnTo>
                    <a:pt x="83711" y="24261"/>
                  </a:lnTo>
                  <a:lnTo>
                    <a:pt x="78926" y="21531"/>
                  </a:lnTo>
                  <a:lnTo>
                    <a:pt x="72914" y="19711"/>
                  </a:lnTo>
                  <a:lnTo>
                    <a:pt x="60590" y="21452"/>
                  </a:lnTo>
                  <a:lnTo>
                    <a:pt x="43633" y="30365"/>
                  </a:lnTo>
                  <a:lnTo>
                    <a:pt x="25261" y="46019"/>
                  </a:lnTo>
                  <a:lnTo>
                    <a:pt x="20361" y="58074"/>
                  </a:lnTo>
                  <a:lnTo>
                    <a:pt x="19054" y="65240"/>
                  </a:lnTo>
                  <a:lnTo>
                    <a:pt x="20299" y="70722"/>
                  </a:lnTo>
                  <a:lnTo>
                    <a:pt x="23246" y="75083"/>
                  </a:lnTo>
                  <a:lnTo>
                    <a:pt x="27327" y="78696"/>
                  </a:lnTo>
                  <a:lnTo>
                    <a:pt x="41269" y="80828"/>
                  </a:lnTo>
                  <a:lnTo>
                    <a:pt x="67240" y="795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860368" y="1187450"/>
              <a:ext cx="121686" cy="104836"/>
            </a:xfrm>
            <a:custGeom>
              <a:avLst/>
              <a:gdLst/>
              <a:ahLst/>
              <a:cxnLst/>
              <a:rect l="0" t="0" r="0" b="0"/>
              <a:pathLst>
                <a:path w="121686" h="104836">
                  <a:moveTo>
                    <a:pt x="105332" y="0"/>
                  </a:moveTo>
                  <a:lnTo>
                    <a:pt x="79584" y="1881"/>
                  </a:lnTo>
                  <a:lnTo>
                    <a:pt x="60779" y="8789"/>
                  </a:lnTo>
                  <a:lnTo>
                    <a:pt x="35461" y="27136"/>
                  </a:lnTo>
                  <a:lnTo>
                    <a:pt x="6218" y="58185"/>
                  </a:lnTo>
                  <a:lnTo>
                    <a:pt x="1309" y="72192"/>
                  </a:lnTo>
                  <a:lnTo>
                    <a:pt x="0" y="79878"/>
                  </a:lnTo>
                  <a:lnTo>
                    <a:pt x="2308" y="92181"/>
                  </a:lnTo>
                  <a:lnTo>
                    <a:pt x="4900" y="97437"/>
                  </a:lnTo>
                  <a:lnTo>
                    <a:pt x="9449" y="100942"/>
                  </a:lnTo>
                  <a:lnTo>
                    <a:pt x="22030" y="104835"/>
                  </a:lnTo>
                  <a:lnTo>
                    <a:pt x="41610" y="103656"/>
                  </a:lnTo>
                  <a:lnTo>
                    <a:pt x="83283" y="89571"/>
                  </a:lnTo>
                  <a:lnTo>
                    <a:pt x="115281" y="60022"/>
                  </a:lnTo>
                  <a:lnTo>
                    <a:pt x="120337" y="47373"/>
                  </a:lnTo>
                  <a:lnTo>
                    <a:pt x="121685" y="40049"/>
                  </a:lnTo>
                  <a:lnTo>
                    <a:pt x="119762" y="35166"/>
                  </a:lnTo>
                  <a:lnTo>
                    <a:pt x="115658" y="31910"/>
                  </a:lnTo>
                  <a:lnTo>
                    <a:pt x="110099" y="29740"/>
                  </a:lnTo>
                  <a:lnTo>
                    <a:pt x="104277" y="29705"/>
                  </a:lnTo>
                  <a:lnTo>
                    <a:pt x="92163" y="33428"/>
                  </a:lnTo>
                  <a:lnTo>
                    <a:pt x="76814" y="43458"/>
                  </a:lnTo>
                  <a:lnTo>
                    <a:pt x="71491" y="51300"/>
                  </a:lnTo>
                  <a:lnTo>
                    <a:pt x="67232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37989" y="958283"/>
              <a:ext cx="127870" cy="102649"/>
            </a:xfrm>
            <a:custGeom>
              <a:avLst/>
              <a:gdLst/>
              <a:ahLst/>
              <a:cxnLst/>
              <a:rect l="0" t="0" r="0" b="0"/>
              <a:pathLst>
                <a:path w="127870" h="102649">
                  <a:moveTo>
                    <a:pt x="126111" y="45017"/>
                  </a:moveTo>
                  <a:lnTo>
                    <a:pt x="88661" y="53855"/>
                  </a:lnTo>
                  <a:lnTo>
                    <a:pt x="72525" y="63315"/>
                  </a:lnTo>
                  <a:lnTo>
                    <a:pt x="45805" y="87470"/>
                  </a:lnTo>
                  <a:lnTo>
                    <a:pt x="44351" y="91663"/>
                  </a:lnTo>
                  <a:lnTo>
                    <a:pt x="44793" y="95870"/>
                  </a:lnTo>
                  <a:lnTo>
                    <a:pt x="46499" y="100086"/>
                  </a:lnTo>
                  <a:lnTo>
                    <a:pt x="49753" y="102191"/>
                  </a:lnTo>
                  <a:lnTo>
                    <a:pt x="59013" y="102648"/>
                  </a:lnTo>
                  <a:lnTo>
                    <a:pt x="70184" y="96736"/>
                  </a:lnTo>
                  <a:lnTo>
                    <a:pt x="115579" y="57399"/>
                  </a:lnTo>
                  <a:lnTo>
                    <a:pt x="126361" y="38573"/>
                  </a:lnTo>
                  <a:lnTo>
                    <a:pt x="127869" y="24044"/>
                  </a:lnTo>
                  <a:lnTo>
                    <a:pt x="127283" y="16218"/>
                  </a:lnTo>
                  <a:lnTo>
                    <a:pt x="124775" y="10296"/>
                  </a:lnTo>
                  <a:lnTo>
                    <a:pt x="116345" y="1833"/>
                  </a:lnTo>
                  <a:lnTo>
                    <a:pt x="110428" y="0"/>
                  </a:lnTo>
                  <a:lnTo>
                    <a:pt x="88617" y="791"/>
                  </a:lnTo>
                  <a:lnTo>
                    <a:pt x="55963" y="9261"/>
                  </a:lnTo>
                  <a:lnTo>
                    <a:pt x="5815" y="31220"/>
                  </a:lnTo>
                  <a:lnTo>
                    <a:pt x="2169" y="35819"/>
                  </a:lnTo>
                  <a:lnTo>
                    <a:pt x="444" y="41002"/>
                  </a:lnTo>
                  <a:lnTo>
                    <a:pt x="0" y="46573"/>
                  </a:lnTo>
                  <a:lnTo>
                    <a:pt x="1820" y="49582"/>
                  </a:lnTo>
                  <a:lnTo>
                    <a:pt x="5151" y="50883"/>
                  </a:lnTo>
                  <a:lnTo>
                    <a:pt x="18161" y="513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952485" y="862769"/>
              <a:ext cx="124791" cy="78524"/>
            </a:xfrm>
            <a:custGeom>
              <a:avLst/>
              <a:gdLst/>
              <a:ahLst/>
              <a:cxnLst/>
              <a:rect l="0" t="0" r="0" b="0"/>
              <a:pathLst>
                <a:path w="124791" h="78524">
                  <a:moveTo>
                    <a:pt x="70365" y="831"/>
                  </a:moveTo>
                  <a:lnTo>
                    <a:pt x="39591" y="9620"/>
                  </a:lnTo>
                  <a:lnTo>
                    <a:pt x="27054" y="17437"/>
                  </a:lnTo>
                  <a:lnTo>
                    <a:pt x="3061" y="45795"/>
                  </a:lnTo>
                  <a:lnTo>
                    <a:pt x="0" y="58210"/>
                  </a:lnTo>
                  <a:lnTo>
                    <a:pt x="172" y="64483"/>
                  </a:lnTo>
                  <a:lnTo>
                    <a:pt x="3108" y="69371"/>
                  </a:lnTo>
                  <a:lnTo>
                    <a:pt x="13897" y="76684"/>
                  </a:lnTo>
                  <a:lnTo>
                    <a:pt x="28099" y="78523"/>
                  </a:lnTo>
                  <a:lnTo>
                    <a:pt x="43819" y="76283"/>
                  </a:lnTo>
                  <a:lnTo>
                    <a:pt x="92323" y="55427"/>
                  </a:lnTo>
                  <a:lnTo>
                    <a:pt x="118316" y="34640"/>
                  </a:lnTo>
                  <a:lnTo>
                    <a:pt x="123427" y="22442"/>
                  </a:lnTo>
                  <a:lnTo>
                    <a:pt x="124790" y="15239"/>
                  </a:lnTo>
                  <a:lnTo>
                    <a:pt x="123581" y="9731"/>
                  </a:lnTo>
                  <a:lnTo>
                    <a:pt x="120659" y="5353"/>
                  </a:lnTo>
                  <a:lnTo>
                    <a:pt x="116594" y="1729"/>
                  </a:lnTo>
                  <a:lnTo>
                    <a:pt x="111768" y="19"/>
                  </a:lnTo>
                  <a:lnTo>
                    <a:pt x="100761" y="0"/>
                  </a:lnTo>
                  <a:lnTo>
                    <a:pt x="82664" y="7327"/>
                  </a:lnTo>
                  <a:lnTo>
                    <a:pt x="79270" y="12217"/>
                  </a:lnTo>
                  <a:lnTo>
                    <a:pt x="76715" y="389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094339" y="990600"/>
              <a:ext cx="138062" cy="84309"/>
            </a:xfrm>
            <a:custGeom>
              <a:avLst/>
              <a:gdLst/>
              <a:ahLst/>
              <a:cxnLst/>
              <a:rect l="0" t="0" r="0" b="0"/>
              <a:pathLst>
                <a:path w="138062" h="84309">
                  <a:moveTo>
                    <a:pt x="36461" y="0"/>
                  </a:moveTo>
                  <a:lnTo>
                    <a:pt x="26348" y="3371"/>
                  </a:lnTo>
                  <a:lnTo>
                    <a:pt x="17621" y="10670"/>
                  </a:lnTo>
                  <a:lnTo>
                    <a:pt x="6655" y="26680"/>
                  </a:lnTo>
                  <a:lnTo>
                    <a:pt x="2047" y="39375"/>
                  </a:lnTo>
                  <a:lnTo>
                    <a:pt x="0" y="54424"/>
                  </a:lnTo>
                  <a:lnTo>
                    <a:pt x="2853" y="66757"/>
                  </a:lnTo>
                  <a:lnTo>
                    <a:pt x="5589" y="72021"/>
                  </a:lnTo>
                  <a:lnTo>
                    <a:pt x="16155" y="79752"/>
                  </a:lnTo>
                  <a:lnTo>
                    <a:pt x="22924" y="82801"/>
                  </a:lnTo>
                  <a:lnTo>
                    <a:pt x="36089" y="84308"/>
                  </a:lnTo>
                  <a:lnTo>
                    <a:pt x="48996" y="81920"/>
                  </a:lnTo>
                  <a:lnTo>
                    <a:pt x="106307" y="54318"/>
                  </a:lnTo>
                  <a:lnTo>
                    <a:pt x="119009" y="46249"/>
                  </a:lnTo>
                  <a:lnTo>
                    <a:pt x="122538" y="41416"/>
                  </a:lnTo>
                  <a:lnTo>
                    <a:pt x="124185" y="36077"/>
                  </a:lnTo>
                  <a:lnTo>
                    <a:pt x="124577" y="30402"/>
                  </a:lnTo>
                  <a:lnTo>
                    <a:pt x="122016" y="28029"/>
                  </a:lnTo>
                  <a:lnTo>
                    <a:pt x="117487" y="27858"/>
                  </a:lnTo>
                  <a:lnTo>
                    <a:pt x="105634" y="31431"/>
                  </a:lnTo>
                  <a:lnTo>
                    <a:pt x="82659" y="45223"/>
                  </a:lnTo>
                  <a:lnTo>
                    <a:pt x="64323" y="61536"/>
                  </a:lnTo>
                  <a:lnTo>
                    <a:pt x="63503" y="65013"/>
                  </a:lnTo>
                  <a:lnTo>
                    <a:pt x="65072" y="68036"/>
                  </a:lnTo>
                  <a:lnTo>
                    <a:pt x="68235" y="70758"/>
                  </a:lnTo>
                  <a:lnTo>
                    <a:pt x="72461" y="71866"/>
                  </a:lnTo>
                  <a:lnTo>
                    <a:pt x="82800" y="71216"/>
                  </a:lnTo>
                  <a:lnTo>
                    <a:pt x="100521" y="63513"/>
                  </a:lnTo>
                  <a:lnTo>
                    <a:pt x="138061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206642" y="787400"/>
              <a:ext cx="146409" cy="133351"/>
            </a:xfrm>
            <a:custGeom>
              <a:avLst/>
              <a:gdLst/>
              <a:ahLst/>
              <a:cxnLst/>
              <a:rect l="0" t="0" r="0" b="0"/>
              <a:pathLst>
                <a:path w="146409" h="133351">
                  <a:moveTo>
                    <a:pt x="127358" y="0"/>
                  </a:moveTo>
                  <a:lnTo>
                    <a:pt x="71022" y="3371"/>
                  </a:lnTo>
                  <a:lnTo>
                    <a:pt x="32180" y="23765"/>
                  </a:lnTo>
                  <a:lnTo>
                    <a:pt x="2853" y="48726"/>
                  </a:lnTo>
                  <a:lnTo>
                    <a:pt x="610" y="53650"/>
                  </a:lnTo>
                  <a:lnTo>
                    <a:pt x="0" y="64767"/>
                  </a:lnTo>
                  <a:lnTo>
                    <a:pt x="2942" y="67872"/>
                  </a:lnTo>
                  <a:lnTo>
                    <a:pt x="7725" y="69237"/>
                  </a:lnTo>
                  <a:lnTo>
                    <a:pt x="35680" y="66358"/>
                  </a:lnTo>
                  <a:lnTo>
                    <a:pt x="92166" y="36244"/>
                  </a:lnTo>
                  <a:lnTo>
                    <a:pt x="118159" y="14851"/>
                  </a:lnTo>
                  <a:lnTo>
                    <a:pt x="117698" y="12723"/>
                  </a:lnTo>
                  <a:lnTo>
                    <a:pt x="107778" y="12240"/>
                  </a:lnTo>
                  <a:lnTo>
                    <a:pt x="89101" y="19306"/>
                  </a:lnTo>
                  <a:lnTo>
                    <a:pt x="54516" y="48009"/>
                  </a:lnTo>
                  <a:lnTo>
                    <a:pt x="40942" y="64554"/>
                  </a:lnTo>
                  <a:lnTo>
                    <a:pt x="36035" y="78550"/>
                  </a:lnTo>
                  <a:lnTo>
                    <a:pt x="34726" y="86233"/>
                  </a:lnTo>
                  <a:lnTo>
                    <a:pt x="37035" y="98533"/>
                  </a:lnTo>
                  <a:lnTo>
                    <a:pt x="46268" y="113391"/>
                  </a:lnTo>
                  <a:lnTo>
                    <a:pt x="50015" y="117928"/>
                  </a:lnTo>
                  <a:lnTo>
                    <a:pt x="63585" y="124849"/>
                  </a:lnTo>
                  <a:lnTo>
                    <a:pt x="91059" y="130831"/>
                  </a:lnTo>
                  <a:lnTo>
                    <a:pt x="146408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16112" y="909055"/>
              <a:ext cx="212724" cy="89774"/>
            </a:xfrm>
            <a:custGeom>
              <a:avLst/>
              <a:gdLst/>
              <a:ahLst/>
              <a:cxnLst/>
              <a:rect l="0" t="0" r="0" b="0"/>
              <a:pathLst>
                <a:path w="212724" h="89774">
                  <a:moveTo>
                    <a:pt x="52838" y="11695"/>
                  </a:moveTo>
                  <a:lnTo>
                    <a:pt x="46096" y="4953"/>
                  </a:lnTo>
                  <a:lnTo>
                    <a:pt x="42699" y="4378"/>
                  </a:lnTo>
                  <a:lnTo>
                    <a:pt x="39024" y="5406"/>
                  </a:lnTo>
                  <a:lnTo>
                    <a:pt x="22985" y="17195"/>
                  </a:lnTo>
                  <a:lnTo>
                    <a:pt x="6934" y="33817"/>
                  </a:lnTo>
                  <a:lnTo>
                    <a:pt x="1157" y="44811"/>
                  </a:lnTo>
                  <a:lnTo>
                    <a:pt x="0" y="56752"/>
                  </a:lnTo>
                  <a:lnTo>
                    <a:pt x="680" y="62900"/>
                  </a:lnTo>
                  <a:lnTo>
                    <a:pt x="3249" y="67704"/>
                  </a:lnTo>
                  <a:lnTo>
                    <a:pt x="11749" y="74923"/>
                  </a:lnTo>
                  <a:lnTo>
                    <a:pt x="24463" y="76720"/>
                  </a:lnTo>
                  <a:lnTo>
                    <a:pt x="55622" y="72125"/>
                  </a:lnTo>
                  <a:lnTo>
                    <a:pt x="113555" y="47375"/>
                  </a:lnTo>
                  <a:lnTo>
                    <a:pt x="133858" y="34183"/>
                  </a:lnTo>
                  <a:lnTo>
                    <a:pt x="148419" y="17182"/>
                  </a:lnTo>
                  <a:lnTo>
                    <a:pt x="154821" y="4961"/>
                  </a:lnTo>
                  <a:lnTo>
                    <a:pt x="153282" y="1562"/>
                  </a:lnTo>
                  <a:lnTo>
                    <a:pt x="148729" y="0"/>
                  </a:lnTo>
                  <a:lnTo>
                    <a:pt x="129228" y="1174"/>
                  </a:lnTo>
                  <a:lnTo>
                    <a:pt x="122815" y="2565"/>
                  </a:lnTo>
                  <a:lnTo>
                    <a:pt x="84599" y="28245"/>
                  </a:lnTo>
                  <a:lnTo>
                    <a:pt x="68913" y="44586"/>
                  </a:lnTo>
                  <a:lnTo>
                    <a:pt x="58699" y="62833"/>
                  </a:lnTo>
                  <a:lnTo>
                    <a:pt x="58156" y="68365"/>
                  </a:lnTo>
                  <a:lnTo>
                    <a:pt x="61317" y="78274"/>
                  </a:lnTo>
                  <a:lnTo>
                    <a:pt x="69307" y="85501"/>
                  </a:lnTo>
                  <a:lnTo>
                    <a:pt x="74401" y="88415"/>
                  </a:lnTo>
                  <a:lnTo>
                    <a:pt x="87586" y="89773"/>
                  </a:lnTo>
                  <a:lnTo>
                    <a:pt x="127316" y="82367"/>
                  </a:lnTo>
                  <a:lnTo>
                    <a:pt x="176345" y="60079"/>
                  </a:lnTo>
                  <a:lnTo>
                    <a:pt x="202383" y="39172"/>
                  </a:lnTo>
                  <a:lnTo>
                    <a:pt x="212232" y="23129"/>
                  </a:lnTo>
                  <a:lnTo>
                    <a:pt x="212723" y="17907"/>
                  </a:lnTo>
                  <a:lnTo>
                    <a:pt x="209506" y="8341"/>
                  </a:lnTo>
                  <a:lnTo>
                    <a:pt x="205967" y="6637"/>
                  </a:lnTo>
                  <a:lnTo>
                    <a:pt x="201491" y="6912"/>
                  </a:lnTo>
                  <a:lnTo>
                    <a:pt x="191578" y="10980"/>
                  </a:lnTo>
                  <a:lnTo>
                    <a:pt x="182469" y="17492"/>
                  </a:lnTo>
                  <a:lnTo>
                    <a:pt x="172778" y="32463"/>
                  </a:lnTo>
                  <a:lnTo>
                    <a:pt x="172309" y="38240"/>
                  </a:lnTo>
                  <a:lnTo>
                    <a:pt x="175551" y="50304"/>
                  </a:lnTo>
                  <a:lnTo>
                    <a:pt x="183578" y="58958"/>
                  </a:lnTo>
                  <a:lnTo>
                    <a:pt x="211588" y="751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29416" y="1047750"/>
              <a:ext cx="150669" cy="108344"/>
            </a:xfrm>
            <a:custGeom>
              <a:avLst/>
              <a:gdLst/>
              <a:ahLst/>
              <a:cxnLst/>
              <a:rect l="0" t="0" r="0" b="0"/>
              <a:pathLst>
                <a:path w="150669" h="108344">
                  <a:moveTo>
                    <a:pt x="10984" y="0"/>
                  </a:moveTo>
                  <a:lnTo>
                    <a:pt x="0" y="40477"/>
                  </a:lnTo>
                  <a:lnTo>
                    <a:pt x="674" y="64204"/>
                  </a:lnTo>
                  <a:lnTo>
                    <a:pt x="4285" y="79335"/>
                  </a:lnTo>
                  <a:lnTo>
                    <a:pt x="10594" y="90764"/>
                  </a:lnTo>
                  <a:lnTo>
                    <a:pt x="28821" y="105131"/>
                  </a:lnTo>
                  <a:lnTo>
                    <a:pt x="45958" y="108343"/>
                  </a:lnTo>
                  <a:lnTo>
                    <a:pt x="82333" y="104657"/>
                  </a:lnTo>
                  <a:lnTo>
                    <a:pt x="123321" y="88188"/>
                  </a:lnTo>
                  <a:lnTo>
                    <a:pt x="146925" y="71826"/>
                  </a:lnTo>
                  <a:lnTo>
                    <a:pt x="149589" y="66934"/>
                  </a:lnTo>
                  <a:lnTo>
                    <a:pt x="150668" y="55854"/>
                  </a:lnTo>
                  <a:lnTo>
                    <a:pt x="147145" y="52053"/>
                  </a:lnTo>
                  <a:lnTo>
                    <a:pt x="133824" y="47829"/>
                  </a:lnTo>
                  <a:lnTo>
                    <a:pt x="113233" y="48822"/>
                  </a:lnTo>
                  <a:lnTo>
                    <a:pt x="88018" y="56184"/>
                  </a:lnTo>
                  <a:lnTo>
                    <a:pt x="64289" y="74514"/>
                  </a:lnTo>
                  <a:lnTo>
                    <a:pt x="63454" y="78604"/>
                  </a:lnTo>
                  <a:lnTo>
                    <a:pt x="65014" y="82741"/>
                  </a:lnTo>
                  <a:lnTo>
                    <a:pt x="68171" y="86911"/>
                  </a:lnTo>
                  <a:lnTo>
                    <a:pt x="79204" y="91544"/>
                  </a:lnTo>
                  <a:lnTo>
                    <a:pt x="118934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24512" y="1206500"/>
              <a:ext cx="157189" cy="174611"/>
            </a:xfrm>
            <a:custGeom>
              <a:avLst/>
              <a:gdLst/>
              <a:ahLst/>
              <a:cxnLst/>
              <a:rect l="0" t="0" r="0" b="0"/>
              <a:pathLst>
                <a:path w="157189" h="174611">
                  <a:moveTo>
                    <a:pt x="157188" y="0"/>
                  </a:moveTo>
                  <a:lnTo>
                    <a:pt x="94923" y="17712"/>
                  </a:lnTo>
                  <a:lnTo>
                    <a:pt x="36876" y="48796"/>
                  </a:lnTo>
                  <a:lnTo>
                    <a:pt x="6714" y="76772"/>
                  </a:lnTo>
                  <a:lnTo>
                    <a:pt x="1839" y="82932"/>
                  </a:lnTo>
                  <a:lnTo>
                    <a:pt x="0" y="89154"/>
                  </a:lnTo>
                  <a:lnTo>
                    <a:pt x="1720" y="101713"/>
                  </a:lnTo>
                  <a:lnTo>
                    <a:pt x="5565" y="105909"/>
                  </a:lnTo>
                  <a:lnTo>
                    <a:pt x="17363" y="110570"/>
                  </a:lnTo>
                  <a:lnTo>
                    <a:pt x="30133" y="110761"/>
                  </a:lnTo>
                  <a:lnTo>
                    <a:pt x="83474" y="99276"/>
                  </a:lnTo>
                  <a:lnTo>
                    <a:pt x="103378" y="88728"/>
                  </a:lnTo>
                  <a:lnTo>
                    <a:pt x="54524" y="128375"/>
                  </a:lnTo>
                  <a:lnTo>
                    <a:pt x="39594" y="146457"/>
                  </a:lnTo>
                  <a:lnTo>
                    <a:pt x="37164" y="152672"/>
                  </a:lnTo>
                  <a:lnTo>
                    <a:pt x="36347" y="165221"/>
                  </a:lnTo>
                  <a:lnTo>
                    <a:pt x="39233" y="169414"/>
                  </a:lnTo>
                  <a:lnTo>
                    <a:pt x="43979" y="172209"/>
                  </a:lnTo>
                  <a:lnTo>
                    <a:pt x="56779" y="174610"/>
                  </a:lnTo>
                  <a:lnTo>
                    <a:pt x="71875" y="173325"/>
                  </a:lnTo>
                  <a:lnTo>
                    <a:pt x="132238" y="147674"/>
                  </a:lnTo>
                  <a:lnTo>
                    <a:pt x="157188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697617" y="1470215"/>
              <a:ext cx="144079" cy="79186"/>
            </a:xfrm>
            <a:custGeom>
              <a:avLst/>
              <a:gdLst/>
              <a:ahLst/>
              <a:cxnLst/>
              <a:rect l="0" t="0" r="0" b="0"/>
              <a:pathLst>
                <a:path w="144079" h="79186">
                  <a:moveTo>
                    <a:pt x="36433" y="28385"/>
                  </a:moveTo>
                  <a:lnTo>
                    <a:pt x="58801" y="59467"/>
                  </a:lnTo>
                  <a:lnTo>
                    <a:pt x="69658" y="66423"/>
                  </a:lnTo>
                  <a:lnTo>
                    <a:pt x="83420" y="68104"/>
                  </a:lnTo>
                  <a:lnTo>
                    <a:pt x="98239" y="65793"/>
                  </a:lnTo>
                  <a:lnTo>
                    <a:pt x="131460" y="48903"/>
                  </a:lnTo>
                  <a:lnTo>
                    <a:pt x="140522" y="38915"/>
                  </a:lnTo>
                  <a:lnTo>
                    <a:pt x="143925" y="33288"/>
                  </a:lnTo>
                  <a:lnTo>
                    <a:pt x="144078" y="27421"/>
                  </a:lnTo>
                  <a:lnTo>
                    <a:pt x="138604" y="15256"/>
                  </a:lnTo>
                  <a:lnTo>
                    <a:pt x="132769" y="11871"/>
                  </a:lnTo>
                  <a:lnTo>
                    <a:pt x="116878" y="9992"/>
                  </a:lnTo>
                  <a:lnTo>
                    <a:pt x="82297" y="15240"/>
                  </a:lnTo>
                  <a:lnTo>
                    <a:pt x="24683" y="36281"/>
                  </a:lnTo>
                  <a:lnTo>
                    <a:pt x="1892" y="51974"/>
                  </a:lnTo>
                  <a:lnTo>
                    <a:pt x="0" y="56105"/>
                  </a:lnTo>
                  <a:lnTo>
                    <a:pt x="150" y="60271"/>
                  </a:lnTo>
                  <a:lnTo>
                    <a:pt x="1661" y="64459"/>
                  </a:lnTo>
                  <a:lnTo>
                    <a:pt x="5491" y="66545"/>
                  </a:lnTo>
                  <a:lnTo>
                    <a:pt x="17272" y="66982"/>
                  </a:lnTo>
                  <a:lnTo>
                    <a:pt x="43467" y="60808"/>
                  </a:lnTo>
                  <a:lnTo>
                    <a:pt x="105138" y="35830"/>
                  </a:lnTo>
                  <a:lnTo>
                    <a:pt x="121623" y="23849"/>
                  </a:lnTo>
                  <a:lnTo>
                    <a:pt x="124271" y="19011"/>
                  </a:lnTo>
                  <a:lnTo>
                    <a:pt x="125331" y="7991"/>
                  </a:lnTo>
                  <a:lnTo>
                    <a:pt x="121805" y="4206"/>
                  </a:lnTo>
                  <a:lnTo>
                    <a:pt x="108478" y="0"/>
                  </a:lnTo>
                  <a:lnTo>
                    <a:pt x="84513" y="1003"/>
                  </a:lnTo>
                  <a:lnTo>
                    <a:pt x="51836" y="12733"/>
                  </a:lnTo>
                  <a:lnTo>
                    <a:pt x="17740" y="32787"/>
                  </a:lnTo>
                  <a:lnTo>
                    <a:pt x="8604" y="43041"/>
                  </a:lnTo>
                  <a:lnTo>
                    <a:pt x="5181" y="48739"/>
                  </a:lnTo>
                  <a:lnTo>
                    <a:pt x="3258" y="60715"/>
                  </a:lnTo>
                  <a:lnTo>
                    <a:pt x="4755" y="70976"/>
                  </a:lnTo>
                  <a:lnTo>
                    <a:pt x="6143" y="73712"/>
                  </a:lnTo>
                  <a:lnTo>
                    <a:pt x="11033" y="791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371671" y="1509419"/>
              <a:ext cx="134170" cy="79340"/>
            </a:xfrm>
            <a:custGeom>
              <a:avLst/>
              <a:gdLst/>
              <a:ahLst/>
              <a:cxnLst/>
              <a:rect l="0" t="0" r="0" b="0"/>
              <a:pathLst>
                <a:path w="134170" h="79340">
                  <a:moveTo>
                    <a:pt x="38529" y="14581"/>
                  </a:moveTo>
                  <a:lnTo>
                    <a:pt x="28416" y="21323"/>
                  </a:lnTo>
                  <a:lnTo>
                    <a:pt x="26143" y="25426"/>
                  </a:lnTo>
                  <a:lnTo>
                    <a:pt x="25498" y="35629"/>
                  </a:lnTo>
                  <a:lnTo>
                    <a:pt x="29102" y="53273"/>
                  </a:lnTo>
                  <a:lnTo>
                    <a:pt x="38010" y="68535"/>
                  </a:lnTo>
                  <a:lnTo>
                    <a:pt x="49352" y="75720"/>
                  </a:lnTo>
                  <a:lnTo>
                    <a:pt x="56328" y="78624"/>
                  </a:lnTo>
                  <a:lnTo>
                    <a:pt x="83001" y="79339"/>
                  </a:lnTo>
                  <a:lnTo>
                    <a:pt x="97335" y="74877"/>
                  </a:lnTo>
                  <a:lnTo>
                    <a:pt x="118035" y="60515"/>
                  </a:lnTo>
                  <a:lnTo>
                    <a:pt x="131388" y="44889"/>
                  </a:lnTo>
                  <a:lnTo>
                    <a:pt x="133596" y="39020"/>
                  </a:lnTo>
                  <a:lnTo>
                    <a:pt x="134169" y="26854"/>
                  </a:lnTo>
                  <a:lnTo>
                    <a:pt x="130189" y="16273"/>
                  </a:lnTo>
                  <a:lnTo>
                    <a:pt x="127153" y="11475"/>
                  </a:lnTo>
                  <a:lnTo>
                    <a:pt x="118134" y="4264"/>
                  </a:lnTo>
                  <a:lnTo>
                    <a:pt x="112766" y="1353"/>
                  </a:lnTo>
                  <a:lnTo>
                    <a:pt x="101157" y="0"/>
                  </a:lnTo>
                  <a:lnTo>
                    <a:pt x="73086" y="4880"/>
                  </a:lnTo>
                  <a:lnTo>
                    <a:pt x="32426" y="25613"/>
                  </a:lnTo>
                  <a:lnTo>
                    <a:pt x="8239" y="42892"/>
                  </a:lnTo>
                  <a:lnTo>
                    <a:pt x="843" y="53975"/>
                  </a:lnTo>
                  <a:lnTo>
                    <a:pt x="0" y="59188"/>
                  </a:lnTo>
                  <a:lnTo>
                    <a:pt x="848" y="64074"/>
                  </a:lnTo>
                  <a:lnTo>
                    <a:pt x="2825" y="68743"/>
                  </a:lnTo>
                  <a:lnTo>
                    <a:pt x="6260" y="71150"/>
                  </a:lnTo>
                  <a:lnTo>
                    <a:pt x="15721" y="71943"/>
                  </a:lnTo>
                  <a:lnTo>
                    <a:pt x="32947" y="68423"/>
                  </a:lnTo>
                  <a:lnTo>
                    <a:pt x="70347" y="47971"/>
                  </a:lnTo>
                  <a:lnTo>
                    <a:pt x="99547" y="23006"/>
                  </a:lnTo>
                  <a:lnTo>
                    <a:pt x="100374" y="19492"/>
                  </a:lnTo>
                  <a:lnTo>
                    <a:pt x="98809" y="16444"/>
                  </a:lnTo>
                  <a:lnTo>
                    <a:pt x="95650" y="13706"/>
                  </a:lnTo>
                  <a:lnTo>
                    <a:pt x="91426" y="12587"/>
                  </a:lnTo>
                  <a:lnTo>
                    <a:pt x="81089" y="13224"/>
                  </a:lnTo>
                  <a:lnTo>
                    <a:pt x="63369" y="20921"/>
                  </a:lnTo>
                  <a:lnTo>
                    <a:pt x="34618" y="44399"/>
                  </a:lnTo>
                  <a:lnTo>
                    <a:pt x="32394" y="48571"/>
                  </a:lnTo>
                  <a:lnTo>
                    <a:pt x="31617" y="52763"/>
                  </a:lnTo>
                  <a:lnTo>
                    <a:pt x="32179" y="653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208766" y="1740647"/>
              <a:ext cx="188735" cy="93638"/>
            </a:xfrm>
            <a:custGeom>
              <a:avLst/>
              <a:gdLst/>
              <a:ahLst/>
              <a:cxnLst/>
              <a:rect l="0" t="0" r="0" b="0"/>
              <a:pathLst>
                <a:path w="188735" h="93638">
                  <a:moveTo>
                    <a:pt x="10934" y="11953"/>
                  </a:moveTo>
                  <a:lnTo>
                    <a:pt x="4192" y="18695"/>
                  </a:lnTo>
                  <a:lnTo>
                    <a:pt x="882" y="29531"/>
                  </a:lnTo>
                  <a:lnTo>
                    <a:pt x="0" y="36372"/>
                  </a:lnTo>
                  <a:lnTo>
                    <a:pt x="2782" y="47735"/>
                  </a:lnTo>
                  <a:lnTo>
                    <a:pt x="16066" y="66529"/>
                  </a:lnTo>
                  <a:lnTo>
                    <a:pt x="31505" y="76180"/>
                  </a:lnTo>
                  <a:lnTo>
                    <a:pt x="56227" y="80137"/>
                  </a:lnTo>
                  <a:lnTo>
                    <a:pt x="85895" y="77938"/>
                  </a:lnTo>
                  <a:lnTo>
                    <a:pt x="110285" y="69447"/>
                  </a:lnTo>
                  <a:lnTo>
                    <a:pt x="143988" y="47938"/>
                  </a:lnTo>
                  <a:lnTo>
                    <a:pt x="155441" y="36413"/>
                  </a:lnTo>
                  <a:lnTo>
                    <a:pt x="162884" y="24235"/>
                  </a:lnTo>
                  <a:lnTo>
                    <a:pt x="164781" y="11767"/>
                  </a:lnTo>
                  <a:lnTo>
                    <a:pt x="164299" y="5479"/>
                  </a:lnTo>
                  <a:lnTo>
                    <a:pt x="161155" y="1993"/>
                  </a:lnTo>
                  <a:lnTo>
                    <a:pt x="156237" y="374"/>
                  </a:lnTo>
                  <a:lnTo>
                    <a:pt x="150136" y="0"/>
                  </a:lnTo>
                  <a:lnTo>
                    <a:pt x="128066" y="6216"/>
                  </a:lnTo>
                  <a:lnTo>
                    <a:pt x="105463" y="20959"/>
                  </a:lnTo>
                  <a:lnTo>
                    <a:pt x="96221" y="29126"/>
                  </a:lnTo>
                  <a:lnTo>
                    <a:pt x="86456" y="48399"/>
                  </a:lnTo>
                  <a:lnTo>
                    <a:pt x="85186" y="62018"/>
                  </a:lnTo>
                  <a:lnTo>
                    <a:pt x="85836" y="68613"/>
                  </a:lnTo>
                  <a:lnTo>
                    <a:pt x="89091" y="74421"/>
                  </a:lnTo>
                  <a:lnTo>
                    <a:pt x="100234" y="84637"/>
                  </a:lnTo>
                  <a:lnTo>
                    <a:pt x="114593" y="90118"/>
                  </a:lnTo>
                  <a:lnTo>
                    <a:pt x="146808" y="93637"/>
                  </a:lnTo>
                  <a:lnTo>
                    <a:pt x="188734" y="881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537513" y="1682750"/>
              <a:ext cx="112436" cy="74240"/>
            </a:xfrm>
            <a:custGeom>
              <a:avLst/>
              <a:gdLst/>
              <a:ahLst/>
              <a:cxnLst/>
              <a:rect l="0" t="0" r="0" b="0"/>
              <a:pathLst>
                <a:path w="112436" h="74240">
                  <a:moveTo>
                    <a:pt x="56837" y="0"/>
                  </a:moveTo>
                  <a:lnTo>
                    <a:pt x="37970" y="5775"/>
                  </a:lnTo>
                  <a:lnTo>
                    <a:pt x="14807" y="23765"/>
                  </a:lnTo>
                  <a:lnTo>
                    <a:pt x="5265" y="39497"/>
                  </a:lnTo>
                  <a:lnTo>
                    <a:pt x="4048" y="51421"/>
                  </a:lnTo>
                  <a:lnTo>
                    <a:pt x="4711" y="57564"/>
                  </a:lnTo>
                  <a:lnTo>
                    <a:pt x="7269" y="62365"/>
                  </a:lnTo>
                  <a:lnTo>
                    <a:pt x="15757" y="69581"/>
                  </a:lnTo>
                  <a:lnTo>
                    <a:pt x="35807" y="74239"/>
                  </a:lnTo>
                  <a:lnTo>
                    <a:pt x="56250" y="72248"/>
                  </a:lnTo>
                  <a:lnTo>
                    <a:pt x="88510" y="56351"/>
                  </a:lnTo>
                  <a:lnTo>
                    <a:pt x="100547" y="47623"/>
                  </a:lnTo>
                  <a:lnTo>
                    <a:pt x="110601" y="36688"/>
                  </a:lnTo>
                  <a:lnTo>
                    <a:pt x="112435" y="30809"/>
                  </a:lnTo>
                  <a:lnTo>
                    <a:pt x="110710" y="18632"/>
                  </a:lnTo>
                  <a:lnTo>
                    <a:pt x="106864" y="14538"/>
                  </a:lnTo>
                  <a:lnTo>
                    <a:pt x="95064" y="9989"/>
                  </a:lnTo>
                  <a:lnTo>
                    <a:pt x="82293" y="9849"/>
                  </a:lnTo>
                  <a:lnTo>
                    <a:pt x="46130" y="18100"/>
                  </a:lnTo>
                  <a:lnTo>
                    <a:pt x="12649" y="36416"/>
                  </a:lnTo>
                  <a:lnTo>
                    <a:pt x="3567" y="46524"/>
                  </a:lnTo>
                  <a:lnTo>
                    <a:pt x="157" y="52182"/>
                  </a:lnTo>
                  <a:lnTo>
                    <a:pt x="0" y="56660"/>
                  </a:lnTo>
                  <a:lnTo>
                    <a:pt x="2012" y="60351"/>
                  </a:lnTo>
                  <a:lnTo>
                    <a:pt x="5471" y="63518"/>
                  </a:lnTo>
                  <a:lnTo>
                    <a:pt x="16839" y="67035"/>
                  </a:lnTo>
                  <a:lnTo>
                    <a:pt x="50487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782949" y="1663700"/>
              <a:ext cx="142386" cy="107140"/>
            </a:xfrm>
            <a:custGeom>
              <a:avLst/>
              <a:gdLst/>
              <a:ahLst/>
              <a:cxnLst/>
              <a:rect l="0" t="0" r="0" b="0"/>
              <a:pathLst>
                <a:path w="142386" h="107140">
                  <a:moveTo>
                    <a:pt x="71751" y="0"/>
                  </a:moveTo>
                  <a:lnTo>
                    <a:pt x="52884" y="5775"/>
                  </a:lnTo>
                  <a:lnTo>
                    <a:pt x="26350" y="27136"/>
                  </a:lnTo>
                  <a:lnTo>
                    <a:pt x="7489" y="51143"/>
                  </a:lnTo>
                  <a:lnTo>
                    <a:pt x="1327" y="63652"/>
                  </a:lnTo>
                  <a:lnTo>
                    <a:pt x="0" y="78149"/>
                  </a:lnTo>
                  <a:lnTo>
                    <a:pt x="634" y="85966"/>
                  </a:lnTo>
                  <a:lnTo>
                    <a:pt x="6982" y="98415"/>
                  </a:lnTo>
                  <a:lnTo>
                    <a:pt x="11639" y="103710"/>
                  </a:lnTo>
                  <a:lnTo>
                    <a:pt x="18271" y="106534"/>
                  </a:lnTo>
                  <a:lnTo>
                    <a:pt x="43754" y="107139"/>
                  </a:lnTo>
                  <a:lnTo>
                    <a:pt x="78006" y="99140"/>
                  </a:lnTo>
                  <a:lnTo>
                    <a:pt x="125130" y="75984"/>
                  </a:lnTo>
                  <a:lnTo>
                    <a:pt x="134987" y="66932"/>
                  </a:lnTo>
                  <a:lnTo>
                    <a:pt x="141719" y="55853"/>
                  </a:lnTo>
                  <a:lnTo>
                    <a:pt x="142385" y="50641"/>
                  </a:lnTo>
                  <a:lnTo>
                    <a:pt x="139363" y="41087"/>
                  </a:lnTo>
                  <a:lnTo>
                    <a:pt x="129553" y="34018"/>
                  </a:lnTo>
                  <a:lnTo>
                    <a:pt x="122985" y="31145"/>
                  </a:lnTo>
                  <a:lnTo>
                    <a:pt x="108163" y="29835"/>
                  </a:lnTo>
                  <a:lnTo>
                    <a:pt x="75651" y="34743"/>
                  </a:lnTo>
                  <a:lnTo>
                    <a:pt x="40515" y="51473"/>
                  </a:lnTo>
                  <a:lnTo>
                    <a:pt x="28235" y="60271"/>
                  </a:lnTo>
                  <a:lnTo>
                    <a:pt x="18074" y="71237"/>
                  </a:lnTo>
                  <a:lnTo>
                    <a:pt x="16211" y="76419"/>
                  </a:lnTo>
                  <a:lnTo>
                    <a:pt x="16380" y="81285"/>
                  </a:lnTo>
                  <a:lnTo>
                    <a:pt x="17904" y="85940"/>
                  </a:lnTo>
                  <a:lnTo>
                    <a:pt x="21742" y="89043"/>
                  </a:lnTo>
                  <a:lnTo>
                    <a:pt x="33532" y="92491"/>
                  </a:lnTo>
                  <a:lnTo>
                    <a:pt x="77319" y="87979"/>
                  </a:lnTo>
                  <a:lnTo>
                    <a:pt x="111814" y="76881"/>
                  </a:lnTo>
                  <a:lnTo>
                    <a:pt x="133951" y="61820"/>
                  </a:lnTo>
                  <a:lnTo>
                    <a:pt x="137912" y="56030"/>
                  </a:lnTo>
                  <a:lnTo>
                    <a:pt x="140432" y="43952"/>
                  </a:lnTo>
                  <a:lnTo>
                    <a:pt x="138705" y="40590"/>
                  </a:lnTo>
                  <a:lnTo>
                    <a:pt x="135437" y="39055"/>
                  </a:lnTo>
                  <a:lnTo>
                    <a:pt x="116962" y="40264"/>
                  </a:lnTo>
                  <a:lnTo>
                    <a:pt x="85856" y="46994"/>
                  </a:lnTo>
                  <a:lnTo>
                    <a:pt x="51942" y="68143"/>
                  </a:lnTo>
                  <a:lnTo>
                    <a:pt x="49373" y="72239"/>
                  </a:lnTo>
                  <a:lnTo>
                    <a:pt x="49072" y="76382"/>
                  </a:lnTo>
                  <a:lnTo>
                    <a:pt x="50281" y="80555"/>
                  </a:lnTo>
                  <a:lnTo>
                    <a:pt x="53910" y="83336"/>
                  </a:lnTo>
                  <a:lnTo>
                    <a:pt x="65468" y="86427"/>
                  </a:lnTo>
                  <a:lnTo>
                    <a:pt x="128901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032081" y="1543358"/>
              <a:ext cx="155631" cy="80343"/>
            </a:xfrm>
            <a:custGeom>
              <a:avLst/>
              <a:gdLst/>
              <a:ahLst/>
              <a:cxnLst/>
              <a:rect l="0" t="0" r="0" b="0"/>
              <a:pathLst>
                <a:path w="155631" h="80343">
                  <a:moveTo>
                    <a:pt x="82969" y="12392"/>
                  </a:moveTo>
                  <a:lnTo>
                    <a:pt x="40350" y="24634"/>
                  </a:lnTo>
                  <a:lnTo>
                    <a:pt x="10381" y="47897"/>
                  </a:lnTo>
                  <a:lnTo>
                    <a:pt x="0" y="64305"/>
                  </a:lnTo>
                  <a:lnTo>
                    <a:pt x="845" y="68873"/>
                  </a:lnTo>
                  <a:lnTo>
                    <a:pt x="4231" y="72623"/>
                  </a:lnTo>
                  <a:lnTo>
                    <a:pt x="9310" y="75830"/>
                  </a:lnTo>
                  <a:lnTo>
                    <a:pt x="33314" y="80342"/>
                  </a:lnTo>
                  <a:lnTo>
                    <a:pt x="79533" y="73237"/>
                  </a:lnTo>
                  <a:lnTo>
                    <a:pt x="130876" y="48096"/>
                  </a:lnTo>
                  <a:lnTo>
                    <a:pt x="142126" y="39785"/>
                  </a:lnTo>
                  <a:lnTo>
                    <a:pt x="144985" y="34887"/>
                  </a:lnTo>
                  <a:lnTo>
                    <a:pt x="146280" y="23801"/>
                  </a:lnTo>
                  <a:lnTo>
                    <a:pt x="144226" y="19292"/>
                  </a:lnTo>
                  <a:lnTo>
                    <a:pt x="136300" y="12401"/>
                  </a:lnTo>
                  <a:lnTo>
                    <a:pt x="121958" y="10750"/>
                  </a:lnTo>
                  <a:lnTo>
                    <a:pt x="63440" y="19155"/>
                  </a:lnTo>
                  <a:lnTo>
                    <a:pt x="24862" y="30661"/>
                  </a:lnTo>
                  <a:lnTo>
                    <a:pt x="5388" y="42421"/>
                  </a:lnTo>
                  <a:lnTo>
                    <a:pt x="3732" y="45817"/>
                  </a:lnTo>
                  <a:lnTo>
                    <a:pt x="4744" y="48786"/>
                  </a:lnTo>
                  <a:lnTo>
                    <a:pt x="7536" y="51472"/>
                  </a:lnTo>
                  <a:lnTo>
                    <a:pt x="18163" y="54455"/>
                  </a:lnTo>
                  <a:lnTo>
                    <a:pt x="41895" y="54253"/>
                  </a:lnTo>
                  <a:lnTo>
                    <a:pt x="98553" y="38889"/>
                  </a:lnTo>
                  <a:lnTo>
                    <a:pt x="151733" y="19668"/>
                  </a:lnTo>
                  <a:lnTo>
                    <a:pt x="154918" y="15126"/>
                  </a:lnTo>
                  <a:lnTo>
                    <a:pt x="155630" y="9982"/>
                  </a:lnTo>
                  <a:lnTo>
                    <a:pt x="154693" y="4435"/>
                  </a:lnTo>
                  <a:lnTo>
                    <a:pt x="150540" y="1443"/>
                  </a:lnTo>
                  <a:lnTo>
                    <a:pt x="136519" y="0"/>
                  </a:lnTo>
                  <a:lnTo>
                    <a:pt x="73593" y="10541"/>
                  </a:lnTo>
                  <a:lnTo>
                    <a:pt x="52909" y="17410"/>
                  </a:lnTo>
                  <a:lnTo>
                    <a:pt x="42328" y="24265"/>
                  </a:lnTo>
                  <a:lnTo>
                    <a:pt x="40353" y="28774"/>
                  </a:lnTo>
                  <a:lnTo>
                    <a:pt x="40447" y="33897"/>
                  </a:lnTo>
                  <a:lnTo>
                    <a:pt x="41921" y="39428"/>
                  </a:lnTo>
                  <a:lnTo>
                    <a:pt x="45726" y="42411"/>
                  </a:lnTo>
                  <a:lnTo>
                    <a:pt x="57479" y="43843"/>
                  </a:lnTo>
                  <a:lnTo>
                    <a:pt x="102019" y="314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117685" y="1377950"/>
              <a:ext cx="144295" cy="83682"/>
            </a:xfrm>
            <a:custGeom>
              <a:avLst/>
              <a:gdLst/>
              <a:ahLst/>
              <a:cxnLst/>
              <a:rect l="0" t="0" r="0" b="0"/>
              <a:pathLst>
                <a:path w="144295" h="83682">
                  <a:moveTo>
                    <a:pt x="111665" y="0"/>
                  </a:moveTo>
                  <a:lnTo>
                    <a:pt x="87728" y="1411"/>
                  </a:lnTo>
                  <a:lnTo>
                    <a:pt x="44635" y="21662"/>
                  </a:lnTo>
                  <a:lnTo>
                    <a:pt x="28461" y="34719"/>
                  </a:lnTo>
                  <a:lnTo>
                    <a:pt x="19181" y="45770"/>
                  </a:lnTo>
                  <a:lnTo>
                    <a:pt x="14117" y="59618"/>
                  </a:lnTo>
                  <a:lnTo>
                    <a:pt x="12766" y="67262"/>
                  </a:lnTo>
                  <a:lnTo>
                    <a:pt x="13983" y="73064"/>
                  </a:lnTo>
                  <a:lnTo>
                    <a:pt x="16910" y="77637"/>
                  </a:lnTo>
                  <a:lnTo>
                    <a:pt x="20979" y="81391"/>
                  </a:lnTo>
                  <a:lnTo>
                    <a:pt x="34906" y="83681"/>
                  </a:lnTo>
                  <a:lnTo>
                    <a:pt x="82089" y="76924"/>
                  </a:lnTo>
                  <a:lnTo>
                    <a:pt x="126210" y="58805"/>
                  </a:lnTo>
                  <a:lnTo>
                    <a:pt x="137650" y="48713"/>
                  </a:lnTo>
                  <a:lnTo>
                    <a:pt x="141688" y="43059"/>
                  </a:lnTo>
                  <a:lnTo>
                    <a:pt x="144294" y="29250"/>
                  </a:lnTo>
                  <a:lnTo>
                    <a:pt x="144001" y="21617"/>
                  </a:lnTo>
                  <a:lnTo>
                    <a:pt x="139573" y="16528"/>
                  </a:lnTo>
                  <a:lnTo>
                    <a:pt x="123363" y="10873"/>
                  </a:lnTo>
                  <a:lnTo>
                    <a:pt x="84943" y="7949"/>
                  </a:lnTo>
                  <a:lnTo>
                    <a:pt x="51745" y="15315"/>
                  </a:lnTo>
                  <a:lnTo>
                    <a:pt x="6468" y="33304"/>
                  </a:lnTo>
                  <a:lnTo>
                    <a:pt x="1317" y="37019"/>
                  </a:lnTo>
                  <a:lnTo>
                    <a:pt x="0" y="40907"/>
                  </a:lnTo>
                  <a:lnTo>
                    <a:pt x="1238" y="44910"/>
                  </a:lnTo>
                  <a:lnTo>
                    <a:pt x="4180" y="48990"/>
                  </a:lnTo>
                  <a:lnTo>
                    <a:pt x="8964" y="51005"/>
                  </a:lnTo>
                  <a:lnTo>
                    <a:pt x="21805" y="51361"/>
                  </a:lnTo>
                  <a:lnTo>
                    <a:pt x="79890" y="35888"/>
                  </a:lnTo>
                  <a:lnTo>
                    <a:pt x="137065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154900" y="1365250"/>
              <a:ext cx="131601" cy="42055"/>
            </a:xfrm>
            <a:custGeom>
              <a:avLst/>
              <a:gdLst/>
              <a:ahLst/>
              <a:cxnLst/>
              <a:rect l="0" t="0" r="0" b="0"/>
              <a:pathLst>
                <a:path w="131601" h="42055">
                  <a:moveTo>
                    <a:pt x="131600" y="0"/>
                  </a:moveTo>
                  <a:lnTo>
                    <a:pt x="71037" y="1881"/>
                  </a:lnTo>
                  <a:lnTo>
                    <a:pt x="18355" y="14927"/>
                  </a:lnTo>
                  <a:lnTo>
                    <a:pt x="1933" y="24570"/>
                  </a:lnTo>
                  <a:lnTo>
                    <a:pt x="0" y="28375"/>
                  </a:lnTo>
                  <a:lnTo>
                    <a:pt x="122" y="32322"/>
                  </a:lnTo>
                  <a:lnTo>
                    <a:pt x="1615" y="36365"/>
                  </a:lnTo>
                  <a:lnTo>
                    <a:pt x="5432" y="39060"/>
                  </a:lnTo>
                  <a:lnTo>
                    <a:pt x="17199" y="42054"/>
                  </a:lnTo>
                  <a:lnTo>
                    <a:pt x="6175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111997" y="1141752"/>
              <a:ext cx="168957" cy="100941"/>
            </a:xfrm>
            <a:custGeom>
              <a:avLst/>
              <a:gdLst/>
              <a:ahLst/>
              <a:cxnLst/>
              <a:rect l="0" t="0" r="0" b="0"/>
              <a:pathLst>
                <a:path w="168957" h="100941">
                  <a:moveTo>
                    <a:pt x="111003" y="7598"/>
                  </a:moveTo>
                  <a:lnTo>
                    <a:pt x="100890" y="4227"/>
                  </a:lnTo>
                  <a:lnTo>
                    <a:pt x="90281" y="6335"/>
                  </a:lnTo>
                  <a:lnTo>
                    <a:pt x="74290" y="15455"/>
                  </a:lnTo>
                  <a:lnTo>
                    <a:pt x="37884" y="47041"/>
                  </a:lnTo>
                  <a:lnTo>
                    <a:pt x="32645" y="60876"/>
                  </a:lnTo>
                  <a:lnTo>
                    <a:pt x="31247" y="68517"/>
                  </a:lnTo>
                  <a:lnTo>
                    <a:pt x="33459" y="80769"/>
                  </a:lnTo>
                  <a:lnTo>
                    <a:pt x="36023" y="86012"/>
                  </a:lnTo>
                  <a:lnTo>
                    <a:pt x="44518" y="93719"/>
                  </a:lnTo>
                  <a:lnTo>
                    <a:pt x="56054" y="98791"/>
                  </a:lnTo>
                  <a:lnTo>
                    <a:pt x="77710" y="100940"/>
                  </a:lnTo>
                  <a:lnTo>
                    <a:pt x="122287" y="91206"/>
                  </a:lnTo>
                  <a:lnTo>
                    <a:pt x="151829" y="76821"/>
                  </a:lnTo>
                  <a:lnTo>
                    <a:pt x="161604" y="67997"/>
                  </a:lnTo>
                  <a:lnTo>
                    <a:pt x="168300" y="57020"/>
                  </a:lnTo>
                  <a:lnTo>
                    <a:pt x="168956" y="51835"/>
                  </a:lnTo>
                  <a:lnTo>
                    <a:pt x="165923" y="42311"/>
                  </a:lnTo>
                  <a:lnTo>
                    <a:pt x="161022" y="39206"/>
                  </a:lnTo>
                  <a:lnTo>
                    <a:pt x="137269" y="34838"/>
                  </a:lnTo>
                  <a:lnTo>
                    <a:pt x="101401" y="35243"/>
                  </a:lnTo>
                  <a:lnTo>
                    <a:pt x="47293" y="51317"/>
                  </a:lnTo>
                  <a:lnTo>
                    <a:pt x="3592" y="72082"/>
                  </a:lnTo>
                  <a:lnTo>
                    <a:pt x="590" y="75282"/>
                  </a:lnTo>
                  <a:lnTo>
                    <a:pt x="0" y="78826"/>
                  </a:lnTo>
                  <a:lnTo>
                    <a:pt x="1018" y="82600"/>
                  </a:lnTo>
                  <a:lnTo>
                    <a:pt x="5224" y="85116"/>
                  </a:lnTo>
                  <a:lnTo>
                    <a:pt x="19305" y="87912"/>
                  </a:lnTo>
                  <a:lnTo>
                    <a:pt x="40324" y="86114"/>
                  </a:lnTo>
                  <a:lnTo>
                    <a:pt x="97078" y="66635"/>
                  </a:lnTo>
                  <a:lnTo>
                    <a:pt x="151152" y="35023"/>
                  </a:lnTo>
                  <a:lnTo>
                    <a:pt x="153997" y="29409"/>
                  </a:lnTo>
                  <a:lnTo>
                    <a:pt x="155277" y="15646"/>
                  </a:lnTo>
                  <a:lnTo>
                    <a:pt x="153219" y="10141"/>
                  </a:lnTo>
                  <a:lnTo>
                    <a:pt x="145288" y="2143"/>
                  </a:lnTo>
                  <a:lnTo>
                    <a:pt x="132826" y="0"/>
                  </a:lnTo>
                  <a:lnTo>
                    <a:pt x="74831" y="10013"/>
                  </a:lnTo>
                  <a:lnTo>
                    <a:pt x="57795" y="19524"/>
                  </a:lnTo>
                  <a:lnTo>
                    <a:pt x="55776" y="23310"/>
                  </a:lnTo>
                  <a:lnTo>
                    <a:pt x="55840" y="27245"/>
                  </a:lnTo>
                  <a:lnTo>
                    <a:pt x="57295" y="31279"/>
                  </a:lnTo>
                  <a:lnTo>
                    <a:pt x="61792" y="33969"/>
                  </a:lnTo>
                  <a:lnTo>
                    <a:pt x="76197" y="36957"/>
                  </a:lnTo>
                  <a:lnTo>
                    <a:pt x="111003" y="329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024069" y="936122"/>
              <a:ext cx="133665" cy="75590"/>
            </a:xfrm>
            <a:custGeom>
              <a:avLst/>
              <a:gdLst/>
              <a:ahLst/>
              <a:cxnLst/>
              <a:rect l="0" t="0" r="0" b="0"/>
              <a:pathLst>
                <a:path w="133665" h="75590">
                  <a:moveTo>
                    <a:pt x="78281" y="10028"/>
                  </a:moveTo>
                  <a:lnTo>
                    <a:pt x="40732" y="21565"/>
                  </a:lnTo>
                  <a:lnTo>
                    <a:pt x="26155" y="32810"/>
                  </a:lnTo>
                  <a:lnTo>
                    <a:pt x="17249" y="43437"/>
                  </a:lnTo>
                  <a:lnTo>
                    <a:pt x="15015" y="49234"/>
                  </a:lnTo>
                  <a:lnTo>
                    <a:pt x="14415" y="61319"/>
                  </a:lnTo>
                  <a:lnTo>
                    <a:pt x="17359" y="66095"/>
                  </a:lnTo>
                  <a:lnTo>
                    <a:pt x="28157" y="73282"/>
                  </a:lnTo>
                  <a:lnTo>
                    <a:pt x="40481" y="75065"/>
                  </a:lnTo>
                  <a:lnTo>
                    <a:pt x="93487" y="64780"/>
                  </a:lnTo>
                  <a:lnTo>
                    <a:pt x="121266" y="51469"/>
                  </a:lnTo>
                  <a:lnTo>
                    <a:pt x="131723" y="43498"/>
                  </a:lnTo>
                  <a:lnTo>
                    <a:pt x="133664" y="39397"/>
                  </a:lnTo>
                  <a:lnTo>
                    <a:pt x="133548" y="35252"/>
                  </a:lnTo>
                  <a:lnTo>
                    <a:pt x="132059" y="31077"/>
                  </a:lnTo>
                  <a:lnTo>
                    <a:pt x="127538" y="29000"/>
                  </a:lnTo>
                  <a:lnTo>
                    <a:pt x="104322" y="29447"/>
                  </a:lnTo>
                  <a:lnTo>
                    <a:pt x="47436" y="41923"/>
                  </a:lnTo>
                  <a:lnTo>
                    <a:pt x="21310" y="53644"/>
                  </a:lnTo>
                  <a:lnTo>
                    <a:pt x="2134" y="65441"/>
                  </a:lnTo>
                  <a:lnTo>
                    <a:pt x="0" y="68843"/>
                  </a:lnTo>
                  <a:lnTo>
                    <a:pt x="693" y="71815"/>
                  </a:lnTo>
                  <a:lnTo>
                    <a:pt x="3272" y="74503"/>
                  </a:lnTo>
                  <a:lnTo>
                    <a:pt x="7109" y="75589"/>
                  </a:lnTo>
                  <a:lnTo>
                    <a:pt x="30356" y="72263"/>
                  </a:lnTo>
                  <a:lnTo>
                    <a:pt x="45692" y="67321"/>
                  </a:lnTo>
                  <a:lnTo>
                    <a:pt x="108826" y="31324"/>
                  </a:lnTo>
                  <a:lnTo>
                    <a:pt x="125353" y="15162"/>
                  </a:lnTo>
                  <a:lnTo>
                    <a:pt x="126595" y="10628"/>
                  </a:lnTo>
                  <a:lnTo>
                    <a:pt x="125307" y="6901"/>
                  </a:lnTo>
                  <a:lnTo>
                    <a:pt x="122332" y="3710"/>
                  </a:lnTo>
                  <a:lnTo>
                    <a:pt x="109618" y="164"/>
                  </a:lnTo>
                  <a:lnTo>
                    <a:pt x="93620" y="0"/>
                  </a:lnTo>
                  <a:lnTo>
                    <a:pt x="40181" y="163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793463" y="729546"/>
              <a:ext cx="98552" cy="63209"/>
            </a:xfrm>
            <a:custGeom>
              <a:avLst/>
              <a:gdLst/>
              <a:ahLst/>
              <a:cxnLst/>
              <a:rect l="0" t="0" r="0" b="0"/>
              <a:pathLst>
                <a:path w="98552" h="63209">
                  <a:moveTo>
                    <a:pt x="29487" y="38804"/>
                  </a:moveTo>
                  <a:lnTo>
                    <a:pt x="19374" y="45546"/>
                  </a:lnTo>
                  <a:lnTo>
                    <a:pt x="17806" y="48943"/>
                  </a:lnTo>
                  <a:lnTo>
                    <a:pt x="18172" y="52619"/>
                  </a:lnTo>
                  <a:lnTo>
                    <a:pt x="19827" y="56481"/>
                  </a:lnTo>
                  <a:lnTo>
                    <a:pt x="23752" y="58350"/>
                  </a:lnTo>
                  <a:lnTo>
                    <a:pt x="35641" y="58545"/>
                  </a:lnTo>
                  <a:lnTo>
                    <a:pt x="54828" y="51317"/>
                  </a:lnTo>
                  <a:lnTo>
                    <a:pt x="92982" y="28018"/>
                  </a:lnTo>
                  <a:lnTo>
                    <a:pt x="96512" y="23147"/>
                  </a:lnTo>
                  <a:lnTo>
                    <a:pt x="98159" y="17783"/>
                  </a:lnTo>
                  <a:lnTo>
                    <a:pt x="98551" y="12090"/>
                  </a:lnTo>
                  <a:lnTo>
                    <a:pt x="96697" y="7589"/>
                  </a:lnTo>
                  <a:lnTo>
                    <a:pt x="88991" y="707"/>
                  </a:lnTo>
                  <a:lnTo>
                    <a:pt x="83267" y="0"/>
                  </a:lnTo>
                  <a:lnTo>
                    <a:pt x="61728" y="5748"/>
                  </a:lnTo>
                  <a:lnTo>
                    <a:pt x="13822" y="29183"/>
                  </a:lnTo>
                  <a:lnTo>
                    <a:pt x="2299" y="40173"/>
                  </a:lnTo>
                  <a:lnTo>
                    <a:pt x="73" y="46066"/>
                  </a:lnTo>
                  <a:lnTo>
                    <a:pt x="0" y="52112"/>
                  </a:lnTo>
                  <a:lnTo>
                    <a:pt x="1362" y="58259"/>
                  </a:lnTo>
                  <a:lnTo>
                    <a:pt x="4387" y="61652"/>
                  </a:lnTo>
                  <a:lnTo>
                    <a:pt x="8520" y="63208"/>
                  </a:lnTo>
                  <a:lnTo>
                    <a:pt x="54887" y="578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189063" y="838009"/>
              <a:ext cx="89546" cy="96415"/>
            </a:xfrm>
            <a:custGeom>
              <a:avLst/>
              <a:gdLst/>
              <a:ahLst/>
              <a:cxnLst/>
              <a:rect l="0" t="0" r="0" b="0"/>
              <a:pathLst>
                <a:path w="89546" h="96415">
                  <a:moveTo>
                    <a:pt x="68487" y="6541"/>
                  </a:moveTo>
                  <a:lnTo>
                    <a:pt x="24945" y="43908"/>
                  </a:lnTo>
                  <a:lnTo>
                    <a:pt x="36133" y="32567"/>
                  </a:lnTo>
                  <a:lnTo>
                    <a:pt x="39996" y="21166"/>
                  </a:lnTo>
                  <a:lnTo>
                    <a:pt x="41027" y="14174"/>
                  </a:lnTo>
                  <a:lnTo>
                    <a:pt x="39597" y="8808"/>
                  </a:lnTo>
                  <a:lnTo>
                    <a:pt x="36527" y="4524"/>
                  </a:lnTo>
                  <a:lnTo>
                    <a:pt x="32364" y="963"/>
                  </a:lnTo>
                  <a:lnTo>
                    <a:pt x="28177" y="0"/>
                  </a:lnTo>
                  <a:lnTo>
                    <a:pt x="23975" y="769"/>
                  </a:lnTo>
                  <a:lnTo>
                    <a:pt x="19762" y="2693"/>
                  </a:lnTo>
                  <a:lnTo>
                    <a:pt x="13200" y="10475"/>
                  </a:lnTo>
                  <a:lnTo>
                    <a:pt x="3238" y="32718"/>
                  </a:lnTo>
                  <a:lnTo>
                    <a:pt x="0" y="54592"/>
                  </a:lnTo>
                  <a:lnTo>
                    <a:pt x="2412" y="78948"/>
                  </a:lnTo>
                  <a:lnTo>
                    <a:pt x="5387" y="85151"/>
                  </a:lnTo>
                  <a:lnTo>
                    <a:pt x="14337" y="93925"/>
                  </a:lnTo>
                  <a:lnTo>
                    <a:pt x="27252" y="96414"/>
                  </a:lnTo>
                  <a:lnTo>
                    <a:pt x="40988" y="94462"/>
                  </a:lnTo>
                  <a:lnTo>
                    <a:pt x="51797" y="88891"/>
                  </a:lnTo>
                  <a:lnTo>
                    <a:pt x="70233" y="68747"/>
                  </a:lnTo>
                  <a:lnTo>
                    <a:pt x="88351" y="38121"/>
                  </a:lnTo>
                  <a:lnTo>
                    <a:pt x="89545" y="25515"/>
                  </a:lnTo>
                  <a:lnTo>
                    <a:pt x="88876" y="19191"/>
                  </a:lnTo>
                  <a:lnTo>
                    <a:pt x="82488" y="8400"/>
                  </a:lnTo>
                  <a:lnTo>
                    <a:pt x="77821" y="3547"/>
                  </a:lnTo>
                  <a:lnTo>
                    <a:pt x="72593" y="1017"/>
                  </a:lnTo>
                  <a:lnTo>
                    <a:pt x="61140" y="88"/>
                  </a:lnTo>
                  <a:lnTo>
                    <a:pt x="42791" y="3531"/>
                  </a:lnTo>
                  <a:lnTo>
                    <a:pt x="18334" y="16086"/>
                  </a:lnTo>
                  <a:lnTo>
                    <a:pt x="8332" y="23953"/>
                  </a:lnTo>
                  <a:lnTo>
                    <a:pt x="6511" y="28027"/>
                  </a:lnTo>
                  <a:lnTo>
                    <a:pt x="6709" y="32154"/>
                  </a:lnTo>
                  <a:lnTo>
                    <a:pt x="8252" y="36316"/>
                  </a:lnTo>
                  <a:lnTo>
                    <a:pt x="11397" y="38386"/>
                  </a:lnTo>
                  <a:lnTo>
                    <a:pt x="30387" y="382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823726" y="841905"/>
              <a:ext cx="111174" cy="94889"/>
            </a:xfrm>
            <a:custGeom>
              <a:avLst/>
              <a:gdLst/>
              <a:ahLst/>
              <a:cxnLst/>
              <a:rect l="0" t="0" r="0" b="0"/>
              <a:pathLst>
                <a:path w="111174" h="94889">
                  <a:moveTo>
                    <a:pt x="90924" y="8995"/>
                  </a:moveTo>
                  <a:lnTo>
                    <a:pt x="62313" y="26672"/>
                  </a:lnTo>
                  <a:lnTo>
                    <a:pt x="52265" y="42220"/>
                  </a:lnTo>
                  <a:lnTo>
                    <a:pt x="51745" y="47373"/>
                  </a:lnTo>
                  <a:lnTo>
                    <a:pt x="54932" y="56861"/>
                  </a:lnTo>
                  <a:lnTo>
                    <a:pt x="59168" y="59956"/>
                  </a:lnTo>
                  <a:lnTo>
                    <a:pt x="71401" y="63394"/>
                  </a:lnTo>
                  <a:lnTo>
                    <a:pt x="77203" y="62900"/>
                  </a:lnTo>
                  <a:lnTo>
                    <a:pt x="87413" y="58588"/>
                  </a:lnTo>
                  <a:lnTo>
                    <a:pt x="101094" y="44856"/>
                  </a:lnTo>
                  <a:lnTo>
                    <a:pt x="110714" y="27382"/>
                  </a:lnTo>
                  <a:lnTo>
                    <a:pt x="111173" y="21253"/>
                  </a:lnTo>
                  <a:lnTo>
                    <a:pt x="107920" y="8798"/>
                  </a:lnTo>
                  <a:lnTo>
                    <a:pt x="102960" y="4631"/>
                  </a:lnTo>
                  <a:lnTo>
                    <a:pt x="88042" y="0"/>
                  </a:lnTo>
                  <a:lnTo>
                    <a:pt x="73415" y="1704"/>
                  </a:lnTo>
                  <a:lnTo>
                    <a:pt x="60565" y="7166"/>
                  </a:lnTo>
                  <a:lnTo>
                    <a:pt x="23328" y="38722"/>
                  </a:lnTo>
                  <a:lnTo>
                    <a:pt x="6990" y="60650"/>
                  </a:lnTo>
                  <a:lnTo>
                    <a:pt x="1174" y="72875"/>
                  </a:lnTo>
                  <a:lnTo>
                    <a:pt x="0" y="85364"/>
                  </a:lnTo>
                  <a:lnTo>
                    <a:pt x="674" y="91657"/>
                  </a:lnTo>
                  <a:lnTo>
                    <a:pt x="2535" y="94442"/>
                  </a:lnTo>
                  <a:lnTo>
                    <a:pt x="5187" y="94888"/>
                  </a:lnTo>
                  <a:lnTo>
                    <a:pt x="8366" y="93773"/>
                  </a:lnTo>
                  <a:lnTo>
                    <a:pt x="19582" y="82092"/>
                  </a:lnTo>
                  <a:lnTo>
                    <a:pt x="35574" y="41355"/>
                  </a:lnTo>
                  <a:lnTo>
                    <a:pt x="34974" y="36213"/>
                  </a:lnTo>
                  <a:lnTo>
                    <a:pt x="32457" y="32079"/>
                  </a:lnTo>
                  <a:lnTo>
                    <a:pt x="28663" y="28618"/>
                  </a:lnTo>
                  <a:lnTo>
                    <a:pt x="25428" y="27016"/>
                  </a:lnTo>
                  <a:lnTo>
                    <a:pt x="22565" y="26653"/>
                  </a:lnTo>
                  <a:lnTo>
                    <a:pt x="14724" y="280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432050" y="836484"/>
              <a:ext cx="124951" cy="110280"/>
            </a:xfrm>
            <a:custGeom>
              <a:avLst/>
              <a:gdLst/>
              <a:ahLst/>
              <a:cxnLst/>
              <a:rect l="0" t="0" r="0" b="0"/>
              <a:pathLst>
                <a:path w="124951" h="110280">
                  <a:moveTo>
                    <a:pt x="88900" y="65216"/>
                  </a:moveTo>
                  <a:lnTo>
                    <a:pt x="78787" y="68587"/>
                  </a:lnTo>
                  <a:lnTo>
                    <a:pt x="71941" y="75886"/>
                  </a:lnTo>
                  <a:lnTo>
                    <a:pt x="69127" y="80796"/>
                  </a:lnTo>
                  <a:lnTo>
                    <a:pt x="67882" y="91896"/>
                  </a:lnTo>
                  <a:lnTo>
                    <a:pt x="68538" y="97819"/>
                  </a:lnTo>
                  <a:lnTo>
                    <a:pt x="71092" y="102474"/>
                  </a:lnTo>
                  <a:lnTo>
                    <a:pt x="79574" y="109527"/>
                  </a:lnTo>
                  <a:lnTo>
                    <a:pt x="84094" y="110279"/>
                  </a:lnTo>
                  <a:lnTo>
                    <a:pt x="88518" y="109369"/>
                  </a:lnTo>
                  <a:lnTo>
                    <a:pt x="92879" y="107351"/>
                  </a:lnTo>
                  <a:lnTo>
                    <a:pt x="105758" y="94399"/>
                  </a:lnTo>
                  <a:lnTo>
                    <a:pt x="117682" y="70353"/>
                  </a:lnTo>
                  <a:lnTo>
                    <a:pt x="124950" y="39158"/>
                  </a:lnTo>
                  <a:lnTo>
                    <a:pt x="124678" y="24001"/>
                  </a:lnTo>
                  <a:lnTo>
                    <a:pt x="119853" y="12561"/>
                  </a:lnTo>
                  <a:lnTo>
                    <a:pt x="111124" y="4655"/>
                  </a:lnTo>
                  <a:lnTo>
                    <a:pt x="105832" y="1558"/>
                  </a:lnTo>
                  <a:lnTo>
                    <a:pt x="94309" y="0"/>
                  </a:lnTo>
                  <a:lnTo>
                    <a:pt x="69664" y="4748"/>
                  </a:lnTo>
                  <a:lnTo>
                    <a:pt x="45119" y="17550"/>
                  </a:lnTo>
                  <a:lnTo>
                    <a:pt x="25950" y="35548"/>
                  </a:lnTo>
                  <a:lnTo>
                    <a:pt x="8575" y="55906"/>
                  </a:lnTo>
                  <a:lnTo>
                    <a:pt x="6422" y="61126"/>
                  </a:lnTo>
                  <a:lnTo>
                    <a:pt x="5912" y="72570"/>
                  </a:lnTo>
                  <a:lnTo>
                    <a:pt x="8175" y="77175"/>
                  </a:lnTo>
                  <a:lnTo>
                    <a:pt x="16333" y="84172"/>
                  </a:lnTo>
                  <a:lnTo>
                    <a:pt x="21472" y="85614"/>
                  </a:lnTo>
                  <a:lnTo>
                    <a:pt x="32826" y="85336"/>
                  </a:lnTo>
                  <a:lnTo>
                    <a:pt x="37407" y="82862"/>
                  </a:lnTo>
                  <a:lnTo>
                    <a:pt x="44377" y="74470"/>
                  </a:lnTo>
                  <a:lnTo>
                    <a:pt x="45107" y="69974"/>
                  </a:lnTo>
                  <a:lnTo>
                    <a:pt x="44182" y="65566"/>
                  </a:lnTo>
                  <a:lnTo>
                    <a:pt x="42155" y="61216"/>
                  </a:lnTo>
                  <a:lnTo>
                    <a:pt x="37981" y="58316"/>
                  </a:lnTo>
                  <a:lnTo>
                    <a:pt x="14767" y="53662"/>
                  </a:lnTo>
                  <a:lnTo>
                    <a:pt x="0" y="525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062191" y="844108"/>
              <a:ext cx="122210" cy="115671"/>
            </a:xfrm>
            <a:custGeom>
              <a:avLst/>
              <a:gdLst/>
              <a:ahLst/>
              <a:cxnLst/>
              <a:rect l="0" t="0" r="0" b="0"/>
              <a:pathLst>
                <a:path w="122210" h="115671">
                  <a:moveTo>
                    <a:pt x="122209" y="51242"/>
                  </a:moveTo>
                  <a:lnTo>
                    <a:pt x="71340" y="66169"/>
                  </a:lnTo>
                  <a:lnTo>
                    <a:pt x="68541" y="69660"/>
                  </a:lnTo>
                  <a:lnTo>
                    <a:pt x="68086" y="74104"/>
                  </a:lnTo>
                  <a:lnTo>
                    <a:pt x="69194" y="79183"/>
                  </a:lnTo>
                  <a:lnTo>
                    <a:pt x="72049" y="83275"/>
                  </a:lnTo>
                  <a:lnTo>
                    <a:pt x="80866" y="89703"/>
                  </a:lnTo>
                  <a:lnTo>
                    <a:pt x="85474" y="90288"/>
                  </a:lnTo>
                  <a:lnTo>
                    <a:pt x="94359" y="87175"/>
                  </a:lnTo>
                  <a:lnTo>
                    <a:pt x="107293" y="70748"/>
                  </a:lnTo>
                  <a:lnTo>
                    <a:pt x="116692" y="51377"/>
                  </a:lnTo>
                  <a:lnTo>
                    <a:pt x="117876" y="38602"/>
                  </a:lnTo>
                  <a:lnTo>
                    <a:pt x="115344" y="25869"/>
                  </a:lnTo>
                  <a:lnTo>
                    <a:pt x="109515" y="13154"/>
                  </a:lnTo>
                  <a:lnTo>
                    <a:pt x="100340" y="4210"/>
                  </a:lnTo>
                  <a:lnTo>
                    <a:pt x="94929" y="838"/>
                  </a:lnTo>
                  <a:lnTo>
                    <a:pt x="89206" y="0"/>
                  </a:lnTo>
                  <a:lnTo>
                    <a:pt x="77202" y="2833"/>
                  </a:lnTo>
                  <a:lnTo>
                    <a:pt x="36239" y="32959"/>
                  </a:lnTo>
                  <a:lnTo>
                    <a:pt x="18498" y="54840"/>
                  </a:lnTo>
                  <a:lnTo>
                    <a:pt x="0" y="100918"/>
                  </a:lnTo>
                  <a:lnTo>
                    <a:pt x="520" y="106231"/>
                  </a:lnTo>
                  <a:lnTo>
                    <a:pt x="2983" y="110479"/>
                  </a:lnTo>
                  <a:lnTo>
                    <a:pt x="6742" y="114017"/>
                  </a:lnTo>
                  <a:lnTo>
                    <a:pt x="11364" y="115670"/>
                  </a:lnTo>
                  <a:lnTo>
                    <a:pt x="22145" y="115625"/>
                  </a:lnTo>
                  <a:lnTo>
                    <a:pt x="40114" y="108262"/>
                  </a:lnTo>
                  <a:lnTo>
                    <a:pt x="55473" y="93772"/>
                  </a:lnTo>
                  <a:lnTo>
                    <a:pt x="75730" y="63689"/>
                  </a:lnTo>
                  <a:lnTo>
                    <a:pt x="78523" y="57423"/>
                  </a:lnTo>
                  <a:lnTo>
                    <a:pt x="79745" y="44817"/>
                  </a:lnTo>
                  <a:lnTo>
                    <a:pt x="79083" y="38492"/>
                  </a:lnTo>
                  <a:lnTo>
                    <a:pt x="76525" y="34981"/>
                  </a:lnTo>
                  <a:lnTo>
                    <a:pt x="72703" y="33346"/>
                  </a:lnTo>
                  <a:lnTo>
                    <a:pt x="68038" y="32961"/>
                  </a:lnTo>
                  <a:lnTo>
                    <a:pt x="59093" y="36297"/>
                  </a:lnTo>
                  <a:lnTo>
                    <a:pt x="50413" y="43189"/>
                  </a:lnTo>
                  <a:lnTo>
                    <a:pt x="25563" y="72686"/>
                  </a:lnTo>
                  <a:lnTo>
                    <a:pt x="19753" y="84056"/>
                  </a:lnTo>
                  <a:lnTo>
                    <a:pt x="18628" y="88640"/>
                  </a:lnTo>
                  <a:lnTo>
                    <a:pt x="20609" y="1020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114550" y="1083139"/>
              <a:ext cx="114301" cy="117939"/>
            </a:xfrm>
            <a:custGeom>
              <a:avLst/>
              <a:gdLst/>
              <a:ahLst/>
              <a:cxnLst/>
              <a:rect l="0" t="0" r="0" b="0"/>
              <a:pathLst>
                <a:path w="114301" h="117939">
                  <a:moveTo>
                    <a:pt x="0" y="47161"/>
                  </a:moveTo>
                  <a:lnTo>
                    <a:pt x="3371" y="57274"/>
                  </a:lnTo>
                  <a:lnTo>
                    <a:pt x="7892" y="60253"/>
                  </a:lnTo>
                  <a:lnTo>
                    <a:pt x="22322" y="63563"/>
                  </a:lnTo>
                  <a:lnTo>
                    <a:pt x="43538" y="62055"/>
                  </a:lnTo>
                  <a:lnTo>
                    <a:pt x="63230" y="53769"/>
                  </a:lnTo>
                  <a:lnTo>
                    <a:pt x="79099" y="42377"/>
                  </a:lnTo>
                  <a:lnTo>
                    <a:pt x="89367" y="26694"/>
                  </a:lnTo>
                  <a:lnTo>
                    <a:pt x="90754" y="14781"/>
                  </a:lnTo>
                  <a:lnTo>
                    <a:pt x="90136" y="8641"/>
                  </a:lnTo>
                  <a:lnTo>
                    <a:pt x="86902" y="4548"/>
                  </a:lnTo>
                  <a:lnTo>
                    <a:pt x="75782" y="0"/>
                  </a:lnTo>
                  <a:lnTo>
                    <a:pt x="63314" y="1741"/>
                  </a:lnTo>
                  <a:lnTo>
                    <a:pt x="50717" y="7924"/>
                  </a:lnTo>
                  <a:lnTo>
                    <a:pt x="27265" y="29141"/>
                  </a:lnTo>
                  <a:lnTo>
                    <a:pt x="8835" y="57085"/>
                  </a:lnTo>
                  <a:lnTo>
                    <a:pt x="2618" y="81460"/>
                  </a:lnTo>
                  <a:lnTo>
                    <a:pt x="4147" y="103185"/>
                  </a:lnTo>
                  <a:lnTo>
                    <a:pt x="6998" y="108499"/>
                  </a:lnTo>
                  <a:lnTo>
                    <a:pt x="15810" y="116285"/>
                  </a:lnTo>
                  <a:lnTo>
                    <a:pt x="21123" y="117938"/>
                  </a:lnTo>
                  <a:lnTo>
                    <a:pt x="32672" y="117894"/>
                  </a:lnTo>
                  <a:lnTo>
                    <a:pt x="51073" y="113901"/>
                  </a:lnTo>
                  <a:lnTo>
                    <a:pt x="69931" y="101508"/>
                  </a:lnTo>
                  <a:lnTo>
                    <a:pt x="90196" y="77652"/>
                  </a:lnTo>
                  <a:lnTo>
                    <a:pt x="112075" y="41621"/>
                  </a:lnTo>
                  <a:lnTo>
                    <a:pt x="112817" y="37823"/>
                  </a:lnTo>
                  <a:lnTo>
                    <a:pt x="111195" y="35997"/>
                  </a:lnTo>
                  <a:lnTo>
                    <a:pt x="107996" y="35485"/>
                  </a:lnTo>
                  <a:lnTo>
                    <a:pt x="104453" y="37260"/>
                  </a:lnTo>
                  <a:lnTo>
                    <a:pt x="88627" y="55318"/>
                  </a:lnTo>
                  <a:lnTo>
                    <a:pt x="75284" y="79268"/>
                  </a:lnTo>
                  <a:lnTo>
                    <a:pt x="71460" y="101438"/>
                  </a:lnTo>
                  <a:lnTo>
                    <a:pt x="73040" y="107334"/>
                  </a:lnTo>
                  <a:lnTo>
                    <a:pt x="76210" y="111971"/>
                  </a:lnTo>
                  <a:lnTo>
                    <a:pt x="80440" y="115768"/>
                  </a:lnTo>
                  <a:lnTo>
                    <a:pt x="86082" y="117593"/>
                  </a:lnTo>
                  <a:lnTo>
                    <a:pt x="114300" y="1170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392174" y="1077168"/>
              <a:ext cx="135127" cy="98727"/>
            </a:xfrm>
            <a:custGeom>
              <a:avLst/>
              <a:gdLst/>
              <a:ahLst/>
              <a:cxnLst/>
              <a:rect l="0" t="0" r="0" b="0"/>
              <a:pathLst>
                <a:path w="135127" h="98727">
                  <a:moveTo>
                    <a:pt x="14476" y="21382"/>
                  </a:moveTo>
                  <a:lnTo>
                    <a:pt x="5042" y="32227"/>
                  </a:lnTo>
                  <a:lnTo>
                    <a:pt x="170" y="42430"/>
                  </a:lnTo>
                  <a:lnTo>
                    <a:pt x="0" y="47408"/>
                  </a:lnTo>
                  <a:lnTo>
                    <a:pt x="3574" y="56703"/>
                  </a:lnTo>
                  <a:lnTo>
                    <a:pt x="7913" y="59746"/>
                  </a:lnTo>
                  <a:lnTo>
                    <a:pt x="20261" y="63127"/>
                  </a:lnTo>
                  <a:lnTo>
                    <a:pt x="33275" y="60867"/>
                  </a:lnTo>
                  <a:lnTo>
                    <a:pt x="39709" y="58289"/>
                  </a:lnTo>
                  <a:lnTo>
                    <a:pt x="50620" y="47898"/>
                  </a:lnTo>
                  <a:lnTo>
                    <a:pt x="75923" y="11924"/>
                  </a:lnTo>
                  <a:lnTo>
                    <a:pt x="78724" y="4494"/>
                  </a:lnTo>
                  <a:lnTo>
                    <a:pt x="77769" y="951"/>
                  </a:lnTo>
                  <a:lnTo>
                    <a:pt x="74310" y="0"/>
                  </a:lnTo>
                  <a:lnTo>
                    <a:pt x="69182" y="777"/>
                  </a:lnTo>
                  <a:lnTo>
                    <a:pt x="59721" y="5404"/>
                  </a:lnTo>
                  <a:lnTo>
                    <a:pt x="55223" y="8613"/>
                  </a:lnTo>
                  <a:lnTo>
                    <a:pt x="29339" y="46451"/>
                  </a:lnTo>
                  <a:lnTo>
                    <a:pt x="12735" y="84853"/>
                  </a:lnTo>
                  <a:lnTo>
                    <a:pt x="13315" y="89802"/>
                  </a:lnTo>
                  <a:lnTo>
                    <a:pt x="15819" y="93806"/>
                  </a:lnTo>
                  <a:lnTo>
                    <a:pt x="19605" y="97181"/>
                  </a:lnTo>
                  <a:lnTo>
                    <a:pt x="24245" y="98726"/>
                  </a:lnTo>
                  <a:lnTo>
                    <a:pt x="35046" y="98561"/>
                  </a:lnTo>
                  <a:lnTo>
                    <a:pt x="45020" y="92373"/>
                  </a:lnTo>
                  <a:lnTo>
                    <a:pt x="105421" y="39623"/>
                  </a:lnTo>
                  <a:lnTo>
                    <a:pt x="125417" y="30290"/>
                  </a:lnTo>
                  <a:lnTo>
                    <a:pt x="135126" y="277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120900" y="1366898"/>
              <a:ext cx="109930" cy="112653"/>
            </a:xfrm>
            <a:custGeom>
              <a:avLst/>
              <a:gdLst/>
              <a:ahLst/>
              <a:cxnLst/>
              <a:rect l="0" t="0" r="0" b="0"/>
              <a:pathLst>
                <a:path w="109930" h="112653">
                  <a:moveTo>
                    <a:pt x="31750" y="61852"/>
                  </a:moveTo>
                  <a:lnTo>
                    <a:pt x="42595" y="71286"/>
                  </a:lnTo>
                  <a:lnTo>
                    <a:pt x="70442" y="82867"/>
                  </a:lnTo>
                  <a:lnTo>
                    <a:pt x="75889" y="82918"/>
                  </a:lnTo>
                  <a:lnTo>
                    <a:pt x="85704" y="79211"/>
                  </a:lnTo>
                  <a:lnTo>
                    <a:pt x="92889" y="70978"/>
                  </a:lnTo>
                  <a:lnTo>
                    <a:pt x="109929" y="29893"/>
                  </a:lnTo>
                  <a:lnTo>
                    <a:pt x="109634" y="7619"/>
                  </a:lnTo>
                  <a:lnTo>
                    <a:pt x="106250" y="3119"/>
                  </a:lnTo>
                  <a:lnTo>
                    <a:pt x="101173" y="824"/>
                  </a:lnTo>
                  <a:lnTo>
                    <a:pt x="94965" y="0"/>
                  </a:lnTo>
                  <a:lnTo>
                    <a:pt x="82423" y="2847"/>
                  </a:lnTo>
                  <a:lnTo>
                    <a:pt x="76116" y="5582"/>
                  </a:lnTo>
                  <a:lnTo>
                    <a:pt x="67226" y="14265"/>
                  </a:lnTo>
                  <a:lnTo>
                    <a:pt x="24056" y="73204"/>
                  </a:lnTo>
                  <a:lnTo>
                    <a:pt x="0" y="1126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101850" y="2011125"/>
              <a:ext cx="128983" cy="97076"/>
            </a:xfrm>
            <a:custGeom>
              <a:avLst/>
              <a:gdLst/>
              <a:ahLst/>
              <a:cxnLst/>
              <a:rect l="0" t="0" r="0" b="0"/>
              <a:pathLst>
                <a:path w="128983" h="97076">
                  <a:moveTo>
                    <a:pt x="82550" y="8175"/>
                  </a:moveTo>
                  <a:lnTo>
                    <a:pt x="72437" y="4804"/>
                  </a:lnTo>
                  <a:lnTo>
                    <a:pt x="68047" y="5222"/>
                  </a:lnTo>
                  <a:lnTo>
                    <a:pt x="59406" y="9450"/>
                  </a:lnTo>
                  <a:lnTo>
                    <a:pt x="33879" y="37223"/>
                  </a:lnTo>
                  <a:lnTo>
                    <a:pt x="29168" y="49778"/>
                  </a:lnTo>
                  <a:lnTo>
                    <a:pt x="27912" y="57077"/>
                  </a:lnTo>
                  <a:lnTo>
                    <a:pt x="29191" y="63354"/>
                  </a:lnTo>
                  <a:lnTo>
                    <a:pt x="36257" y="74092"/>
                  </a:lnTo>
                  <a:lnTo>
                    <a:pt x="41105" y="76814"/>
                  </a:lnTo>
                  <a:lnTo>
                    <a:pt x="52136" y="77957"/>
                  </a:lnTo>
                  <a:lnTo>
                    <a:pt x="89017" y="69181"/>
                  </a:lnTo>
                  <a:lnTo>
                    <a:pt x="104614" y="59726"/>
                  </a:lnTo>
                  <a:lnTo>
                    <a:pt x="118172" y="47987"/>
                  </a:lnTo>
                  <a:lnTo>
                    <a:pt x="127755" y="32201"/>
                  </a:lnTo>
                  <a:lnTo>
                    <a:pt x="128982" y="18383"/>
                  </a:lnTo>
                  <a:lnTo>
                    <a:pt x="128321" y="10747"/>
                  </a:lnTo>
                  <a:lnTo>
                    <a:pt x="124353" y="5656"/>
                  </a:lnTo>
                  <a:lnTo>
                    <a:pt x="110537" y="0"/>
                  </a:lnTo>
                  <a:lnTo>
                    <a:pt x="96400" y="1249"/>
                  </a:lnTo>
                  <a:lnTo>
                    <a:pt x="59287" y="18108"/>
                  </a:lnTo>
                  <a:lnTo>
                    <a:pt x="34054" y="40633"/>
                  </a:lnTo>
                  <a:lnTo>
                    <a:pt x="11592" y="68110"/>
                  </a:lnTo>
                  <a:lnTo>
                    <a:pt x="0" y="9707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204597" y="2165350"/>
              <a:ext cx="104439" cy="76201"/>
            </a:xfrm>
            <a:custGeom>
              <a:avLst/>
              <a:gdLst/>
              <a:ahLst/>
              <a:cxnLst/>
              <a:rect l="0" t="0" r="0" b="0"/>
              <a:pathLst>
                <a:path w="104439" h="76201">
                  <a:moveTo>
                    <a:pt x="36953" y="0"/>
                  </a:moveTo>
                  <a:lnTo>
                    <a:pt x="1632" y="29854"/>
                  </a:lnTo>
                  <a:lnTo>
                    <a:pt x="0" y="34013"/>
                  </a:lnTo>
                  <a:lnTo>
                    <a:pt x="323" y="38198"/>
                  </a:lnTo>
                  <a:lnTo>
                    <a:pt x="1950" y="42399"/>
                  </a:lnTo>
                  <a:lnTo>
                    <a:pt x="5856" y="45199"/>
                  </a:lnTo>
                  <a:lnTo>
                    <a:pt x="17723" y="48311"/>
                  </a:lnTo>
                  <a:lnTo>
                    <a:pt x="36900" y="46692"/>
                  </a:lnTo>
                  <a:lnTo>
                    <a:pt x="75048" y="35808"/>
                  </a:lnTo>
                  <a:lnTo>
                    <a:pt x="90731" y="26211"/>
                  </a:lnTo>
                  <a:lnTo>
                    <a:pt x="104314" y="14430"/>
                  </a:lnTo>
                  <a:lnTo>
                    <a:pt x="104438" y="11031"/>
                  </a:lnTo>
                  <a:lnTo>
                    <a:pt x="101699" y="8059"/>
                  </a:lnTo>
                  <a:lnTo>
                    <a:pt x="97050" y="5373"/>
                  </a:lnTo>
                  <a:lnTo>
                    <a:pt x="91129" y="4993"/>
                  </a:lnTo>
                  <a:lnTo>
                    <a:pt x="70017" y="11200"/>
                  </a:lnTo>
                  <a:lnTo>
                    <a:pt x="37126" y="29993"/>
                  </a:lnTo>
                  <a:lnTo>
                    <a:pt x="33541" y="34812"/>
                  </a:lnTo>
                  <a:lnTo>
                    <a:pt x="31856" y="40142"/>
                  </a:lnTo>
                  <a:lnTo>
                    <a:pt x="31438" y="45811"/>
                  </a:lnTo>
                  <a:lnTo>
                    <a:pt x="33276" y="50296"/>
                  </a:lnTo>
                  <a:lnTo>
                    <a:pt x="40963" y="57161"/>
                  </a:lnTo>
                  <a:lnTo>
                    <a:pt x="45977" y="58569"/>
                  </a:lnTo>
                  <a:lnTo>
                    <a:pt x="63145" y="57178"/>
                  </a:lnTo>
                  <a:lnTo>
                    <a:pt x="80932" y="51592"/>
                  </a:lnTo>
                  <a:lnTo>
                    <a:pt x="90836" y="45037"/>
                  </a:lnTo>
                  <a:lnTo>
                    <a:pt x="91925" y="43430"/>
                  </a:lnTo>
                  <a:lnTo>
                    <a:pt x="90535" y="43065"/>
                  </a:lnTo>
                  <a:lnTo>
                    <a:pt x="87491" y="43526"/>
                  </a:lnTo>
                  <a:lnTo>
                    <a:pt x="76465" y="50918"/>
                  </a:lnTo>
                  <a:lnTo>
                    <a:pt x="56003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369484" y="2317750"/>
              <a:ext cx="144139" cy="101601"/>
            </a:xfrm>
            <a:custGeom>
              <a:avLst/>
              <a:gdLst/>
              <a:ahLst/>
              <a:cxnLst/>
              <a:rect l="0" t="0" r="0" b="0"/>
              <a:pathLst>
                <a:path w="144139" h="101601">
                  <a:moveTo>
                    <a:pt x="75266" y="0"/>
                  </a:moveTo>
                  <a:lnTo>
                    <a:pt x="65153" y="3371"/>
                  </a:lnTo>
                  <a:lnTo>
                    <a:pt x="5930" y="50747"/>
                  </a:lnTo>
                  <a:lnTo>
                    <a:pt x="1525" y="54998"/>
                  </a:lnTo>
                  <a:lnTo>
                    <a:pt x="0" y="59243"/>
                  </a:lnTo>
                  <a:lnTo>
                    <a:pt x="394" y="63484"/>
                  </a:lnTo>
                  <a:lnTo>
                    <a:pt x="2068" y="67723"/>
                  </a:lnTo>
                  <a:lnTo>
                    <a:pt x="11454" y="74314"/>
                  </a:lnTo>
                  <a:lnTo>
                    <a:pt x="17908" y="77059"/>
                  </a:lnTo>
                  <a:lnTo>
                    <a:pt x="70503" y="76601"/>
                  </a:lnTo>
                  <a:lnTo>
                    <a:pt x="92905" y="69577"/>
                  </a:lnTo>
                  <a:lnTo>
                    <a:pt x="123999" y="50485"/>
                  </a:lnTo>
                  <a:lnTo>
                    <a:pt x="142591" y="33805"/>
                  </a:lnTo>
                  <a:lnTo>
                    <a:pt x="144138" y="29592"/>
                  </a:lnTo>
                  <a:lnTo>
                    <a:pt x="143759" y="25372"/>
                  </a:lnTo>
                  <a:lnTo>
                    <a:pt x="142094" y="21148"/>
                  </a:lnTo>
                  <a:lnTo>
                    <a:pt x="138163" y="18332"/>
                  </a:lnTo>
                  <a:lnTo>
                    <a:pt x="126268" y="15203"/>
                  </a:lnTo>
                  <a:lnTo>
                    <a:pt x="111574" y="17575"/>
                  </a:lnTo>
                  <a:lnTo>
                    <a:pt x="59462" y="42619"/>
                  </a:lnTo>
                  <a:lnTo>
                    <a:pt x="41499" y="55118"/>
                  </a:lnTo>
                  <a:lnTo>
                    <a:pt x="30610" y="71129"/>
                  </a:lnTo>
                  <a:lnTo>
                    <a:pt x="29973" y="76347"/>
                  </a:lnTo>
                  <a:lnTo>
                    <a:pt x="33028" y="85908"/>
                  </a:lnTo>
                  <a:lnTo>
                    <a:pt x="40971" y="92980"/>
                  </a:lnTo>
                  <a:lnTo>
                    <a:pt x="51557" y="97769"/>
                  </a:lnTo>
                  <a:lnTo>
                    <a:pt x="75266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482664" y="2457450"/>
              <a:ext cx="128347" cy="133351"/>
            </a:xfrm>
            <a:custGeom>
              <a:avLst/>
              <a:gdLst/>
              <a:ahLst/>
              <a:cxnLst/>
              <a:rect l="0" t="0" r="0" b="0"/>
              <a:pathLst>
                <a:path w="128347" h="133351">
                  <a:moveTo>
                    <a:pt x="89086" y="0"/>
                  </a:moveTo>
                  <a:lnTo>
                    <a:pt x="44533" y="34719"/>
                  </a:lnTo>
                  <a:lnTo>
                    <a:pt x="3264" y="73827"/>
                  </a:lnTo>
                  <a:lnTo>
                    <a:pt x="827" y="78852"/>
                  </a:lnTo>
                  <a:lnTo>
                    <a:pt x="0" y="90079"/>
                  </a:lnTo>
                  <a:lnTo>
                    <a:pt x="2179" y="93213"/>
                  </a:lnTo>
                  <a:lnTo>
                    <a:pt x="5748" y="94598"/>
                  </a:lnTo>
                  <a:lnTo>
                    <a:pt x="33427" y="91750"/>
                  </a:lnTo>
                  <a:lnTo>
                    <a:pt x="92577" y="67405"/>
                  </a:lnTo>
                  <a:lnTo>
                    <a:pt x="126809" y="46523"/>
                  </a:lnTo>
                  <a:lnTo>
                    <a:pt x="128346" y="44421"/>
                  </a:lnTo>
                  <a:lnTo>
                    <a:pt x="126548" y="43725"/>
                  </a:lnTo>
                  <a:lnTo>
                    <a:pt x="122528" y="43967"/>
                  </a:lnTo>
                  <a:lnTo>
                    <a:pt x="100866" y="54494"/>
                  </a:lnTo>
                  <a:lnTo>
                    <a:pt x="73286" y="74291"/>
                  </a:lnTo>
                  <a:lnTo>
                    <a:pt x="63159" y="90216"/>
                  </a:lnTo>
                  <a:lnTo>
                    <a:pt x="61806" y="102185"/>
                  </a:lnTo>
                  <a:lnTo>
                    <a:pt x="62432" y="108340"/>
                  </a:lnTo>
                  <a:lnTo>
                    <a:pt x="64967" y="113149"/>
                  </a:lnTo>
                  <a:lnTo>
                    <a:pt x="73428" y="120374"/>
                  </a:lnTo>
                  <a:lnTo>
                    <a:pt x="95436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182963" y="2544859"/>
              <a:ext cx="153838" cy="85580"/>
            </a:xfrm>
            <a:custGeom>
              <a:avLst/>
              <a:gdLst/>
              <a:ahLst/>
              <a:cxnLst/>
              <a:rect l="0" t="0" r="0" b="0"/>
              <a:pathLst>
                <a:path w="153838" h="85580">
                  <a:moveTo>
                    <a:pt x="153837" y="58641"/>
                  </a:moveTo>
                  <a:lnTo>
                    <a:pt x="90880" y="29697"/>
                  </a:lnTo>
                  <a:lnTo>
                    <a:pt x="77878" y="25080"/>
                  </a:lnTo>
                  <a:lnTo>
                    <a:pt x="55288" y="25257"/>
                  </a:lnTo>
                  <a:lnTo>
                    <a:pt x="27440" y="32343"/>
                  </a:lnTo>
                  <a:lnTo>
                    <a:pt x="14405" y="38957"/>
                  </a:lnTo>
                  <a:lnTo>
                    <a:pt x="5319" y="48481"/>
                  </a:lnTo>
                  <a:lnTo>
                    <a:pt x="1908" y="53985"/>
                  </a:lnTo>
                  <a:lnTo>
                    <a:pt x="0" y="65743"/>
                  </a:lnTo>
                  <a:lnTo>
                    <a:pt x="479" y="71843"/>
                  </a:lnTo>
                  <a:lnTo>
                    <a:pt x="2915" y="76614"/>
                  </a:lnTo>
                  <a:lnTo>
                    <a:pt x="11266" y="83797"/>
                  </a:lnTo>
                  <a:lnTo>
                    <a:pt x="23915" y="85579"/>
                  </a:lnTo>
                  <a:lnTo>
                    <a:pt x="64680" y="77268"/>
                  </a:lnTo>
                  <a:lnTo>
                    <a:pt x="90286" y="65770"/>
                  </a:lnTo>
                  <a:lnTo>
                    <a:pt x="106001" y="50640"/>
                  </a:lnTo>
                  <a:lnTo>
                    <a:pt x="116223" y="32752"/>
                  </a:lnTo>
                  <a:lnTo>
                    <a:pt x="117599" y="20323"/>
                  </a:lnTo>
                  <a:lnTo>
                    <a:pt x="116979" y="14046"/>
                  </a:lnTo>
                  <a:lnTo>
                    <a:pt x="114448" y="9155"/>
                  </a:lnTo>
                  <a:lnTo>
                    <a:pt x="105992" y="1840"/>
                  </a:lnTo>
                  <a:lnTo>
                    <a:pt x="93297" y="0"/>
                  </a:lnTo>
                  <a:lnTo>
                    <a:pt x="79658" y="2239"/>
                  </a:lnTo>
                  <a:lnTo>
                    <a:pt x="51528" y="19080"/>
                  </a:lnTo>
                  <a:lnTo>
                    <a:pt x="36348" y="34690"/>
                  </a:lnTo>
                  <a:lnTo>
                    <a:pt x="33883" y="40557"/>
                  </a:lnTo>
                  <a:lnTo>
                    <a:pt x="33026" y="52720"/>
                  </a:lnTo>
                  <a:lnTo>
                    <a:pt x="35196" y="57516"/>
                  </a:lnTo>
                  <a:lnTo>
                    <a:pt x="43252" y="64726"/>
                  </a:lnTo>
                  <a:lnTo>
                    <a:pt x="48364" y="66225"/>
                  </a:lnTo>
                  <a:lnTo>
                    <a:pt x="59688" y="66010"/>
                  </a:lnTo>
                  <a:lnTo>
                    <a:pt x="77963" y="61922"/>
                  </a:lnTo>
                  <a:lnTo>
                    <a:pt x="88600" y="54454"/>
                  </a:lnTo>
                  <a:lnTo>
                    <a:pt x="103037" y="395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056035" y="2367430"/>
              <a:ext cx="144787" cy="100728"/>
            </a:xfrm>
            <a:custGeom>
              <a:avLst/>
              <a:gdLst/>
              <a:ahLst/>
              <a:cxnLst/>
              <a:rect l="0" t="0" r="0" b="0"/>
              <a:pathLst>
                <a:path w="144787" h="100728">
                  <a:moveTo>
                    <a:pt x="71215" y="7470"/>
                  </a:moveTo>
                  <a:lnTo>
                    <a:pt x="28596" y="34202"/>
                  </a:lnTo>
                  <a:lnTo>
                    <a:pt x="9669" y="52314"/>
                  </a:lnTo>
                  <a:lnTo>
                    <a:pt x="1998" y="64795"/>
                  </a:lnTo>
                  <a:lnTo>
                    <a:pt x="0" y="77398"/>
                  </a:lnTo>
                  <a:lnTo>
                    <a:pt x="455" y="83722"/>
                  </a:lnTo>
                  <a:lnTo>
                    <a:pt x="3581" y="88643"/>
                  </a:lnTo>
                  <a:lnTo>
                    <a:pt x="14579" y="95993"/>
                  </a:lnTo>
                  <a:lnTo>
                    <a:pt x="40009" y="100727"/>
                  </a:lnTo>
                  <a:lnTo>
                    <a:pt x="66516" y="95387"/>
                  </a:lnTo>
                  <a:lnTo>
                    <a:pt x="95687" y="80236"/>
                  </a:lnTo>
                  <a:lnTo>
                    <a:pt x="129564" y="49632"/>
                  </a:lnTo>
                  <a:lnTo>
                    <a:pt x="138540" y="38203"/>
                  </a:lnTo>
                  <a:lnTo>
                    <a:pt x="143471" y="24186"/>
                  </a:lnTo>
                  <a:lnTo>
                    <a:pt x="144786" y="16498"/>
                  </a:lnTo>
                  <a:lnTo>
                    <a:pt x="143545" y="10666"/>
                  </a:lnTo>
                  <a:lnTo>
                    <a:pt x="140602" y="6073"/>
                  </a:lnTo>
                  <a:lnTo>
                    <a:pt x="136523" y="2305"/>
                  </a:lnTo>
                  <a:lnTo>
                    <a:pt x="122583" y="0"/>
                  </a:lnTo>
                  <a:lnTo>
                    <a:pt x="91632" y="4270"/>
                  </a:lnTo>
                  <a:lnTo>
                    <a:pt x="52285" y="24865"/>
                  </a:lnTo>
                  <a:lnTo>
                    <a:pt x="36522" y="37240"/>
                  </a:lnTo>
                  <a:lnTo>
                    <a:pt x="33975" y="42133"/>
                  </a:lnTo>
                  <a:lnTo>
                    <a:pt x="33027" y="53215"/>
                  </a:lnTo>
                  <a:lnTo>
                    <a:pt x="35878" y="57016"/>
                  </a:lnTo>
                  <a:lnTo>
                    <a:pt x="46573" y="61241"/>
                  </a:lnTo>
                  <a:lnTo>
                    <a:pt x="58852" y="59355"/>
                  </a:lnTo>
                  <a:lnTo>
                    <a:pt x="71365" y="53108"/>
                  </a:lnTo>
                  <a:lnTo>
                    <a:pt x="94763" y="31850"/>
                  </a:lnTo>
                  <a:lnTo>
                    <a:pt x="109315" y="138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976615" y="2242073"/>
              <a:ext cx="112536" cy="113778"/>
            </a:xfrm>
            <a:custGeom>
              <a:avLst/>
              <a:gdLst/>
              <a:ahLst/>
              <a:cxnLst/>
              <a:rect l="0" t="0" r="0" b="0"/>
              <a:pathLst>
                <a:path w="112536" h="113778">
                  <a:moveTo>
                    <a:pt x="112535" y="12177"/>
                  </a:moveTo>
                  <a:lnTo>
                    <a:pt x="92257" y="3449"/>
                  </a:lnTo>
                  <a:lnTo>
                    <a:pt x="52828" y="0"/>
                  </a:lnTo>
                  <a:lnTo>
                    <a:pt x="31109" y="3003"/>
                  </a:lnTo>
                  <a:lnTo>
                    <a:pt x="14639" y="11732"/>
                  </a:lnTo>
                  <a:lnTo>
                    <a:pt x="7172" y="21151"/>
                  </a:lnTo>
                  <a:lnTo>
                    <a:pt x="2207" y="33099"/>
                  </a:lnTo>
                  <a:lnTo>
                    <a:pt x="0" y="47816"/>
                  </a:lnTo>
                  <a:lnTo>
                    <a:pt x="2783" y="60002"/>
                  </a:lnTo>
                  <a:lnTo>
                    <a:pt x="5500" y="65227"/>
                  </a:lnTo>
                  <a:lnTo>
                    <a:pt x="9428" y="68005"/>
                  </a:lnTo>
                  <a:lnTo>
                    <a:pt x="14164" y="69151"/>
                  </a:lnTo>
                  <a:lnTo>
                    <a:pt x="30942" y="67393"/>
                  </a:lnTo>
                  <a:lnTo>
                    <a:pt x="49319" y="60522"/>
                  </a:lnTo>
                  <a:lnTo>
                    <a:pt x="75753" y="41487"/>
                  </a:lnTo>
                  <a:lnTo>
                    <a:pt x="88309" y="28309"/>
                  </a:lnTo>
                  <a:lnTo>
                    <a:pt x="94242" y="17230"/>
                  </a:lnTo>
                  <a:lnTo>
                    <a:pt x="93990" y="12723"/>
                  </a:lnTo>
                  <a:lnTo>
                    <a:pt x="91705" y="9013"/>
                  </a:lnTo>
                  <a:lnTo>
                    <a:pt x="88065" y="5835"/>
                  </a:lnTo>
                  <a:lnTo>
                    <a:pt x="83521" y="5126"/>
                  </a:lnTo>
                  <a:lnTo>
                    <a:pt x="72829" y="8102"/>
                  </a:lnTo>
                  <a:lnTo>
                    <a:pt x="62903" y="16010"/>
                  </a:lnTo>
                  <a:lnTo>
                    <a:pt x="41428" y="40068"/>
                  </a:lnTo>
                  <a:lnTo>
                    <a:pt x="35541" y="51384"/>
                  </a:lnTo>
                  <a:lnTo>
                    <a:pt x="36217" y="65350"/>
                  </a:lnTo>
                  <a:lnTo>
                    <a:pt x="38373" y="73026"/>
                  </a:lnTo>
                  <a:lnTo>
                    <a:pt x="46413" y="85317"/>
                  </a:lnTo>
                  <a:lnTo>
                    <a:pt x="58453" y="95484"/>
                  </a:lnTo>
                  <a:lnTo>
                    <a:pt x="93485" y="1137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196131" y="2082800"/>
              <a:ext cx="112470" cy="101601"/>
            </a:xfrm>
            <a:custGeom>
              <a:avLst/>
              <a:gdLst/>
              <a:ahLst/>
              <a:cxnLst/>
              <a:rect l="0" t="0" r="0" b="0"/>
              <a:pathLst>
                <a:path w="112470" h="101601">
                  <a:moveTo>
                    <a:pt x="112469" y="0"/>
                  </a:moveTo>
                  <a:lnTo>
                    <a:pt x="50025" y="14747"/>
                  </a:lnTo>
                  <a:lnTo>
                    <a:pt x="12550" y="34136"/>
                  </a:lnTo>
                  <a:lnTo>
                    <a:pt x="1974" y="42453"/>
                  </a:lnTo>
                  <a:lnTo>
                    <a:pt x="0" y="47352"/>
                  </a:lnTo>
                  <a:lnTo>
                    <a:pt x="96" y="52735"/>
                  </a:lnTo>
                  <a:lnTo>
                    <a:pt x="1570" y="58440"/>
                  </a:lnTo>
                  <a:lnTo>
                    <a:pt x="4670" y="62949"/>
                  </a:lnTo>
                  <a:lnTo>
                    <a:pt x="13758" y="69840"/>
                  </a:lnTo>
                  <a:lnTo>
                    <a:pt x="37517" y="74316"/>
                  </a:lnTo>
                  <a:lnTo>
                    <a:pt x="83750" y="74070"/>
                  </a:lnTo>
                  <a:lnTo>
                    <a:pt x="97589" y="70315"/>
                  </a:lnTo>
                  <a:lnTo>
                    <a:pt x="108443" y="63942"/>
                  </a:lnTo>
                  <a:lnTo>
                    <a:pt x="110490" y="60267"/>
                  </a:lnTo>
                  <a:lnTo>
                    <a:pt x="110445" y="56405"/>
                  </a:lnTo>
                  <a:lnTo>
                    <a:pt x="109003" y="52420"/>
                  </a:lnTo>
                  <a:lnTo>
                    <a:pt x="101756" y="46111"/>
                  </a:lnTo>
                  <a:lnTo>
                    <a:pt x="96861" y="43441"/>
                  </a:lnTo>
                  <a:lnTo>
                    <a:pt x="83895" y="42355"/>
                  </a:lnTo>
                  <a:lnTo>
                    <a:pt x="52576" y="47407"/>
                  </a:lnTo>
                  <a:lnTo>
                    <a:pt x="34359" y="56537"/>
                  </a:lnTo>
                  <a:lnTo>
                    <a:pt x="31468" y="61680"/>
                  </a:lnTo>
                  <a:lnTo>
                    <a:pt x="30137" y="74921"/>
                  </a:lnTo>
                  <a:lnTo>
                    <a:pt x="32181" y="80992"/>
                  </a:lnTo>
                  <a:lnTo>
                    <a:pt x="40097" y="91500"/>
                  </a:lnTo>
                  <a:lnTo>
                    <a:pt x="52552" y="97111"/>
                  </a:lnTo>
                  <a:lnTo>
                    <a:pt x="93419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371062" y="1957363"/>
              <a:ext cx="146120" cy="78229"/>
            </a:xfrm>
            <a:custGeom>
              <a:avLst/>
              <a:gdLst/>
              <a:ahLst/>
              <a:cxnLst/>
              <a:rect l="0" t="0" r="0" b="0"/>
              <a:pathLst>
                <a:path w="146120" h="78229">
                  <a:moveTo>
                    <a:pt x="89938" y="17487"/>
                  </a:moveTo>
                  <a:lnTo>
                    <a:pt x="79825" y="14116"/>
                  </a:lnTo>
                  <a:lnTo>
                    <a:pt x="69216" y="14342"/>
                  </a:lnTo>
                  <a:lnTo>
                    <a:pt x="38918" y="22848"/>
                  </a:lnTo>
                  <a:lnTo>
                    <a:pt x="15576" y="37178"/>
                  </a:lnTo>
                  <a:lnTo>
                    <a:pt x="6794" y="45994"/>
                  </a:lnTo>
                  <a:lnTo>
                    <a:pt x="539" y="56968"/>
                  </a:lnTo>
                  <a:lnTo>
                    <a:pt x="0" y="62152"/>
                  </a:lnTo>
                  <a:lnTo>
                    <a:pt x="3164" y="71675"/>
                  </a:lnTo>
                  <a:lnTo>
                    <a:pt x="7394" y="74779"/>
                  </a:lnTo>
                  <a:lnTo>
                    <a:pt x="19621" y="78228"/>
                  </a:lnTo>
                  <a:lnTo>
                    <a:pt x="50466" y="75372"/>
                  </a:lnTo>
                  <a:lnTo>
                    <a:pt x="95524" y="62618"/>
                  </a:lnTo>
                  <a:lnTo>
                    <a:pt x="140114" y="33060"/>
                  </a:lnTo>
                  <a:lnTo>
                    <a:pt x="143850" y="27164"/>
                  </a:lnTo>
                  <a:lnTo>
                    <a:pt x="146119" y="13086"/>
                  </a:lnTo>
                  <a:lnTo>
                    <a:pt x="143620" y="8203"/>
                  </a:lnTo>
                  <a:lnTo>
                    <a:pt x="139132" y="4947"/>
                  </a:lnTo>
                  <a:lnTo>
                    <a:pt x="126619" y="1331"/>
                  </a:lnTo>
                  <a:lnTo>
                    <a:pt x="104413" y="0"/>
                  </a:lnTo>
                  <a:lnTo>
                    <a:pt x="67751" y="7388"/>
                  </a:lnTo>
                  <a:lnTo>
                    <a:pt x="49811" y="16768"/>
                  </a:lnTo>
                  <a:lnTo>
                    <a:pt x="46959" y="21241"/>
                  </a:lnTo>
                  <a:lnTo>
                    <a:pt x="45672" y="31856"/>
                  </a:lnTo>
                  <a:lnTo>
                    <a:pt x="47727" y="36944"/>
                  </a:lnTo>
                  <a:lnTo>
                    <a:pt x="55656" y="46360"/>
                  </a:lnTo>
                  <a:lnTo>
                    <a:pt x="82356" y="58834"/>
                  </a:lnTo>
                  <a:lnTo>
                    <a:pt x="108988" y="682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13558" y="2165350"/>
              <a:ext cx="180558" cy="58841"/>
            </a:xfrm>
            <a:custGeom>
              <a:avLst/>
              <a:gdLst/>
              <a:ahLst/>
              <a:cxnLst/>
              <a:rect l="0" t="0" r="0" b="0"/>
              <a:pathLst>
                <a:path w="180558" h="58841">
                  <a:moveTo>
                    <a:pt x="93492" y="0"/>
                  </a:moveTo>
                  <a:lnTo>
                    <a:pt x="46509" y="5070"/>
                  </a:lnTo>
                  <a:lnTo>
                    <a:pt x="25479" y="11537"/>
                  </a:lnTo>
                  <a:lnTo>
                    <a:pt x="879" y="30038"/>
                  </a:lnTo>
                  <a:lnTo>
                    <a:pt x="0" y="34842"/>
                  </a:lnTo>
                  <a:lnTo>
                    <a:pt x="1531" y="40161"/>
                  </a:lnTo>
                  <a:lnTo>
                    <a:pt x="4668" y="45824"/>
                  </a:lnTo>
                  <a:lnTo>
                    <a:pt x="9581" y="49599"/>
                  </a:lnTo>
                  <a:lnTo>
                    <a:pt x="22567" y="53794"/>
                  </a:lnTo>
                  <a:lnTo>
                    <a:pt x="42373" y="52785"/>
                  </a:lnTo>
                  <a:lnTo>
                    <a:pt x="104463" y="38012"/>
                  </a:lnTo>
                  <a:lnTo>
                    <a:pt x="117418" y="33122"/>
                  </a:lnTo>
                  <a:lnTo>
                    <a:pt x="127879" y="26245"/>
                  </a:lnTo>
                  <a:lnTo>
                    <a:pt x="129117" y="22436"/>
                  </a:lnTo>
                  <a:lnTo>
                    <a:pt x="127826" y="18485"/>
                  </a:lnTo>
                  <a:lnTo>
                    <a:pt x="124848" y="14440"/>
                  </a:lnTo>
                  <a:lnTo>
                    <a:pt x="119335" y="12449"/>
                  </a:lnTo>
                  <a:lnTo>
                    <a:pt x="96132" y="13018"/>
                  </a:lnTo>
                  <a:lnTo>
                    <a:pt x="62090" y="21487"/>
                  </a:lnTo>
                  <a:lnTo>
                    <a:pt x="46166" y="30983"/>
                  </a:lnTo>
                  <a:lnTo>
                    <a:pt x="44302" y="35472"/>
                  </a:lnTo>
                  <a:lnTo>
                    <a:pt x="44471" y="40581"/>
                  </a:lnTo>
                  <a:lnTo>
                    <a:pt x="45995" y="46104"/>
                  </a:lnTo>
                  <a:lnTo>
                    <a:pt x="49833" y="50492"/>
                  </a:lnTo>
                  <a:lnTo>
                    <a:pt x="61623" y="57248"/>
                  </a:lnTo>
                  <a:lnTo>
                    <a:pt x="76271" y="58840"/>
                  </a:lnTo>
                  <a:lnTo>
                    <a:pt x="121380" y="51597"/>
                  </a:lnTo>
                  <a:lnTo>
                    <a:pt x="167997" y="33696"/>
                  </a:lnTo>
                  <a:lnTo>
                    <a:pt x="178581" y="26500"/>
                  </a:lnTo>
                  <a:lnTo>
                    <a:pt x="180557" y="22605"/>
                  </a:lnTo>
                  <a:lnTo>
                    <a:pt x="180463" y="18598"/>
                  </a:lnTo>
                  <a:lnTo>
                    <a:pt x="178989" y="14515"/>
                  </a:lnTo>
                  <a:lnTo>
                    <a:pt x="174479" y="11794"/>
                  </a:lnTo>
                  <a:lnTo>
                    <a:pt x="160060" y="8769"/>
                  </a:lnTo>
                  <a:lnTo>
                    <a:pt x="112542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706214" y="2000250"/>
              <a:ext cx="154506" cy="74320"/>
            </a:xfrm>
            <a:custGeom>
              <a:avLst/>
              <a:gdLst/>
              <a:ahLst/>
              <a:cxnLst/>
              <a:rect l="0" t="0" r="0" b="0"/>
              <a:pathLst>
                <a:path w="154506" h="74320">
                  <a:moveTo>
                    <a:pt x="110386" y="25400"/>
                  </a:moveTo>
                  <a:lnTo>
                    <a:pt x="103644" y="18658"/>
                  </a:lnTo>
                  <a:lnTo>
                    <a:pt x="90927" y="15348"/>
                  </a:lnTo>
                  <a:lnTo>
                    <a:pt x="74926" y="15288"/>
                  </a:lnTo>
                  <a:lnTo>
                    <a:pt x="54018" y="23188"/>
                  </a:lnTo>
                  <a:lnTo>
                    <a:pt x="24960" y="42600"/>
                  </a:lnTo>
                  <a:lnTo>
                    <a:pt x="22391" y="47450"/>
                  </a:lnTo>
                  <a:lnTo>
                    <a:pt x="21418" y="58483"/>
                  </a:lnTo>
                  <a:lnTo>
                    <a:pt x="23557" y="62978"/>
                  </a:lnTo>
                  <a:lnTo>
                    <a:pt x="31579" y="69853"/>
                  </a:lnTo>
                  <a:lnTo>
                    <a:pt x="51366" y="74319"/>
                  </a:lnTo>
                  <a:lnTo>
                    <a:pt x="100010" y="67197"/>
                  </a:lnTo>
                  <a:lnTo>
                    <a:pt x="141783" y="46148"/>
                  </a:lnTo>
                  <a:lnTo>
                    <a:pt x="150916" y="36032"/>
                  </a:lnTo>
                  <a:lnTo>
                    <a:pt x="154340" y="30372"/>
                  </a:lnTo>
                  <a:lnTo>
                    <a:pt x="154505" y="25187"/>
                  </a:lnTo>
                  <a:lnTo>
                    <a:pt x="152499" y="20319"/>
                  </a:lnTo>
                  <a:lnTo>
                    <a:pt x="149044" y="15663"/>
                  </a:lnTo>
                  <a:lnTo>
                    <a:pt x="137681" y="8607"/>
                  </a:lnTo>
                  <a:lnTo>
                    <a:pt x="122517" y="3826"/>
                  </a:lnTo>
                  <a:lnTo>
                    <a:pt x="82156" y="2637"/>
                  </a:lnTo>
                  <a:lnTo>
                    <a:pt x="24234" y="12932"/>
                  </a:lnTo>
                  <a:lnTo>
                    <a:pt x="10713" y="17742"/>
                  </a:lnTo>
                  <a:lnTo>
                    <a:pt x="0" y="24583"/>
                  </a:lnTo>
                  <a:lnTo>
                    <a:pt x="106" y="26972"/>
                  </a:lnTo>
                  <a:lnTo>
                    <a:pt x="3705" y="28565"/>
                  </a:lnTo>
                  <a:lnTo>
                    <a:pt x="17111" y="29629"/>
                  </a:lnTo>
                  <a:lnTo>
                    <a:pt x="76359" y="19384"/>
                  </a:lnTo>
                  <a:lnTo>
                    <a:pt x="12943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729363" y="1842850"/>
              <a:ext cx="130817" cy="55801"/>
            </a:xfrm>
            <a:custGeom>
              <a:avLst/>
              <a:gdLst/>
              <a:ahLst/>
              <a:cxnLst/>
              <a:rect l="0" t="0" r="0" b="0"/>
              <a:pathLst>
                <a:path w="130817" h="55801">
                  <a:moveTo>
                    <a:pt x="99937" y="5000"/>
                  </a:moveTo>
                  <a:lnTo>
                    <a:pt x="74188" y="3119"/>
                  </a:lnTo>
                  <a:lnTo>
                    <a:pt x="67954" y="1629"/>
                  </a:lnTo>
                  <a:lnTo>
                    <a:pt x="55384" y="3737"/>
                  </a:lnTo>
                  <a:lnTo>
                    <a:pt x="49068" y="6275"/>
                  </a:lnTo>
                  <a:lnTo>
                    <a:pt x="40169" y="14739"/>
                  </a:lnTo>
                  <a:lnTo>
                    <a:pt x="36809" y="19959"/>
                  </a:lnTo>
                  <a:lnTo>
                    <a:pt x="36685" y="24851"/>
                  </a:lnTo>
                  <a:lnTo>
                    <a:pt x="38719" y="29523"/>
                  </a:lnTo>
                  <a:lnTo>
                    <a:pt x="42191" y="34048"/>
                  </a:lnTo>
                  <a:lnTo>
                    <a:pt x="53576" y="39077"/>
                  </a:lnTo>
                  <a:lnTo>
                    <a:pt x="68043" y="40606"/>
                  </a:lnTo>
                  <a:lnTo>
                    <a:pt x="105292" y="34026"/>
                  </a:lnTo>
                  <a:lnTo>
                    <a:pt x="125042" y="24733"/>
                  </a:lnTo>
                  <a:lnTo>
                    <a:pt x="128669" y="20272"/>
                  </a:lnTo>
                  <a:lnTo>
                    <a:pt x="130380" y="15181"/>
                  </a:lnTo>
                  <a:lnTo>
                    <a:pt x="130816" y="9671"/>
                  </a:lnTo>
                  <a:lnTo>
                    <a:pt x="127578" y="5997"/>
                  </a:lnTo>
                  <a:lnTo>
                    <a:pt x="114574" y="1915"/>
                  </a:lnTo>
                  <a:lnTo>
                    <a:pt x="81845" y="0"/>
                  </a:lnTo>
                  <a:lnTo>
                    <a:pt x="38514" y="7573"/>
                  </a:lnTo>
                  <a:lnTo>
                    <a:pt x="12153" y="20743"/>
                  </a:lnTo>
                  <a:lnTo>
                    <a:pt x="1890" y="28695"/>
                  </a:lnTo>
                  <a:lnTo>
                    <a:pt x="0" y="32791"/>
                  </a:lnTo>
                  <a:lnTo>
                    <a:pt x="152" y="36933"/>
                  </a:lnTo>
                  <a:lnTo>
                    <a:pt x="1664" y="41105"/>
                  </a:lnTo>
                  <a:lnTo>
                    <a:pt x="8988" y="47623"/>
                  </a:lnTo>
                  <a:lnTo>
                    <a:pt x="20004" y="52166"/>
                  </a:lnTo>
                  <a:lnTo>
                    <a:pt x="77340" y="55587"/>
                  </a:lnTo>
                  <a:lnTo>
                    <a:pt x="87237" y="55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013716" y="1792582"/>
              <a:ext cx="202935" cy="63129"/>
            </a:xfrm>
            <a:custGeom>
              <a:avLst/>
              <a:gdLst/>
              <a:ahLst/>
              <a:cxnLst/>
              <a:rect l="0" t="0" r="0" b="0"/>
              <a:pathLst>
                <a:path w="202935" h="63129">
                  <a:moveTo>
                    <a:pt x="120384" y="10818"/>
                  </a:moveTo>
                  <a:lnTo>
                    <a:pt x="113643" y="4076"/>
                  </a:lnTo>
                  <a:lnTo>
                    <a:pt x="102807" y="766"/>
                  </a:lnTo>
                  <a:lnTo>
                    <a:pt x="88583" y="0"/>
                  </a:lnTo>
                  <a:lnTo>
                    <a:pt x="64709" y="4242"/>
                  </a:lnTo>
                  <a:lnTo>
                    <a:pt x="9810" y="25077"/>
                  </a:lnTo>
                  <a:lnTo>
                    <a:pt x="4335" y="28790"/>
                  </a:lnTo>
                  <a:lnTo>
                    <a:pt x="1390" y="33383"/>
                  </a:lnTo>
                  <a:lnTo>
                    <a:pt x="0" y="44130"/>
                  </a:lnTo>
                  <a:lnTo>
                    <a:pt x="2028" y="48548"/>
                  </a:lnTo>
                  <a:lnTo>
                    <a:pt x="9926" y="55339"/>
                  </a:lnTo>
                  <a:lnTo>
                    <a:pt x="29644" y="63128"/>
                  </a:lnTo>
                  <a:lnTo>
                    <a:pt x="92567" y="62076"/>
                  </a:lnTo>
                  <a:lnTo>
                    <a:pt x="142036" y="52820"/>
                  </a:lnTo>
                  <a:lnTo>
                    <a:pt x="163724" y="43332"/>
                  </a:lnTo>
                  <a:lnTo>
                    <a:pt x="173278" y="33735"/>
                  </a:lnTo>
                  <a:lnTo>
                    <a:pt x="176813" y="28213"/>
                  </a:lnTo>
                  <a:lnTo>
                    <a:pt x="176348" y="23826"/>
                  </a:lnTo>
                  <a:lnTo>
                    <a:pt x="173216" y="20195"/>
                  </a:lnTo>
                  <a:lnTo>
                    <a:pt x="168305" y="17070"/>
                  </a:lnTo>
                  <a:lnTo>
                    <a:pt x="144539" y="12670"/>
                  </a:lnTo>
                  <a:lnTo>
                    <a:pt x="101449" y="12943"/>
                  </a:lnTo>
                  <a:lnTo>
                    <a:pt x="70861" y="19704"/>
                  </a:lnTo>
                  <a:lnTo>
                    <a:pt x="66908" y="23092"/>
                  </a:lnTo>
                  <a:lnTo>
                    <a:pt x="64978" y="27468"/>
                  </a:lnTo>
                  <a:lnTo>
                    <a:pt x="64397" y="32501"/>
                  </a:lnTo>
                  <a:lnTo>
                    <a:pt x="66831" y="36562"/>
                  </a:lnTo>
                  <a:lnTo>
                    <a:pt x="77063" y="42956"/>
                  </a:lnTo>
                  <a:lnTo>
                    <a:pt x="121648" y="48133"/>
                  </a:lnTo>
                  <a:lnTo>
                    <a:pt x="177088" y="46968"/>
                  </a:lnTo>
                  <a:lnTo>
                    <a:pt x="202934" y="425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24506" y="1822450"/>
              <a:ext cx="121076" cy="82551"/>
            </a:xfrm>
            <a:custGeom>
              <a:avLst/>
              <a:gdLst/>
              <a:ahLst/>
              <a:cxnLst/>
              <a:rect l="0" t="0" r="0" b="0"/>
              <a:pathLst>
                <a:path w="121076" h="82551">
                  <a:moveTo>
                    <a:pt x="38094" y="0"/>
                  </a:moveTo>
                  <a:lnTo>
                    <a:pt x="27981" y="3371"/>
                  </a:lnTo>
                  <a:lnTo>
                    <a:pt x="21135" y="10670"/>
                  </a:lnTo>
                  <a:lnTo>
                    <a:pt x="16446" y="21676"/>
                  </a:lnTo>
                  <a:lnTo>
                    <a:pt x="14511" y="43033"/>
                  </a:lnTo>
                  <a:lnTo>
                    <a:pt x="16559" y="56520"/>
                  </a:lnTo>
                  <a:lnTo>
                    <a:pt x="25466" y="67689"/>
                  </a:lnTo>
                  <a:lnTo>
                    <a:pt x="31792" y="72642"/>
                  </a:lnTo>
                  <a:lnTo>
                    <a:pt x="46347" y="76265"/>
                  </a:lnTo>
                  <a:lnTo>
                    <a:pt x="75316" y="72842"/>
                  </a:lnTo>
                  <a:lnTo>
                    <a:pt x="91613" y="63995"/>
                  </a:lnTo>
                  <a:lnTo>
                    <a:pt x="118395" y="40074"/>
                  </a:lnTo>
                  <a:lnTo>
                    <a:pt x="120556" y="34477"/>
                  </a:lnTo>
                  <a:lnTo>
                    <a:pt x="121075" y="20732"/>
                  </a:lnTo>
                  <a:lnTo>
                    <a:pt x="118815" y="15233"/>
                  </a:lnTo>
                  <a:lnTo>
                    <a:pt x="110659" y="7240"/>
                  </a:lnTo>
                  <a:lnTo>
                    <a:pt x="98097" y="3218"/>
                  </a:lnTo>
                  <a:lnTo>
                    <a:pt x="83107" y="2136"/>
                  </a:lnTo>
                  <a:lnTo>
                    <a:pt x="58800" y="6199"/>
                  </a:lnTo>
                  <a:lnTo>
                    <a:pt x="20238" y="23821"/>
                  </a:lnTo>
                  <a:lnTo>
                    <a:pt x="3719" y="36143"/>
                  </a:lnTo>
                  <a:lnTo>
                    <a:pt x="1066" y="41734"/>
                  </a:lnTo>
                  <a:lnTo>
                    <a:pt x="0" y="55472"/>
                  </a:lnTo>
                  <a:lnTo>
                    <a:pt x="6344" y="82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326731" y="2260600"/>
              <a:ext cx="127920" cy="76331"/>
            </a:xfrm>
            <a:custGeom>
              <a:avLst/>
              <a:gdLst/>
              <a:ahLst/>
              <a:cxnLst/>
              <a:rect l="0" t="0" r="0" b="0"/>
              <a:pathLst>
                <a:path w="127920" h="76331">
                  <a:moveTo>
                    <a:pt x="26319" y="0"/>
                  </a:moveTo>
                  <a:lnTo>
                    <a:pt x="20544" y="14503"/>
                  </a:lnTo>
                  <a:lnTo>
                    <a:pt x="2554" y="39313"/>
                  </a:lnTo>
                  <a:lnTo>
                    <a:pt x="0" y="51339"/>
                  </a:lnTo>
                  <a:lnTo>
                    <a:pt x="306" y="57509"/>
                  </a:lnTo>
                  <a:lnTo>
                    <a:pt x="2627" y="63034"/>
                  </a:lnTo>
                  <a:lnTo>
                    <a:pt x="10850" y="72935"/>
                  </a:lnTo>
                  <a:lnTo>
                    <a:pt x="16712" y="75435"/>
                  </a:lnTo>
                  <a:lnTo>
                    <a:pt x="30751" y="76330"/>
                  </a:lnTo>
                  <a:lnTo>
                    <a:pt x="73972" y="67373"/>
                  </a:lnTo>
                  <a:lnTo>
                    <a:pt x="95236" y="57906"/>
                  </a:lnTo>
                  <a:lnTo>
                    <a:pt x="111572" y="42793"/>
                  </a:lnTo>
                  <a:lnTo>
                    <a:pt x="121978" y="24909"/>
                  </a:lnTo>
                  <a:lnTo>
                    <a:pt x="121841" y="19428"/>
                  </a:lnTo>
                  <a:lnTo>
                    <a:pt x="119634" y="14363"/>
                  </a:lnTo>
                  <a:lnTo>
                    <a:pt x="116046" y="9575"/>
                  </a:lnTo>
                  <a:lnTo>
                    <a:pt x="102651" y="4256"/>
                  </a:lnTo>
                  <a:lnTo>
                    <a:pt x="85644" y="2597"/>
                  </a:lnTo>
                  <a:lnTo>
                    <a:pt x="46631" y="9087"/>
                  </a:lnTo>
                  <a:lnTo>
                    <a:pt x="7380" y="26688"/>
                  </a:lnTo>
                  <a:lnTo>
                    <a:pt x="3815" y="30492"/>
                  </a:lnTo>
                  <a:lnTo>
                    <a:pt x="2144" y="35145"/>
                  </a:lnTo>
                  <a:lnTo>
                    <a:pt x="1736" y="40363"/>
                  </a:lnTo>
                  <a:lnTo>
                    <a:pt x="3580" y="44548"/>
                  </a:lnTo>
                  <a:lnTo>
                    <a:pt x="11274" y="51079"/>
                  </a:lnTo>
                  <a:lnTo>
                    <a:pt x="30876" y="55351"/>
                  </a:lnTo>
                  <a:lnTo>
                    <a:pt x="88288" y="56992"/>
                  </a:lnTo>
                  <a:lnTo>
                    <a:pt x="127919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098666" y="2425700"/>
              <a:ext cx="175860" cy="95251"/>
            </a:xfrm>
            <a:custGeom>
              <a:avLst/>
              <a:gdLst/>
              <a:ahLst/>
              <a:cxnLst/>
              <a:rect l="0" t="0" r="0" b="0"/>
              <a:pathLst>
                <a:path w="175860" h="95251">
                  <a:moveTo>
                    <a:pt x="19434" y="0"/>
                  </a:moveTo>
                  <a:lnTo>
                    <a:pt x="12692" y="10113"/>
                  </a:lnTo>
                  <a:lnTo>
                    <a:pt x="12117" y="15209"/>
                  </a:lnTo>
                  <a:lnTo>
                    <a:pt x="15241" y="26515"/>
                  </a:lnTo>
                  <a:lnTo>
                    <a:pt x="24934" y="44780"/>
                  </a:lnTo>
                  <a:lnTo>
                    <a:pt x="34578" y="53534"/>
                  </a:lnTo>
                  <a:lnTo>
                    <a:pt x="58017" y="64902"/>
                  </a:lnTo>
                  <a:lnTo>
                    <a:pt x="80098" y="68384"/>
                  </a:lnTo>
                  <a:lnTo>
                    <a:pt x="107774" y="64491"/>
                  </a:lnTo>
                  <a:lnTo>
                    <a:pt x="120785" y="60883"/>
                  </a:lnTo>
                  <a:lnTo>
                    <a:pt x="125807" y="57522"/>
                  </a:lnTo>
                  <a:lnTo>
                    <a:pt x="133268" y="48143"/>
                  </a:lnTo>
                  <a:lnTo>
                    <a:pt x="135173" y="36919"/>
                  </a:lnTo>
                  <a:lnTo>
                    <a:pt x="134694" y="30963"/>
                  </a:lnTo>
                  <a:lnTo>
                    <a:pt x="131552" y="25581"/>
                  </a:lnTo>
                  <a:lnTo>
                    <a:pt x="120534" y="15838"/>
                  </a:lnTo>
                  <a:lnTo>
                    <a:pt x="106230" y="12448"/>
                  </a:lnTo>
                  <a:lnTo>
                    <a:pt x="65724" y="14078"/>
                  </a:lnTo>
                  <a:lnTo>
                    <a:pt x="33961" y="26508"/>
                  </a:lnTo>
                  <a:lnTo>
                    <a:pt x="10466" y="42552"/>
                  </a:lnTo>
                  <a:lnTo>
                    <a:pt x="0" y="58469"/>
                  </a:lnTo>
                  <a:lnTo>
                    <a:pt x="128" y="63674"/>
                  </a:lnTo>
                  <a:lnTo>
                    <a:pt x="2330" y="68555"/>
                  </a:lnTo>
                  <a:lnTo>
                    <a:pt x="10421" y="77035"/>
                  </a:lnTo>
                  <a:lnTo>
                    <a:pt x="21073" y="83156"/>
                  </a:lnTo>
                  <a:lnTo>
                    <a:pt x="42340" y="87198"/>
                  </a:lnTo>
                  <a:lnTo>
                    <a:pt x="89457" y="79912"/>
                  </a:lnTo>
                  <a:lnTo>
                    <a:pt x="147498" y="62220"/>
                  </a:lnTo>
                  <a:lnTo>
                    <a:pt x="175859" y="54493"/>
                  </a:lnTo>
                  <a:lnTo>
                    <a:pt x="148549" y="60032"/>
                  </a:lnTo>
                  <a:lnTo>
                    <a:pt x="131382" y="69214"/>
                  </a:lnTo>
                  <a:lnTo>
                    <a:pt x="127932" y="73660"/>
                  </a:lnTo>
                  <a:lnTo>
                    <a:pt x="121034" y="95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28438" y="2406650"/>
              <a:ext cx="232406" cy="93287"/>
            </a:xfrm>
            <a:custGeom>
              <a:avLst/>
              <a:gdLst/>
              <a:ahLst/>
              <a:cxnLst/>
              <a:rect l="0" t="0" r="0" b="0"/>
              <a:pathLst>
                <a:path w="232406" h="93287">
                  <a:moveTo>
                    <a:pt x="102412" y="0"/>
                  </a:moveTo>
                  <a:lnTo>
                    <a:pt x="46322" y="22076"/>
                  </a:lnTo>
                  <a:lnTo>
                    <a:pt x="11648" y="42453"/>
                  </a:lnTo>
                  <a:lnTo>
                    <a:pt x="3747" y="52735"/>
                  </a:lnTo>
                  <a:lnTo>
                    <a:pt x="652" y="58440"/>
                  </a:lnTo>
                  <a:lnTo>
                    <a:pt x="0" y="64360"/>
                  </a:lnTo>
                  <a:lnTo>
                    <a:pt x="3038" y="76582"/>
                  </a:lnTo>
                  <a:lnTo>
                    <a:pt x="10974" y="85307"/>
                  </a:lnTo>
                  <a:lnTo>
                    <a:pt x="16053" y="88621"/>
                  </a:lnTo>
                  <a:lnTo>
                    <a:pt x="40057" y="93286"/>
                  </a:lnTo>
                  <a:lnTo>
                    <a:pt x="86378" y="93110"/>
                  </a:lnTo>
                  <a:lnTo>
                    <a:pt x="144479" y="84244"/>
                  </a:lnTo>
                  <a:lnTo>
                    <a:pt x="200597" y="75791"/>
                  </a:lnTo>
                  <a:lnTo>
                    <a:pt x="228738" y="67653"/>
                  </a:lnTo>
                  <a:lnTo>
                    <a:pt x="231784" y="64152"/>
                  </a:lnTo>
                  <a:lnTo>
                    <a:pt x="232405" y="59701"/>
                  </a:lnTo>
                  <a:lnTo>
                    <a:pt x="231407" y="54617"/>
                  </a:lnTo>
                  <a:lnTo>
                    <a:pt x="227214" y="51934"/>
                  </a:lnTo>
                  <a:lnTo>
                    <a:pt x="185396" y="50810"/>
                  </a:lnTo>
                  <a:lnTo>
                    <a:pt x="135640" y="65106"/>
                  </a:lnTo>
                  <a:lnTo>
                    <a:pt x="132325" y="68099"/>
                  </a:lnTo>
                  <a:lnTo>
                    <a:pt x="131527" y="71505"/>
                  </a:lnTo>
                  <a:lnTo>
                    <a:pt x="132405" y="75186"/>
                  </a:lnTo>
                  <a:lnTo>
                    <a:pt x="135813" y="76935"/>
                  </a:lnTo>
                  <a:lnTo>
                    <a:pt x="147126" y="76997"/>
                  </a:lnTo>
                  <a:lnTo>
                    <a:pt x="204012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670326" y="2308029"/>
              <a:ext cx="184375" cy="65162"/>
            </a:xfrm>
            <a:custGeom>
              <a:avLst/>
              <a:gdLst/>
              <a:ahLst/>
              <a:cxnLst/>
              <a:rect l="0" t="0" r="0" b="0"/>
              <a:pathLst>
                <a:path w="184375" h="65162">
                  <a:moveTo>
                    <a:pt x="108174" y="3371"/>
                  </a:moveTo>
                  <a:lnTo>
                    <a:pt x="98061" y="0"/>
                  </a:lnTo>
                  <a:lnTo>
                    <a:pt x="87451" y="226"/>
                  </a:lnTo>
                  <a:lnTo>
                    <a:pt x="28133" y="3954"/>
                  </a:lnTo>
                  <a:lnTo>
                    <a:pt x="14039" y="6687"/>
                  </a:lnTo>
                  <a:lnTo>
                    <a:pt x="8729" y="9815"/>
                  </a:lnTo>
                  <a:lnTo>
                    <a:pt x="946" y="18935"/>
                  </a:lnTo>
                  <a:lnTo>
                    <a:pt x="0" y="23625"/>
                  </a:lnTo>
                  <a:lnTo>
                    <a:pt x="781" y="28163"/>
                  </a:lnTo>
                  <a:lnTo>
                    <a:pt x="2711" y="32599"/>
                  </a:lnTo>
                  <a:lnTo>
                    <a:pt x="10502" y="39409"/>
                  </a:lnTo>
                  <a:lnTo>
                    <a:pt x="21725" y="44082"/>
                  </a:lnTo>
                  <a:lnTo>
                    <a:pt x="63463" y="47329"/>
                  </a:lnTo>
                  <a:lnTo>
                    <a:pt x="121899" y="38939"/>
                  </a:lnTo>
                  <a:lnTo>
                    <a:pt x="150866" y="30100"/>
                  </a:lnTo>
                  <a:lnTo>
                    <a:pt x="161486" y="23247"/>
                  </a:lnTo>
                  <a:lnTo>
                    <a:pt x="162765" y="20149"/>
                  </a:lnTo>
                  <a:lnTo>
                    <a:pt x="161501" y="17379"/>
                  </a:lnTo>
                  <a:lnTo>
                    <a:pt x="158542" y="14826"/>
                  </a:lnTo>
                  <a:lnTo>
                    <a:pt x="140894" y="7863"/>
                  </a:lnTo>
                  <a:lnTo>
                    <a:pt x="84232" y="9233"/>
                  </a:lnTo>
                  <a:lnTo>
                    <a:pt x="59687" y="12947"/>
                  </a:lnTo>
                  <a:lnTo>
                    <a:pt x="39010" y="21888"/>
                  </a:lnTo>
                  <a:lnTo>
                    <a:pt x="35253" y="27004"/>
                  </a:lnTo>
                  <a:lnTo>
                    <a:pt x="32961" y="40215"/>
                  </a:lnTo>
                  <a:lnTo>
                    <a:pt x="34749" y="45573"/>
                  </a:lnTo>
                  <a:lnTo>
                    <a:pt x="42379" y="53407"/>
                  </a:lnTo>
                  <a:lnTo>
                    <a:pt x="65317" y="61784"/>
                  </a:lnTo>
                  <a:lnTo>
                    <a:pt x="103262" y="65161"/>
                  </a:lnTo>
                  <a:lnTo>
                    <a:pt x="165546" y="56657"/>
                  </a:lnTo>
                  <a:lnTo>
                    <a:pt x="184374" y="541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900110" y="2171700"/>
              <a:ext cx="162628" cy="75241"/>
            </a:xfrm>
            <a:custGeom>
              <a:avLst/>
              <a:gdLst/>
              <a:ahLst/>
              <a:cxnLst/>
              <a:rect l="0" t="0" r="0" b="0"/>
              <a:pathLst>
                <a:path w="162628" h="75241">
                  <a:moveTo>
                    <a:pt x="113340" y="50800"/>
                  </a:moveTo>
                  <a:lnTo>
                    <a:pt x="50262" y="39244"/>
                  </a:lnTo>
                  <a:lnTo>
                    <a:pt x="26447" y="41810"/>
                  </a:lnTo>
                  <a:lnTo>
                    <a:pt x="5985" y="50410"/>
                  </a:lnTo>
                  <a:lnTo>
                    <a:pt x="2259" y="54773"/>
                  </a:lnTo>
                  <a:lnTo>
                    <a:pt x="481" y="59799"/>
                  </a:lnTo>
                  <a:lnTo>
                    <a:pt x="0" y="65266"/>
                  </a:lnTo>
                  <a:lnTo>
                    <a:pt x="2503" y="68911"/>
                  </a:lnTo>
                  <a:lnTo>
                    <a:pt x="6993" y="71340"/>
                  </a:lnTo>
                  <a:lnTo>
                    <a:pt x="34478" y="75240"/>
                  </a:lnTo>
                  <a:lnTo>
                    <a:pt x="95924" y="68971"/>
                  </a:lnTo>
                  <a:lnTo>
                    <a:pt x="131769" y="52244"/>
                  </a:lnTo>
                  <a:lnTo>
                    <a:pt x="134799" y="48234"/>
                  </a:lnTo>
                  <a:lnTo>
                    <a:pt x="135407" y="44151"/>
                  </a:lnTo>
                  <a:lnTo>
                    <a:pt x="134402" y="40017"/>
                  </a:lnTo>
                  <a:lnTo>
                    <a:pt x="131614" y="36556"/>
                  </a:lnTo>
                  <a:lnTo>
                    <a:pt x="122873" y="30829"/>
                  </a:lnTo>
                  <a:lnTo>
                    <a:pt x="69986" y="17038"/>
                  </a:lnTo>
                  <a:lnTo>
                    <a:pt x="33541" y="18627"/>
                  </a:lnTo>
                  <a:lnTo>
                    <a:pt x="16256" y="21919"/>
                  </a:lnTo>
                  <a:lnTo>
                    <a:pt x="11223" y="25196"/>
                  </a:lnTo>
                  <a:lnTo>
                    <a:pt x="8573" y="29497"/>
                  </a:lnTo>
                  <a:lnTo>
                    <a:pt x="7512" y="34482"/>
                  </a:lnTo>
                  <a:lnTo>
                    <a:pt x="9627" y="38510"/>
                  </a:lnTo>
                  <a:lnTo>
                    <a:pt x="19503" y="44867"/>
                  </a:lnTo>
                  <a:lnTo>
                    <a:pt x="49545" y="49628"/>
                  </a:lnTo>
                  <a:lnTo>
                    <a:pt x="109453" y="45628"/>
                  </a:lnTo>
                  <a:lnTo>
                    <a:pt x="155327" y="35860"/>
                  </a:lnTo>
                  <a:lnTo>
                    <a:pt x="159676" y="31668"/>
                  </a:lnTo>
                  <a:lnTo>
                    <a:pt x="161870" y="26051"/>
                  </a:lnTo>
                  <a:lnTo>
                    <a:pt x="162627" y="19484"/>
                  </a:lnTo>
                  <a:lnTo>
                    <a:pt x="161015" y="14400"/>
                  </a:lnTo>
                  <a:lnTo>
                    <a:pt x="157823" y="10306"/>
                  </a:lnTo>
                  <a:lnTo>
                    <a:pt x="153579" y="6871"/>
                  </a:lnTo>
                  <a:lnTo>
                    <a:pt x="141337" y="3053"/>
                  </a:lnTo>
                  <a:lnTo>
                    <a:pt x="942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97387" y="2003530"/>
              <a:ext cx="244664" cy="68804"/>
            </a:xfrm>
            <a:custGeom>
              <a:avLst/>
              <a:gdLst/>
              <a:ahLst/>
              <a:cxnLst/>
              <a:rect l="0" t="0" r="0" b="0"/>
              <a:pathLst>
                <a:path w="244664" h="68804">
                  <a:moveTo>
                    <a:pt x="130363" y="9420"/>
                  </a:moveTo>
                  <a:lnTo>
                    <a:pt x="87039" y="0"/>
                  </a:lnTo>
                  <a:lnTo>
                    <a:pt x="45566" y="5897"/>
                  </a:lnTo>
                  <a:lnTo>
                    <a:pt x="23629" y="15118"/>
                  </a:lnTo>
                  <a:lnTo>
                    <a:pt x="7095" y="26787"/>
                  </a:lnTo>
                  <a:lnTo>
                    <a:pt x="1494" y="38776"/>
                  </a:lnTo>
                  <a:lnTo>
                    <a:pt x="0" y="45924"/>
                  </a:lnTo>
                  <a:lnTo>
                    <a:pt x="1827" y="51395"/>
                  </a:lnTo>
                  <a:lnTo>
                    <a:pt x="5867" y="55748"/>
                  </a:lnTo>
                  <a:lnTo>
                    <a:pt x="25036" y="65245"/>
                  </a:lnTo>
                  <a:lnTo>
                    <a:pt x="41218" y="68803"/>
                  </a:lnTo>
                  <a:lnTo>
                    <a:pt x="94043" y="67004"/>
                  </a:lnTo>
                  <a:lnTo>
                    <a:pt x="136934" y="56517"/>
                  </a:lnTo>
                  <a:lnTo>
                    <a:pt x="165371" y="40856"/>
                  </a:lnTo>
                  <a:lnTo>
                    <a:pt x="170635" y="36728"/>
                  </a:lnTo>
                  <a:lnTo>
                    <a:pt x="173439" y="31858"/>
                  </a:lnTo>
                  <a:lnTo>
                    <a:pt x="174673" y="20804"/>
                  </a:lnTo>
                  <a:lnTo>
                    <a:pt x="171897" y="16304"/>
                  </a:lnTo>
                  <a:lnTo>
                    <a:pt x="161288" y="9422"/>
                  </a:lnTo>
                  <a:lnTo>
                    <a:pt x="136077" y="1581"/>
                  </a:lnTo>
                  <a:lnTo>
                    <a:pt x="78459" y="2614"/>
                  </a:lnTo>
                  <a:lnTo>
                    <a:pt x="55718" y="6306"/>
                  </a:lnTo>
                  <a:lnTo>
                    <a:pt x="38945" y="15239"/>
                  </a:lnTo>
                  <a:lnTo>
                    <a:pt x="38373" y="18238"/>
                  </a:lnTo>
                  <a:lnTo>
                    <a:pt x="40814" y="20943"/>
                  </a:lnTo>
                  <a:lnTo>
                    <a:pt x="45264" y="23452"/>
                  </a:lnTo>
                  <a:lnTo>
                    <a:pt x="65010" y="26983"/>
                  </a:lnTo>
                  <a:lnTo>
                    <a:pt x="113447" y="26393"/>
                  </a:lnTo>
                  <a:lnTo>
                    <a:pt x="172663" y="15820"/>
                  </a:lnTo>
                  <a:lnTo>
                    <a:pt x="233597" y="4830"/>
                  </a:lnTo>
                  <a:lnTo>
                    <a:pt x="244663" y="30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241667" y="1895279"/>
              <a:ext cx="171717" cy="71597"/>
            </a:xfrm>
            <a:custGeom>
              <a:avLst/>
              <a:gdLst/>
              <a:ahLst/>
              <a:cxnLst/>
              <a:rect l="0" t="0" r="0" b="0"/>
              <a:pathLst>
                <a:path w="171717" h="71597">
                  <a:moveTo>
                    <a:pt x="108333" y="3371"/>
                  </a:moveTo>
                  <a:lnTo>
                    <a:pt x="98220" y="0"/>
                  </a:lnTo>
                  <a:lnTo>
                    <a:pt x="78447" y="1275"/>
                  </a:lnTo>
                  <a:lnTo>
                    <a:pt x="47187" y="8732"/>
                  </a:lnTo>
                  <a:lnTo>
                    <a:pt x="13393" y="23711"/>
                  </a:lnTo>
                  <a:lnTo>
                    <a:pt x="4284" y="32166"/>
                  </a:lnTo>
                  <a:lnTo>
                    <a:pt x="867" y="37385"/>
                  </a:lnTo>
                  <a:lnTo>
                    <a:pt x="0" y="42274"/>
                  </a:lnTo>
                  <a:lnTo>
                    <a:pt x="833" y="46946"/>
                  </a:lnTo>
                  <a:lnTo>
                    <a:pt x="2800" y="51471"/>
                  </a:lnTo>
                  <a:lnTo>
                    <a:pt x="10629" y="58380"/>
                  </a:lnTo>
                  <a:lnTo>
                    <a:pt x="36273" y="68565"/>
                  </a:lnTo>
                  <a:lnTo>
                    <a:pt x="73586" y="71596"/>
                  </a:lnTo>
                  <a:lnTo>
                    <a:pt x="134547" y="62309"/>
                  </a:lnTo>
                  <a:lnTo>
                    <a:pt x="156787" y="55485"/>
                  </a:lnTo>
                  <a:lnTo>
                    <a:pt x="167733" y="48640"/>
                  </a:lnTo>
                  <a:lnTo>
                    <a:pt x="170511" y="44134"/>
                  </a:lnTo>
                  <a:lnTo>
                    <a:pt x="171716" y="33482"/>
                  </a:lnTo>
                  <a:lnTo>
                    <a:pt x="168933" y="29090"/>
                  </a:lnTo>
                  <a:lnTo>
                    <a:pt x="158314" y="22327"/>
                  </a:lnTo>
                  <a:lnTo>
                    <a:pt x="99914" y="7782"/>
                  </a:lnTo>
                  <a:lnTo>
                    <a:pt x="37811" y="9226"/>
                  </a:lnTo>
                  <a:lnTo>
                    <a:pt x="14765" y="12945"/>
                  </a:lnTo>
                  <a:lnTo>
                    <a:pt x="12088" y="14693"/>
                  </a:lnTo>
                  <a:lnTo>
                    <a:pt x="12419" y="16563"/>
                  </a:lnTo>
                  <a:lnTo>
                    <a:pt x="14757" y="18516"/>
                  </a:lnTo>
                  <a:lnTo>
                    <a:pt x="31532" y="21264"/>
                  </a:lnTo>
                  <a:lnTo>
                    <a:pt x="89953" y="13481"/>
                  </a:lnTo>
                  <a:lnTo>
                    <a:pt x="108333" y="97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252321" y="1651000"/>
              <a:ext cx="142115" cy="81265"/>
            </a:xfrm>
            <a:custGeom>
              <a:avLst/>
              <a:gdLst/>
              <a:ahLst/>
              <a:cxnLst/>
              <a:rect l="0" t="0" r="0" b="0"/>
              <a:pathLst>
                <a:path w="142115" h="81265">
                  <a:moveTo>
                    <a:pt x="72279" y="44450"/>
                  </a:moveTo>
                  <a:lnTo>
                    <a:pt x="36926" y="35612"/>
                  </a:lnTo>
                  <a:lnTo>
                    <a:pt x="22700" y="37229"/>
                  </a:lnTo>
                  <a:lnTo>
                    <a:pt x="15943" y="39636"/>
                  </a:lnTo>
                  <a:lnTo>
                    <a:pt x="12144" y="44063"/>
                  </a:lnTo>
                  <a:lnTo>
                    <a:pt x="10317" y="49836"/>
                  </a:lnTo>
                  <a:lnTo>
                    <a:pt x="9804" y="56508"/>
                  </a:lnTo>
                  <a:lnTo>
                    <a:pt x="12285" y="62366"/>
                  </a:lnTo>
                  <a:lnTo>
                    <a:pt x="22567" y="72639"/>
                  </a:lnTo>
                  <a:lnTo>
                    <a:pt x="38425" y="78145"/>
                  </a:lnTo>
                  <a:lnTo>
                    <a:pt x="82585" y="81264"/>
                  </a:lnTo>
                  <a:lnTo>
                    <a:pt x="121788" y="73635"/>
                  </a:lnTo>
                  <a:lnTo>
                    <a:pt x="138376" y="64230"/>
                  </a:lnTo>
                  <a:lnTo>
                    <a:pt x="141038" y="59753"/>
                  </a:lnTo>
                  <a:lnTo>
                    <a:pt x="142114" y="49135"/>
                  </a:lnTo>
                  <a:lnTo>
                    <a:pt x="139297" y="44751"/>
                  </a:lnTo>
                  <a:lnTo>
                    <a:pt x="128641" y="37998"/>
                  </a:lnTo>
                  <a:lnTo>
                    <a:pt x="98098" y="28620"/>
                  </a:lnTo>
                  <a:lnTo>
                    <a:pt x="62589" y="27917"/>
                  </a:lnTo>
                  <a:lnTo>
                    <a:pt x="4371" y="40364"/>
                  </a:lnTo>
                  <a:lnTo>
                    <a:pt x="901" y="43137"/>
                  </a:lnTo>
                  <a:lnTo>
                    <a:pt x="0" y="46397"/>
                  </a:lnTo>
                  <a:lnTo>
                    <a:pt x="809" y="49981"/>
                  </a:lnTo>
                  <a:lnTo>
                    <a:pt x="5583" y="52371"/>
                  </a:lnTo>
                  <a:lnTo>
                    <a:pt x="31115" y="55028"/>
                  </a:lnTo>
                  <a:lnTo>
                    <a:pt x="87849" y="46195"/>
                  </a:lnTo>
                  <a:lnTo>
                    <a:pt x="125815" y="36145"/>
                  </a:lnTo>
                  <a:lnTo>
                    <a:pt x="133370" y="32563"/>
                  </a:lnTo>
                  <a:lnTo>
                    <a:pt x="136995" y="28059"/>
                  </a:lnTo>
                  <a:lnTo>
                    <a:pt x="138001" y="22939"/>
                  </a:lnTo>
                  <a:lnTo>
                    <a:pt x="137260" y="17410"/>
                  </a:lnTo>
                  <a:lnTo>
                    <a:pt x="133239" y="13723"/>
                  </a:lnTo>
                  <a:lnTo>
                    <a:pt x="119363" y="9627"/>
                  </a:lnTo>
                  <a:lnTo>
                    <a:pt x="65130" y="5836"/>
                  </a:lnTo>
                  <a:lnTo>
                    <a:pt x="62574" y="4596"/>
                  </a:lnTo>
                  <a:lnTo>
                    <a:pt x="595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306048" y="1488093"/>
              <a:ext cx="190243" cy="78734"/>
            </a:xfrm>
            <a:custGeom>
              <a:avLst/>
              <a:gdLst/>
              <a:ahLst/>
              <a:cxnLst/>
              <a:rect l="0" t="0" r="0" b="0"/>
              <a:pathLst>
                <a:path w="190243" h="78734">
                  <a:moveTo>
                    <a:pt x="101102" y="23207"/>
                  </a:moveTo>
                  <a:lnTo>
                    <a:pt x="76460" y="19549"/>
                  </a:lnTo>
                  <a:lnTo>
                    <a:pt x="13403" y="31861"/>
                  </a:lnTo>
                  <a:lnTo>
                    <a:pt x="8064" y="35327"/>
                  </a:lnTo>
                  <a:lnTo>
                    <a:pt x="250" y="44821"/>
                  </a:lnTo>
                  <a:lnTo>
                    <a:pt x="0" y="49611"/>
                  </a:lnTo>
                  <a:lnTo>
                    <a:pt x="1951" y="54215"/>
                  </a:lnTo>
                  <a:lnTo>
                    <a:pt x="5368" y="58696"/>
                  </a:lnTo>
                  <a:lnTo>
                    <a:pt x="16690" y="65556"/>
                  </a:lnTo>
                  <a:lnTo>
                    <a:pt x="50326" y="75709"/>
                  </a:lnTo>
                  <a:lnTo>
                    <a:pt x="89531" y="78733"/>
                  </a:lnTo>
                  <a:lnTo>
                    <a:pt x="145486" y="69445"/>
                  </a:lnTo>
                  <a:lnTo>
                    <a:pt x="168345" y="62621"/>
                  </a:lnTo>
                  <a:lnTo>
                    <a:pt x="179436" y="55776"/>
                  </a:lnTo>
                  <a:lnTo>
                    <a:pt x="187187" y="46149"/>
                  </a:lnTo>
                  <a:lnTo>
                    <a:pt x="190242" y="40618"/>
                  </a:lnTo>
                  <a:lnTo>
                    <a:pt x="190162" y="34814"/>
                  </a:lnTo>
                  <a:lnTo>
                    <a:pt x="184429" y="22721"/>
                  </a:lnTo>
                  <a:lnTo>
                    <a:pt x="174825" y="14054"/>
                  </a:lnTo>
                  <a:lnTo>
                    <a:pt x="162090" y="7850"/>
                  </a:lnTo>
                  <a:lnTo>
                    <a:pt x="123288" y="0"/>
                  </a:lnTo>
                  <a:lnTo>
                    <a:pt x="78438" y="1611"/>
                  </a:lnTo>
                  <a:lnTo>
                    <a:pt x="46452" y="9429"/>
                  </a:lnTo>
                  <a:lnTo>
                    <a:pt x="35421" y="16143"/>
                  </a:lnTo>
                  <a:lnTo>
                    <a:pt x="34031" y="20614"/>
                  </a:lnTo>
                  <a:lnTo>
                    <a:pt x="35222" y="25712"/>
                  </a:lnTo>
                  <a:lnTo>
                    <a:pt x="38132" y="31227"/>
                  </a:lnTo>
                  <a:lnTo>
                    <a:pt x="69352" y="549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191007" y="2172964"/>
              <a:ext cx="146546" cy="87637"/>
            </a:xfrm>
            <a:custGeom>
              <a:avLst/>
              <a:gdLst/>
              <a:ahLst/>
              <a:cxnLst/>
              <a:rect l="0" t="0" r="0" b="0"/>
              <a:pathLst>
                <a:path w="146546" h="87637">
                  <a:moveTo>
                    <a:pt x="108193" y="36836"/>
                  </a:moveTo>
                  <a:lnTo>
                    <a:pt x="82444" y="38717"/>
                  </a:lnTo>
                  <a:lnTo>
                    <a:pt x="51703" y="48373"/>
                  </a:lnTo>
                  <a:lnTo>
                    <a:pt x="24754" y="63503"/>
                  </a:lnTo>
                  <a:lnTo>
                    <a:pt x="21523" y="67314"/>
                  </a:lnTo>
                  <a:lnTo>
                    <a:pt x="20074" y="71971"/>
                  </a:lnTo>
                  <a:lnTo>
                    <a:pt x="19814" y="77193"/>
                  </a:lnTo>
                  <a:lnTo>
                    <a:pt x="23168" y="80674"/>
                  </a:lnTo>
                  <a:lnTo>
                    <a:pt x="36302" y="84542"/>
                  </a:lnTo>
                  <a:lnTo>
                    <a:pt x="68409" y="81955"/>
                  </a:lnTo>
                  <a:lnTo>
                    <a:pt x="110367" y="69258"/>
                  </a:lnTo>
                  <a:lnTo>
                    <a:pt x="128984" y="57574"/>
                  </a:lnTo>
                  <a:lnTo>
                    <a:pt x="143438" y="41805"/>
                  </a:lnTo>
                  <a:lnTo>
                    <a:pt x="145801" y="35915"/>
                  </a:lnTo>
                  <a:lnTo>
                    <a:pt x="146545" y="23727"/>
                  </a:lnTo>
                  <a:lnTo>
                    <a:pt x="142642" y="13136"/>
                  </a:lnTo>
                  <a:lnTo>
                    <a:pt x="139626" y="8336"/>
                  </a:lnTo>
                  <a:lnTo>
                    <a:pt x="134087" y="5136"/>
                  </a:lnTo>
                  <a:lnTo>
                    <a:pt x="99850" y="0"/>
                  </a:lnTo>
                  <a:lnTo>
                    <a:pt x="62487" y="2357"/>
                  </a:lnTo>
                  <a:lnTo>
                    <a:pt x="29341" y="10322"/>
                  </a:lnTo>
                  <a:lnTo>
                    <a:pt x="7742" y="24752"/>
                  </a:lnTo>
                  <a:lnTo>
                    <a:pt x="3125" y="28780"/>
                  </a:lnTo>
                  <a:lnTo>
                    <a:pt x="753" y="33582"/>
                  </a:lnTo>
                  <a:lnTo>
                    <a:pt x="0" y="44562"/>
                  </a:lnTo>
                  <a:lnTo>
                    <a:pt x="2198" y="49748"/>
                  </a:lnTo>
                  <a:lnTo>
                    <a:pt x="10284" y="59273"/>
                  </a:lnTo>
                  <a:lnTo>
                    <a:pt x="63743" y="876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988050" y="2336800"/>
              <a:ext cx="165092" cy="97003"/>
            </a:xfrm>
            <a:custGeom>
              <a:avLst/>
              <a:gdLst/>
              <a:ahLst/>
              <a:cxnLst/>
              <a:rect l="0" t="0" r="0" b="0"/>
              <a:pathLst>
                <a:path w="165092" h="97003">
                  <a:moveTo>
                    <a:pt x="38100" y="0"/>
                  </a:moveTo>
                  <a:lnTo>
                    <a:pt x="23173" y="44780"/>
                  </a:lnTo>
                  <a:lnTo>
                    <a:pt x="23642" y="66969"/>
                  </a:lnTo>
                  <a:lnTo>
                    <a:pt x="28382" y="79388"/>
                  </a:lnTo>
                  <a:lnTo>
                    <a:pt x="31621" y="84675"/>
                  </a:lnTo>
                  <a:lnTo>
                    <a:pt x="42747" y="92432"/>
                  </a:lnTo>
                  <a:lnTo>
                    <a:pt x="49664" y="95488"/>
                  </a:lnTo>
                  <a:lnTo>
                    <a:pt x="64877" y="97002"/>
                  </a:lnTo>
                  <a:lnTo>
                    <a:pt x="114421" y="91641"/>
                  </a:lnTo>
                  <a:lnTo>
                    <a:pt x="144819" y="77604"/>
                  </a:lnTo>
                  <a:lnTo>
                    <a:pt x="161365" y="65406"/>
                  </a:lnTo>
                  <a:lnTo>
                    <a:pt x="164021" y="60537"/>
                  </a:lnTo>
                  <a:lnTo>
                    <a:pt x="165091" y="49483"/>
                  </a:lnTo>
                  <a:lnTo>
                    <a:pt x="162977" y="44983"/>
                  </a:lnTo>
                  <a:lnTo>
                    <a:pt x="154984" y="38102"/>
                  </a:lnTo>
                  <a:lnTo>
                    <a:pt x="135213" y="30261"/>
                  </a:lnTo>
                  <a:lnTo>
                    <a:pt x="111481" y="26840"/>
                  </a:lnTo>
                  <a:lnTo>
                    <a:pt x="50380" y="38321"/>
                  </a:lnTo>
                  <a:lnTo>
                    <a:pt x="35091" y="43137"/>
                  </a:lnTo>
                  <a:lnTo>
                    <a:pt x="23592" y="49981"/>
                  </a:lnTo>
                  <a:lnTo>
                    <a:pt x="9185" y="65139"/>
                  </a:lnTo>
                  <a:lnTo>
                    <a:pt x="7535" y="70237"/>
                  </a:lnTo>
                  <a:lnTo>
                    <a:pt x="7845" y="75047"/>
                  </a:lnTo>
                  <a:lnTo>
                    <a:pt x="9463" y="79665"/>
                  </a:lnTo>
                  <a:lnTo>
                    <a:pt x="16906" y="86677"/>
                  </a:lnTo>
                  <a:lnTo>
                    <a:pt x="27975" y="91440"/>
                  </a:lnTo>
                  <a:lnTo>
                    <a:pt x="66234" y="94748"/>
                  </a:lnTo>
                  <a:lnTo>
                    <a:pt x="125612" y="84390"/>
                  </a:lnTo>
                  <a:lnTo>
                    <a:pt x="139083" y="80310"/>
                  </a:lnTo>
                  <a:lnTo>
                    <a:pt x="142816" y="76823"/>
                  </a:lnTo>
                  <a:lnTo>
                    <a:pt x="144600" y="72382"/>
                  </a:lnTo>
                  <a:lnTo>
                    <a:pt x="145083" y="67305"/>
                  </a:lnTo>
                  <a:lnTo>
                    <a:pt x="142583" y="63920"/>
                  </a:lnTo>
                  <a:lnTo>
                    <a:pt x="132280" y="60159"/>
                  </a:lnTo>
                  <a:lnTo>
                    <a:pt x="74109" y="57414"/>
                  </a:lnTo>
                  <a:lnTo>
                    <a:pt x="13060" y="67291"/>
                  </a:lnTo>
                  <a:lnTo>
                    <a:pt x="0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773916" y="2470150"/>
              <a:ext cx="183702" cy="75684"/>
            </a:xfrm>
            <a:custGeom>
              <a:avLst/>
              <a:gdLst/>
              <a:ahLst/>
              <a:cxnLst/>
              <a:rect l="0" t="0" r="0" b="0"/>
              <a:pathLst>
                <a:path w="183702" h="75684">
                  <a:moveTo>
                    <a:pt x="10934" y="0"/>
                  </a:moveTo>
                  <a:lnTo>
                    <a:pt x="4193" y="6742"/>
                  </a:lnTo>
                  <a:lnTo>
                    <a:pt x="883" y="17578"/>
                  </a:lnTo>
                  <a:lnTo>
                    <a:pt x="0" y="24419"/>
                  </a:lnTo>
                  <a:lnTo>
                    <a:pt x="2782" y="37664"/>
                  </a:lnTo>
                  <a:lnTo>
                    <a:pt x="9428" y="49901"/>
                  </a:lnTo>
                  <a:lnTo>
                    <a:pt x="19437" y="60043"/>
                  </a:lnTo>
                  <a:lnTo>
                    <a:pt x="40343" y="70315"/>
                  </a:lnTo>
                  <a:lnTo>
                    <a:pt x="89417" y="75683"/>
                  </a:lnTo>
                  <a:lnTo>
                    <a:pt x="104376" y="72207"/>
                  </a:lnTo>
                  <a:lnTo>
                    <a:pt x="117375" y="65253"/>
                  </a:lnTo>
                  <a:lnTo>
                    <a:pt x="127856" y="55107"/>
                  </a:lnTo>
                  <a:lnTo>
                    <a:pt x="130510" y="49438"/>
                  </a:lnTo>
                  <a:lnTo>
                    <a:pt x="131577" y="37495"/>
                  </a:lnTo>
                  <a:lnTo>
                    <a:pt x="129463" y="32757"/>
                  </a:lnTo>
                  <a:lnTo>
                    <a:pt x="121470" y="25613"/>
                  </a:lnTo>
                  <a:lnTo>
                    <a:pt x="101698" y="17624"/>
                  </a:lnTo>
                  <a:lnTo>
                    <a:pt x="47593" y="18600"/>
                  </a:lnTo>
                  <a:lnTo>
                    <a:pt x="41017" y="20866"/>
                  </a:lnTo>
                  <a:lnTo>
                    <a:pt x="31830" y="29029"/>
                  </a:lnTo>
                  <a:lnTo>
                    <a:pt x="31215" y="32759"/>
                  </a:lnTo>
                  <a:lnTo>
                    <a:pt x="32922" y="35950"/>
                  </a:lnTo>
                  <a:lnTo>
                    <a:pt x="36176" y="38783"/>
                  </a:lnTo>
                  <a:lnTo>
                    <a:pt x="57611" y="42771"/>
                  </a:lnTo>
                  <a:lnTo>
                    <a:pt x="102993" y="42347"/>
                  </a:lnTo>
                  <a:lnTo>
                    <a:pt x="159286" y="34978"/>
                  </a:lnTo>
                  <a:lnTo>
                    <a:pt x="181185" y="25964"/>
                  </a:lnTo>
                  <a:lnTo>
                    <a:pt x="183701" y="22954"/>
                  </a:lnTo>
                  <a:lnTo>
                    <a:pt x="183262" y="20241"/>
                  </a:lnTo>
                  <a:lnTo>
                    <a:pt x="180853" y="17728"/>
                  </a:lnTo>
                  <a:lnTo>
                    <a:pt x="163978" y="10819"/>
                  </a:lnTo>
                  <a:lnTo>
                    <a:pt x="109065" y="1912"/>
                  </a:lnTo>
                  <a:lnTo>
                    <a:pt x="6808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124453" y="2220582"/>
              <a:ext cx="109158" cy="67306"/>
            </a:xfrm>
            <a:custGeom>
              <a:avLst/>
              <a:gdLst/>
              <a:ahLst/>
              <a:cxnLst/>
              <a:rect l="0" t="0" r="0" b="0"/>
              <a:pathLst>
                <a:path w="109158" h="67306">
                  <a:moveTo>
                    <a:pt x="25397" y="1918"/>
                  </a:moveTo>
                  <a:lnTo>
                    <a:pt x="15964" y="12763"/>
                  </a:lnTo>
                  <a:lnTo>
                    <a:pt x="11092" y="22966"/>
                  </a:lnTo>
                  <a:lnTo>
                    <a:pt x="10337" y="34556"/>
                  </a:lnTo>
                  <a:lnTo>
                    <a:pt x="13060" y="46057"/>
                  </a:lnTo>
                  <a:lnTo>
                    <a:pt x="18973" y="55872"/>
                  </a:lnTo>
                  <a:lnTo>
                    <a:pt x="28186" y="63057"/>
                  </a:lnTo>
                  <a:lnTo>
                    <a:pt x="33607" y="65961"/>
                  </a:lnTo>
                  <a:lnTo>
                    <a:pt x="45274" y="67305"/>
                  </a:lnTo>
                  <a:lnTo>
                    <a:pt x="70011" y="62420"/>
                  </a:lnTo>
                  <a:lnTo>
                    <a:pt x="85575" y="53319"/>
                  </a:lnTo>
                  <a:lnTo>
                    <a:pt x="99124" y="41686"/>
                  </a:lnTo>
                  <a:lnTo>
                    <a:pt x="108704" y="25931"/>
                  </a:lnTo>
                  <a:lnTo>
                    <a:pt x="109157" y="20749"/>
                  </a:lnTo>
                  <a:lnTo>
                    <a:pt x="105898" y="11228"/>
                  </a:lnTo>
                  <a:lnTo>
                    <a:pt x="95983" y="4174"/>
                  </a:lnTo>
                  <a:lnTo>
                    <a:pt x="89388" y="1305"/>
                  </a:lnTo>
                  <a:lnTo>
                    <a:pt x="74534" y="0"/>
                  </a:lnTo>
                  <a:lnTo>
                    <a:pt x="20204" y="10644"/>
                  </a:lnTo>
                  <a:lnTo>
                    <a:pt x="3711" y="20183"/>
                  </a:lnTo>
                  <a:lnTo>
                    <a:pt x="1062" y="24678"/>
                  </a:lnTo>
                  <a:lnTo>
                    <a:pt x="0" y="35317"/>
                  </a:lnTo>
                  <a:lnTo>
                    <a:pt x="2822" y="37589"/>
                  </a:lnTo>
                  <a:lnTo>
                    <a:pt x="7524" y="37693"/>
                  </a:lnTo>
                  <a:lnTo>
                    <a:pt x="25397" y="33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67697" y="1952429"/>
              <a:ext cx="152031" cy="49757"/>
            </a:xfrm>
            <a:custGeom>
              <a:avLst/>
              <a:gdLst/>
              <a:ahLst/>
              <a:cxnLst/>
              <a:rect l="0" t="0" r="0" b="0"/>
              <a:pathLst>
                <a:path w="152031" h="49757">
                  <a:moveTo>
                    <a:pt x="107553" y="3371"/>
                  </a:moveTo>
                  <a:lnTo>
                    <a:pt x="97440" y="0"/>
                  </a:lnTo>
                  <a:lnTo>
                    <a:pt x="86830" y="226"/>
                  </a:lnTo>
                  <a:lnTo>
                    <a:pt x="75765" y="3385"/>
                  </a:lnTo>
                  <a:lnTo>
                    <a:pt x="66144" y="9492"/>
                  </a:lnTo>
                  <a:lnTo>
                    <a:pt x="59045" y="18791"/>
                  </a:lnTo>
                  <a:lnTo>
                    <a:pt x="56164" y="24235"/>
                  </a:lnTo>
                  <a:lnTo>
                    <a:pt x="55655" y="29274"/>
                  </a:lnTo>
                  <a:lnTo>
                    <a:pt x="58852" y="38637"/>
                  </a:lnTo>
                  <a:lnTo>
                    <a:pt x="66858" y="45621"/>
                  </a:lnTo>
                  <a:lnTo>
                    <a:pt x="71956" y="48471"/>
                  </a:lnTo>
                  <a:lnTo>
                    <a:pt x="83266" y="49756"/>
                  </a:lnTo>
                  <a:lnTo>
                    <a:pt x="118414" y="46665"/>
                  </a:lnTo>
                  <a:lnTo>
                    <a:pt x="138052" y="37757"/>
                  </a:lnTo>
                  <a:lnTo>
                    <a:pt x="148390" y="30178"/>
                  </a:lnTo>
                  <a:lnTo>
                    <a:pt x="151005" y="25476"/>
                  </a:lnTo>
                  <a:lnTo>
                    <a:pt x="152030" y="14606"/>
                  </a:lnTo>
                  <a:lnTo>
                    <a:pt x="148493" y="10861"/>
                  </a:lnTo>
                  <a:lnTo>
                    <a:pt x="135156" y="6700"/>
                  </a:lnTo>
                  <a:lnTo>
                    <a:pt x="87678" y="5691"/>
                  </a:lnTo>
                  <a:lnTo>
                    <a:pt x="28677" y="18324"/>
                  </a:lnTo>
                  <a:lnTo>
                    <a:pt x="3671" y="27949"/>
                  </a:lnTo>
                  <a:lnTo>
                    <a:pt x="198" y="31751"/>
                  </a:lnTo>
                  <a:lnTo>
                    <a:pt x="0" y="35696"/>
                  </a:lnTo>
                  <a:lnTo>
                    <a:pt x="1984" y="39738"/>
                  </a:lnTo>
                  <a:lnTo>
                    <a:pt x="6835" y="42432"/>
                  </a:lnTo>
                  <a:lnTo>
                    <a:pt x="37703" y="478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827643" y="1924113"/>
              <a:ext cx="141108" cy="69733"/>
            </a:xfrm>
            <a:custGeom>
              <a:avLst/>
              <a:gdLst/>
              <a:ahLst/>
              <a:cxnLst/>
              <a:rect l="0" t="0" r="0" b="0"/>
              <a:pathLst>
                <a:path w="141108" h="69733">
                  <a:moveTo>
                    <a:pt x="141107" y="25337"/>
                  </a:moveTo>
                  <a:lnTo>
                    <a:pt x="114592" y="11031"/>
                  </a:lnTo>
                  <a:lnTo>
                    <a:pt x="100630" y="10277"/>
                  </a:lnTo>
                  <a:lnTo>
                    <a:pt x="86428" y="12999"/>
                  </a:lnTo>
                  <a:lnTo>
                    <a:pt x="70500" y="22465"/>
                  </a:lnTo>
                  <a:lnTo>
                    <a:pt x="61278" y="30175"/>
                  </a:lnTo>
                  <a:lnTo>
                    <a:pt x="51524" y="49192"/>
                  </a:lnTo>
                  <a:lnTo>
                    <a:pt x="51046" y="55351"/>
                  </a:lnTo>
                  <a:lnTo>
                    <a:pt x="54278" y="65958"/>
                  </a:lnTo>
                  <a:lnTo>
                    <a:pt x="57821" y="68646"/>
                  </a:lnTo>
                  <a:lnTo>
                    <a:pt x="62300" y="69732"/>
                  </a:lnTo>
                  <a:lnTo>
                    <a:pt x="78716" y="67889"/>
                  </a:lnTo>
                  <a:lnTo>
                    <a:pt x="84696" y="66405"/>
                  </a:lnTo>
                  <a:lnTo>
                    <a:pt x="89389" y="63299"/>
                  </a:lnTo>
                  <a:lnTo>
                    <a:pt x="107816" y="40554"/>
                  </a:lnTo>
                  <a:lnTo>
                    <a:pt x="109741" y="34776"/>
                  </a:lnTo>
                  <a:lnTo>
                    <a:pt x="109998" y="20830"/>
                  </a:lnTo>
                  <a:lnTo>
                    <a:pt x="107668" y="14571"/>
                  </a:lnTo>
                  <a:lnTo>
                    <a:pt x="99434" y="3854"/>
                  </a:lnTo>
                  <a:lnTo>
                    <a:pt x="94275" y="1137"/>
                  </a:lnTo>
                  <a:lnTo>
                    <a:pt x="82899" y="0"/>
                  </a:lnTo>
                  <a:lnTo>
                    <a:pt x="34829" y="8781"/>
                  </a:lnTo>
                  <a:lnTo>
                    <a:pt x="14603" y="18236"/>
                  </a:lnTo>
                  <a:lnTo>
                    <a:pt x="5390" y="27826"/>
                  </a:lnTo>
                  <a:lnTo>
                    <a:pt x="1946" y="33346"/>
                  </a:lnTo>
                  <a:lnTo>
                    <a:pt x="0" y="45124"/>
                  </a:lnTo>
                  <a:lnTo>
                    <a:pt x="469" y="51229"/>
                  </a:lnTo>
                  <a:lnTo>
                    <a:pt x="4310" y="55298"/>
                  </a:lnTo>
                  <a:lnTo>
                    <a:pt x="17984" y="59820"/>
                  </a:lnTo>
                  <a:lnTo>
                    <a:pt x="50438" y="57653"/>
                  </a:lnTo>
                  <a:lnTo>
                    <a:pt x="92469" y="45045"/>
                  </a:lnTo>
                  <a:lnTo>
                    <a:pt x="103733" y="35507"/>
                  </a:lnTo>
                  <a:lnTo>
                    <a:pt x="107724" y="30000"/>
                  </a:lnTo>
                  <a:lnTo>
                    <a:pt x="108269" y="25624"/>
                  </a:lnTo>
                  <a:lnTo>
                    <a:pt x="106515" y="22000"/>
                  </a:lnTo>
                  <a:lnTo>
                    <a:pt x="103229" y="18879"/>
                  </a:lnTo>
                  <a:lnTo>
                    <a:pt x="92052" y="15411"/>
                  </a:lnTo>
                  <a:lnTo>
                    <a:pt x="68011" y="15341"/>
                  </a:lnTo>
                  <a:lnTo>
                    <a:pt x="39507" y="189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810497" y="1292651"/>
            <a:ext cx="1564654" cy="834289"/>
            <a:chOff x="2810497" y="1292651"/>
            <a:chExt cx="1564654" cy="834289"/>
          </a:xfrm>
        </p:grpSpPr>
        <p:sp>
          <p:nvSpPr>
            <p:cNvPr id="139" name="Freeform 138"/>
            <p:cNvSpPr/>
            <p:nvPr/>
          </p:nvSpPr>
          <p:spPr>
            <a:xfrm>
              <a:off x="2810497" y="1816511"/>
              <a:ext cx="576588" cy="310429"/>
            </a:xfrm>
            <a:custGeom>
              <a:avLst/>
              <a:gdLst/>
              <a:ahLst/>
              <a:cxnLst/>
              <a:rect l="0" t="0" r="0" b="0"/>
              <a:pathLst>
                <a:path w="576588" h="310429">
                  <a:moveTo>
                    <a:pt x="129553" y="63089"/>
                  </a:moveTo>
                  <a:lnTo>
                    <a:pt x="72256" y="102237"/>
                  </a:lnTo>
                  <a:lnTo>
                    <a:pt x="31315" y="145700"/>
                  </a:lnTo>
                  <a:lnTo>
                    <a:pt x="10949" y="184304"/>
                  </a:lnTo>
                  <a:lnTo>
                    <a:pt x="0" y="225441"/>
                  </a:lnTo>
                  <a:lnTo>
                    <a:pt x="3721" y="253046"/>
                  </a:lnTo>
                  <a:lnTo>
                    <a:pt x="11131" y="272478"/>
                  </a:lnTo>
                  <a:lnTo>
                    <a:pt x="14621" y="278882"/>
                  </a:lnTo>
                  <a:lnTo>
                    <a:pt x="24145" y="287878"/>
                  </a:lnTo>
                  <a:lnTo>
                    <a:pt x="55099" y="305429"/>
                  </a:lnTo>
                  <a:lnTo>
                    <a:pt x="116646" y="310428"/>
                  </a:lnTo>
                  <a:lnTo>
                    <a:pt x="150679" y="307307"/>
                  </a:lnTo>
                  <a:lnTo>
                    <a:pt x="210612" y="286612"/>
                  </a:lnTo>
                  <a:lnTo>
                    <a:pt x="272970" y="264091"/>
                  </a:lnTo>
                  <a:lnTo>
                    <a:pt x="307006" y="251740"/>
                  </a:lnTo>
                  <a:lnTo>
                    <a:pt x="316136" y="243595"/>
                  </a:lnTo>
                  <a:lnTo>
                    <a:pt x="325242" y="225228"/>
                  </a:lnTo>
                  <a:lnTo>
                    <a:pt x="338011" y="197108"/>
                  </a:lnTo>
                  <a:lnTo>
                    <a:pt x="362476" y="167236"/>
                  </a:lnTo>
                  <a:lnTo>
                    <a:pt x="381855" y="154233"/>
                  </a:lnTo>
                  <a:lnTo>
                    <a:pt x="445271" y="133109"/>
                  </a:lnTo>
                  <a:lnTo>
                    <a:pt x="475472" y="127877"/>
                  </a:lnTo>
                  <a:lnTo>
                    <a:pt x="520166" y="128640"/>
                  </a:lnTo>
                  <a:lnTo>
                    <a:pt x="554596" y="138148"/>
                  </a:lnTo>
                  <a:lnTo>
                    <a:pt x="567522" y="144897"/>
                  </a:lnTo>
                  <a:lnTo>
                    <a:pt x="571816" y="150083"/>
                  </a:lnTo>
                  <a:lnTo>
                    <a:pt x="576587" y="163371"/>
                  </a:lnTo>
                  <a:lnTo>
                    <a:pt x="575742" y="170161"/>
                  </a:lnTo>
                  <a:lnTo>
                    <a:pt x="569159" y="183349"/>
                  </a:lnTo>
                  <a:lnTo>
                    <a:pt x="533681" y="223097"/>
                  </a:lnTo>
                  <a:lnTo>
                    <a:pt x="515524" y="235696"/>
                  </a:lnTo>
                  <a:lnTo>
                    <a:pt x="462693" y="256553"/>
                  </a:lnTo>
                  <a:lnTo>
                    <a:pt x="435224" y="257054"/>
                  </a:lnTo>
                  <a:lnTo>
                    <a:pt x="409211" y="250853"/>
                  </a:lnTo>
                  <a:lnTo>
                    <a:pt x="393545" y="243201"/>
                  </a:lnTo>
                  <a:lnTo>
                    <a:pt x="381879" y="232744"/>
                  </a:lnTo>
                  <a:lnTo>
                    <a:pt x="356303" y="189278"/>
                  </a:lnTo>
                  <a:lnTo>
                    <a:pt x="342135" y="144807"/>
                  </a:lnTo>
                  <a:lnTo>
                    <a:pt x="332373" y="82400"/>
                  </a:lnTo>
                  <a:lnTo>
                    <a:pt x="324211" y="51695"/>
                  </a:lnTo>
                  <a:lnTo>
                    <a:pt x="311172" y="31726"/>
                  </a:lnTo>
                  <a:lnTo>
                    <a:pt x="293903" y="15775"/>
                  </a:lnTo>
                  <a:lnTo>
                    <a:pt x="279738" y="10310"/>
                  </a:lnTo>
                  <a:lnTo>
                    <a:pt x="232222" y="3178"/>
                  </a:lnTo>
                  <a:lnTo>
                    <a:pt x="171060" y="10645"/>
                  </a:lnTo>
                  <a:lnTo>
                    <a:pt x="137830" y="20614"/>
                  </a:lnTo>
                  <a:lnTo>
                    <a:pt x="78803" y="45807"/>
                  </a:lnTo>
                  <a:lnTo>
                    <a:pt x="42646" y="71214"/>
                  </a:lnTo>
                  <a:lnTo>
                    <a:pt x="23604" y="93170"/>
                  </a:lnTo>
                  <a:lnTo>
                    <a:pt x="7607" y="126369"/>
                  </a:lnTo>
                  <a:lnTo>
                    <a:pt x="7422" y="152316"/>
                  </a:lnTo>
                  <a:lnTo>
                    <a:pt x="12007" y="166481"/>
                  </a:lnTo>
                  <a:lnTo>
                    <a:pt x="15206" y="172234"/>
                  </a:lnTo>
                  <a:lnTo>
                    <a:pt x="33191" y="187072"/>
                  </a:lnTo>
                  <a:lnTo>
                    <a:pt x="48391" y="192276"/>
                  </a:lnTo>
                  <a:lnTo>
                    <a:pt x="64553" y="193883"/>
                  </a:lnTo>
                  <a:lnTo>
                    <a:pt x="88813" y="190116"/>
                  </a:lnTo>
                  <a:lnTo>
                    <a:pt x="109721" y="179670"/>
                  </a:lnTo>
                  <a:lnTo>
                    <a:pt x="168325" y="130847"/>
                  </a:lnTo>
                  <a:lnTo>
                    <a:pt x="224795" y="69477"/>
                  </a:lnTo>
                  <a:lnTo>
                    <a:pt x="281442" y="21639"/>
                  </a:lnTo>
                  <a:lnTo>
                    <a:pt x="325475" y="4272"/>
                  </a:lnTo>
                  <a:lnTo>
                    <a:pt x="373260" y="0"/>
                  </a:lnTo>
                  <a:lnTo>
                    <a:pt x="420424" y="8463"/>
                  </a:lnTo>
                  <a:lnTo>
                    <a:pt x="478771" y="42043"/>
                  </a:lnTo>
                  <a:lnTo>
                    <a:pt x="487726" y="52324"/>
                  </a:lnTo>
                  <a:lnTo>
                    <a:pt x="491101" y="58029"/>
                  </a:lnTo>
                  <a:lnTo>
                    <a:pt x="492971" y="71894"/>
                  </a:lnTo>
                  <a:lnTo>
                    <a:pt x="490744" y="87463"/>
                  </a:lnTo>
                  <a:lnTo>
                    <a:pt x="481557" y="110685"/>
                  </a:lnTo>
                  <a:lnTo>
                    <a:pt x="430364" y="174067"/>
                  </a:lnTo>
                  <a:lnTo>
                    <a:pt x="420863" y="190986"/>
                  </a:lnTo>
                  <a:lnTo>
                    <a:pt x="419655" y="203188"/>
                  </a:lnTo>
                  <a:lnTo>
                    <a:pt x="420321" y="209405"/>
                  </a:lnTo>
                  <a:lnTo>
                    <a:pt x="426706" y="220076"/>
                  </a:lnTo>
                  <a:lnTo>
                    <a:pt x="431371" y="224897"/>
                  </a:lnTo>
                  <a:lnTo>
                    <a:pt x="444081" y="230253"/>
                  </a:lnTo>
                  <a:lnTo>
                    <a:pt x="507270" y="240385"/>
                  </a:lnTo>
                  <a:lnTo>
                    <a:pt x="523253" y="240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916234" y="1292651"/>
              <a:ext cx="458917" cy="417501"/>
            </a:xfrm>
            <a:custGeom>
              <a:avLst/>
              <a:gdLst/>
              <a:ahLst/>
              <a:cxnLst/>
              <a:rect l="0" t="0" r="0" b="0"/>
              <a:pathLst>
                <a:path w="458917" h="417501">
                  <a:moveTo>
                    <a:pt x="90616" y="72599"/>
                  </a:moveTo>
                  <a:lnTo>
                    <a:pt x="39155" y="79507"/>
                  </a:lnTo>
                  <a:lnTo>
                    <a:pt x="24000" y="84136"/>
                  </a:lnTo>
                  <a:lnTo>
                    <a:pt x="12561" y="90897"/>
                  </a:lnTo>
                  <a:lnTo>
                    <a:pt x="4654" y="100487"/>
                  </a:lnTo>
                  <a:lnTo>
                    <a:pt x="1558" y="106008"/>
                  </a:lnTo>
                  <a:lnTo>
                    <a:pt x="0" y="119668"/>
                  </a:lnTo>
                  <a:lnTo>
                    <a:pt x="2364" y="133735"/>
                  </a:lnTo>
                  <a:lnTo>
                    <a:pt x="11629" y="149588"/>
                  </a:lnTo>
                  <a:lnTo>
                    <a:pt x="19292" y="158792"/>
                  </a:lnTo>
                  <a:lnTo>
                    <a:pt x="38282" y="168537"/>
                  </a:lnTo>
                  <a:lnTo>
                    <a:pt x="72099" y="177445"/>
                  </a:lnTo>
                  <a:lnTo>
                    <a:pt x="135333" y="184641"/>
                  </a:lnTo>
                  <a:lnTo>
                    <a:pt x="198462" y="189973"/>
                  </a:lnTo>
                  <a:lnTo>
                    <a:pt x="254984" y="201800"/>
                  </a:lnTo>
                  <a:lnTo>
                    <a:pt x="282389" y="214833"/>
                  </a:lnTo>
                  <a:lnTo>
                    <a:pt x="305012" y="232100"/>
                  </a:lnTo>
                  <a:lnTo>
                    <a:pt x="331161" y="270105"/>
                  </a:lnTo>
                  <a:lnTo>
                    <a:pt x="338636" y="286674"/>
                  </a:lnTo>
                  <a:lnTo>
                    <a:pt x="342139" y="311163"/>
                  </a:lnTo>
                  <a:lnTo>
                    <a:pt x="335544" y="348660"/>
                  </a:lnTo>
                  <a:lnTo>
                    <a:pt x="327884" y="361333"/>
                  </a:lnTo>
                  <a:lnTo>
                    <a:pt x="303294" y="385423"/>
                  </a:lnTo>
                  <a:lnTo>
                    <a:pt x="268967" y="403603"/>
                  </a:lnTo>
                  <a:lnTo>
                    <a:pt x="212688" y="417500"/>
                  </a:lnTo>
                  <a:lnTo>
                    <a:pt x="155348" y="414369"/>
                  </a:lnTo>
                  <a:lnTo>
                    <a:pt x="115397" y="403438"/>
                  </a:lnTo>
                  <a:lnTo>
                    <a:pt x="92314" y="391778"/>
                  </a:lnTo>
                  <a:lnTo>
                    <a:pt x="82434" y="381673"/>
                  </a:lnTo>
                  <a:lnTo>
                    <a:pt x="78811" y="376015"/>
                  </a:lnTo>
                  <a:lnTo>
                    <a:pt x="76668" y="364084"/>
                  </a:lnTo>
                  <a:lnTo>
                    <a:pt x="81041" y="339177"/>
                  </a:lnTo>
                  <a:lnTo>
                    <a:pt x="90358" y="326545"/>
                  </a:lnTo>
                  <a:lnTo>
                    <a:pt x="149972" y="277287"/>
                  </a:lnTo>
                  <a:lnTo>
                    <a:pt x="176973" y="259160"/>
                  </a:lnTo>
                  <a:lnTo>
                    <a:pt x="239971" y="224765"/>
                  </a:lnTo>
                  <a:lnTo>
                    <a:pt x="300087" y="192326"/>
                  </a:lnTo>
                  <a:lnTo>
                    <a:pt x="353943" y="162654"/>
                  </a:lnTo>
                  <a:lnTo>
                    <a:pt x="356478" y="158036"/>
                  </a:lnTo>
                  <a:lnTo>
                    <a:pt x="357414" y="147260"/>
                  </a:lnTo>
                  <a:lnTo>
                    <a:pt x="353597" y="137296"/>
                  </a:lnTo>
                  <a:lnTo>
                    <a:pt x="311547" y="90415"/>
                  </a:lnTo>
                  <a:lnTo>
                    <a:pt x="257778" y="49394"/>
                  </a:lnTo>
                  <a:lnTo>
                    <a:pt x="194794" y="20392"/>
                  </a:lnTo>
                  <a:lnTo>
                    <a:pt x="136974" y="2914"/>
                  </a:lnTo>
                  <a:lnTo>
                    <a:pt x="123214" y="0"/>
                  </a:lnTo>
                  <a:lnTo>
                    <a:pt x="110043" y="1057"/>
                  </a:lnTo>
                  <a:lnTo>
                    <a:pt x="79976" y="12554"/>
                  </a:lnTo>
                  <a:lnTo>
                    <a:pt x="49808" y="32559"/>
                  </a:lnTo>
                  <a:lnTo>
                    <a:pt x="19646" y="64540"/>
                  </a:lnTo>
                  <a:lnTo>
                    <a:pt x="8126" y="88164"/>
                  </a:lnTo>
                  <a:lnTo>
                    <a:pt x="3615" y="113037"/>
                  </a:lnTo>
                  <a:lnTo>
                    <a:pt x="5649" y="134910"/>
                  </a:lnTo>
                  <a:lnTo>
                    <a:pt x="14092" y="154797"/>
                  </a:lnTo>
                  <a:lnTo>
                    <a:pt x="25325" y="165811"/>
                  </a:lnTo>
                  <a:lnTo>
                    <a:pt x="47517" y="178064"/>
                  </a:lnTo>
                  <a:lnTo>
                    <a:pt x="71966" y="184281"/>
                  </a:lnTo>
                  <a:lnTo>
                    <a:pt x="97085" y="184242"/>
                  </a:lnTo>
                  <a:lnTo>
                    <a:pt x="122401" y="177880"/>
                  </a:lnTo>
                  <a:lnTo>
                    <a:pt x="181635" y="147388"/>
                  </a:lnTo>
                  <a:lnTo>
                    <a:pt x="237438" y="97080"/>
                  </a:lnTo>
                  <a:lnTo>
                    <a:pt x="278909" y="43575"/>
                  </a:lnTo>
                  <a:lnTo>
                    <a:pt x="295043" y="33817"/>
                  </a:lnTo>
                  <a:lnTo>
                    <a:pt x="325233" y="29269"/>
                  </a:lnTo>
                  <a:lnTo>
                    <a:pt x="384470" y="33317"/>
                  </a:lnTo>
                  <a:lnTo>
                    <a:pt x="418445" y="42915"/>
                  </a:lnTo>
                  <a:lnTo>
                    <a:pt x="445748" y="58190"/>
                  </a:lnTo>
                  <a:lnTo>
                    <a:pt x="450137" y="64404"/>
                  </a:lnTo>
                  <a:lnTo>
                    <a:pt x="458916" y="979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5184264" y="1132744"/>
            <a:ext cx="424766" cy="340287"/>
          </a:xfrm>
          <a:custGeom>
            <a:avLst/>
            <a:gdLst/>
            <a:ahLst/>
            <a:cxnLst/>
            <a:rect l="0" t="0" r="0" b="0"/>
            <a:pathLst>
              <a:path w="424766" h="340287">
                <a:moveTo>
                  <a:pt x="244986" y="48356"/>
                </a:moveTo>
                <a:lnTo>
                  <a:pt x="238244" y="41614"/>
                </a:lnTo>
                <a:lnTo>
                  <a:pt x="234141" y="40334"/>
                </a:lnTo>
                <a:lnTo>
                  <a:pt x="217549" y="41902"/>
                </a:lnTo>
                <a:lnTo>
                  <a:pt x="178822" y="54109"/>
                </a:lnTo>
                <a:lnTo>
                  <a:pt x="126538" y="83723"/>
                </a:lnTo>
                <a:lnTo>
                  <a:pt x="107349" y="104383"/>
                </a:lnTo>
                <a:lnTo>
                  <a:pt x="99618" y="117707"/>
                </a:lnTo>
                <a:lnTo>
                  <a:pt x="97593" y="130684"/>
                </a:lnTo>
                <a:lnTo>
                  <a:pt x="99750" y="142802"/>
                </a:lnTo>
                <a:lnTo>
                  <a:pt x="105413" y="152891"/>
                </a:lnTo>
                <a:lnTo>
                  <a:pt x="140107" y="183747"/>
                </a:lnTo>
                <a:lnTo>
                  <a:pt x="196113" y="217686"/>
                </a:lnTo>
                <a:lnTo>
                  <a:pt x="207065" y="233759"/>
                </a:lnTo>
                <a:lnTo>
                  <a:pt x="211407" y="255298"/>
                </a:lnTo>
                <a:lnTo>
                  <a:pt x="208661" y="269447"/>
                </a:lnTo>
                <a:lnTo>
                  <a:pt x="205952" y="276183"/>
                </a:lnTo>
                <a:lnTo>
                  <a:pt x="197299" y="285550"/>
                </a:lnTo>
                <a:lnTo>
                  <a:pt x="160270" y="307022"/>
                </a:lnTo>
                <a:lnTo>
                  <a:pt x="134513" y="312675"/>
                </a:lnTo>
                <a:lnTo>
                  <a:pt x="78340" y="312966"/>
                </a:lnTo>
                <a:lnTo>
                  <a:pt x="36905" y="303492"/>
                </a:lnTo>
                <a:lnTo>
                  <a:pt x="17527" y="292266"/>
                </a:lnTo>
                <a:lnTo>
                  <a:pt x="7250" y="281644"/>
                </a:lnTo>
                <a:lnTo>
                  <a:pt x="1742" y="267986"/>
                </a:lnTo>
                <a:lnTo>
                  <a:pt x="0" y="253214"/>
                </a:lnTo>
                <a:lnTo>
                  <a:pt x="1577" y="239593"/>
                </a:lnTo>
                <a:lnTo>
                  <a:pt x="9803" y="220024"/>
                </a:lnTo>
                <a:lnTo>
                  <a:pt x="24549" y="204192"/>
                </a:lnTo>
                <a:lnTo>
                  <a:pt x="54725" y="183761"/>
                </a:lnTo>
                <a:lnTo>
                  <a:pt x="60995" y="180959"/>
                </a:lnTo>
                <a:lnTo>
                  <a:pt x="75488" y="179728"/>
                </a:lnTo>
                <a:lnTo>
                  <a:pt x="90631" y="182238"/>
                </a:lnTo>
                <a:lnTo>
                  <a:pt x="110351" y="191585"/>
                </a:lnTo>
                <a:lnTo>
                  <a:pt x="168534" y="224094"/>
                </a:lnTo>
                <a:lnTo>
                  <a:pt x="230333" y="246073"/>
                </a:lnTo>
                <a:lnTo>
                  <a:pt x="293684" y="251075"/>
                </a:lnTo>
                <a:lnTo>
                  <a:pt x="322053" y="248042"/>
                </a:lnTo>
                <a:lnTo>
                  <a:pt x="337799" y="240822"/>
                </a:lnTo>
                <a:lnTo>
                  <a:pt x="371665" y="212173"/>
                </a:lnTo>
                <a:lnTo>
                  <a:pt x="395441" y="179153"/>
                </a:lnTo>
                <a:lnTo>
                  <a:pt x="423534" y="119683"/>
                </a:lnTo>
                <a:lnTo>
                  <a:pt x="424765" y="106162"/>
                </a:lnTo>
                <a:lnTo>
                  <a:pt x="419806" y="80236"/>
                </a:lnTo>
                <a:lnTo>
                  <a:pt x="410693" y="61094"/>
                </a:lnTo>
                <a:lnTo>
                  <a:pt x="395684" y="45388"/>
                </a:lnTo>
                <a:lnTo>
                  <a:pt x="365875" y="28145"/>
                </a:lnTo>
                <a:lnTo>
                  <a:pt x="306724" y="12642"/>
                </a:lnTo>
                <a:lnTo>
                  <a:pt x="248600" y="402"/>
                </a:lnTo>
                <a:lnTo>
                  <a:pt x="208645" y="0"/>
                </a:lnTo>
                <a:lnTo>
                  <a:pt x="149333" y="7326"/>
                </a:lnTo>
                <a:lnTo>
                  <a:pt x="86200" y="29606"/>
                </a:lnTo>
                <a:lnTo>
                  <a:pt x="60120" y="42095"/>
                </a:lnTo>
                <a:lnTo>
                  <a:pt x="30403" y="63890"/>
                </a:lnTo>
                <a:lnTo>
                  <a:pt x="23086" y="75016"/>
                </a:lnTo>
                <a:lnTo>
                  <a:pt x="21245" y="87016"/>
                </a:lnTo>
                <a:lnTo>
                  <a:pt x="21742" y="93179"/>
                </a:lnTo>
                <a:lnTo>
                  <a:pt x="27939" y="103790"/>
                </a:lnTo>
                <a:lnTo>
                  <a:pt x="38454" y="112505"/>
                </a:lnTo>
                <a:lnTo>
                  <a:pt x="52535" y="118730"/>
                </a:lnTo>
                <a:lnTo>
                  <a:pt x="114709" y="124921"/>
                </a:lnTo>
                <a:lnTo>
                  <a:pt x="177496" y="130631"/>
                </a:lnTo>
                <a:lnTo>
                  <a:pt x="239038" y="138734"/>
                </a:lnTo>
                <a:lnTo>
                  <a:pt x="302021" y="154247"/>
                </a:lnTo>
                <a:lnTo>
                  <a:pt x="342616" y="168151"/>
                </a:lnTo>
                <a:lnTo>
                  <a:pt x="380966" y="197867"/>
                </a:lnTo>
                <a:lnTo>
                  <a:pt x="398481" y="220490"/>
                </a:lnTo>
                <a:lnTo>
                  <a:pt x="404458" y="232810"/>
                </a:lnTo>
                <a:lnTo>
                  <a:pt x="405048" y="258388"/>
                </a:lnTo>
                <a:lnTo>
                  <a:pt x="397383" y="281567"/>
                </a:lnTo>
                <a:lnTo>
                  <a:pt x="386175" y="298470"/>
                </a:lnTo>
                <a:lnTo>
                  <a:pt x="367175" y="312415"/>
                </a:lnTo>
                <a:lnTo>
                  <a:pt x="306786" y="331711"/>
                </a:lnTo>
                <a:lnTo>
                  <a:pt x="264257" y="339165"/>
                </a:lnTo>
                <a:lnTo>
                  <a:pt x="207960" y="340286"/>
                </a:lnTo>
                <a:lnTo>
                  <a:pt x="171507" y="337051"/>
                </a:lnTo>
                <a:lnTo>
                  <a:pt x="115062" y="318378"/>
                </a:lnTo>
                <a:lnTo>
                  <a:pt x="58326" y="289603"/>
                </a:lnTo>
                <a:lnTo>
                  <a:pt x="34940" y="269341"/>
                </a:lnTo>
                <a:lnTo>
                  <a:pt x="15713" y="240592"/>
                </a:lnTo>
                <a:lnTo>
                  <a:pt x="2038" y="207335"/>
                </a:lnTo>
                <a:lnTo>
                  <a:pt x="2100" y="181382"/>
                </a:lnTo>
                <a:lnTo>
                  <a:pt x="6744" y="167216"/>
                </a:lnTo>
                <a:lnTo>
                  <a:pt x="29086" y="1372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/>
          <p:cNvGrpSpPr/>
          <p:nvPr/>
        </p:nvGrpSpPr>
        <p:grpSpPr>
          <a:xfrm>
            <a:off x="965200" y="2660650"/>
            <a:ext cx="6172201" cy="901701"/>
            <a:chOff x="965200" y="2660650"/>
            <a:chExt cx="6172201" cy="901701"/>
          </a:xfrm>
        </p:grpSpPr>
        <p:sp>
          <p:nvSpPr>
            <p:cNvPr id="143" name="Freeform 142"/>
            <p:cNvSpPr/>
            <p:nvPr/>
          </p:nvSpPr>
          <p:spPr>
            <a:xfrm>
              <a:off x="1436345" y="2774950"/>
              <a:ext cx="195606" cy="174981"/>
            </a:xfrm>
            <a:custGeom>
              <a:avLst/>
              <a:gdLst/>
              <a:ahLst/>
              <a:cxnLst/>
              <a:rect l="0" t="0" r="0" b="0"/>
              <a:pathLst>
                <a:path w="195606" h="174981">
                  <a:moveTo>
                    <a:pt x="24155" y="0"/>
                  </a:moveTo>
                  <a:lnTo>
                    <a:pt x="20784" y="35353"/>
                  </a:lnTo>
                  <a:lnTo>
                    <a:pt x="7148" y="91823"/>
                  </a:lnTo>
                  <a:lnTo>
                    <a:pt x="0" y="135294"/>
                  </a:lnTo>
                  <a:lnTo>
                    <a:pt x="2495" y="157444"/>
                  </a:lnTo>
                  <a:lnTo>
                    <a:pt x="5482" y="162819"/>
                  </a:lnTo>
                  <a:lnTo>
                    <a:pt x="14445" y="170671"/>
                  </a:lnTo>
                  <a:lnTo>
                    <a:pt x="27365" y="174632"/>
                  </a:lnTo>
                  <a:lnTo>
                    <a:pt x="52388" y="174980"/>
                  </a:lnTo>
                  <a:lnTo>
                    <a:pt x="111595" y="168286"/>
                  </a:lnTo>
                  <a:lnTo>
                    <a:pt x="167545" y="165992"/>
                  </a:lnTo>
                  <a:lnTo>
                    <a:pt x="195605" y="171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731323" y="2870200"/>
              <a:ext cx="14928" cy="95251"/>
            </a:xfrm>
            <a:custGeom>
              <a:avLst/>
              <a:gdLst/>
              <a:ahLst/>
              <a:cxnLst/>
              <a:rect l="0" t="0" r="0" b="0"/>
              <a:pathLst>
                <a:path w="14928" h="95251">
                  <a:moveTo>
                    <a:pt x="14927" y="0"/>
                  </a:moveTo>
                  <a:lnTo>
                    <a:pt x="0" y="48151"/>
                  </a:lnTo>
                  <a:lnTo>
                    <a:pt x="470" y="69065"/>
                  </a:lnTo>
                  <a:lnTo>
                    <a:pt x="8577" y="95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58950" y="2755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886856" y="2724150"/>
              <a:ext cx="24495" cy="266701"/>
            </a:xfrm>
            <a:custGeom>
              <a:avLst/>
              <a:gdLst/>
              <a:ahLst/>
              <a:cxnLst/>
              <a:rect l="0" t="0" r="0" b="0"/>
              <a:pathLst>
                <a:path w="24495" h="266701">
                  <a:moveTo>
                    <a:pt x="11794" y="0"/>
                  </a:moveTo>
                  <a:lnTo>
                    <a:pt x="7430" y="16620"/>
                  </a:lnTo>
                  <a:lnTo>
                    <a:pt x="3679" y="79264"/>
                  </a:lnTo>
                  <a:lnTo>
                    <a:pt x="0" y="110672"/>
                  </a:lnTo>
                  <a:lnTo>
                    <a:pt x="4641" y="166387"/>
                  </a:lnTo>
                  <a:lnTo>
                    <a:pt x="10467" y="222071"/>
                  </a:lnTo>
                  <a:lnTo>
                    <a:pt x="24494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931173" y="2819400"/>
              <a:ext cx="113528" cy="107951"/>
            </a:xfrm>
            <a:custGeom>
              <a:avLst/>
              <a:gdLst/>
              <a:ahLst/>
              <a:cxnLst/>
              <a:rect l="0" t="0" r="0" b="0"/>
              <a:pathLst>
                <a:path w="113528" h="107951">
                  <a:moveTo>
                    <a:pt x="94477" y="0"/>
                  </a:moveTo>
                  <a:lnTo>
                    <a:pt x="72109" y="20957"/>
                  </a:lnTo>
                  <a:lnTo>
                    <a:pt x="11869" y="49436"/>
                  </a:lnTo>
                  <a:lnTo>
                    <a:pt x="5539" y="52007"/>
                  </a:lnTo>
                  <a:lnTo>
                    <a:pt x="2024" y="55838"/>
                  </a:lnTo>
                  <a:lnTo>
                    <a:pt x="386" y="60509"/>
                  </a:lnTo>
                  <a:lnTo>
                    <a:pt x="0" y="65739"/>
                  </a:lnTo>
                  <a:lnTo>
                    <a:pt x="1859" y="70637"/>
                  </a:lnTo>
                  <a:lnTo>
                    <a:pt x="9569" y="79842"/>
                  </a:lnTo>
                  <a:lnTo>
                    <a:pt x="25810" y="89587"/>
                  </a:lnTo>
                  <a:lnTo>
                    <a:pt x="89270" y="106013"/>
                  </a:lnTo>
                  <a:lnTo>
                    <a:pt x="113527" y="107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133600" y="2858981"/>
              <a:ext cx="111128" cy="81070"/>
            </a:xfrm>
            <a:custGeom>
              <a:avLst/>
              <a:gdLst/>
              <a:ahLst/>
              <a:cxnLst/>
              <a:rect l="0" t="0" r="0" b="0"/>
              <a:pathLst>
                <a:path w="111128" h="81070">
                  <a:moveTo>
                    <a:pt x="0" y="11219"/>
                  </a:moveTo>
                  <a:lnTo>
                    <a:pt x="40477" y="22203"/>
                  </a:lnTo>
                  <a:lnTo>
                    <a:pt x="80041" y="22987"/>
                  </a:lnTo>
                  <a:lnTo>
                    <a:pt x="100151" y="18077"/>
                  </a:lnTo>
                  <a:lnTo>
                    <a:pt x="110599" y="11680"/>
                  </a:lnTo>
                  <a:lnTo>
                    <a:pt x="111127" y="8704"/>
                  </a:lnTo>
                  <a:lnTo>
                    <a:pt x="108657" y="6015"/>
                  </a:lnTo>
                  <a:lnTo>
                    <a:pt x="104188" y="3516"/>
                  </a:lnTo>
                  <a:lnTo>
                    <a:pt x="81043" y="0"/>
                  </a:lnTo>
                  <a:lnTo>
                    <a:pt x="51757" y="3881"/>
                  </a:lnTo>
                  <a:lnTo>
                    <a:pt x="32739" y="10142"/>
                  </a:lnTo>
                  <a:lnTo>
                    <a:pt x="22547" y="16855"/>
                  </a:lnTo>
                  <a:lnTo>
                    <a:pt x="19970" y="22032"/>
                  </a:lnTo>
                  <a:lnTo>
                    <a:pt x="18989" y="35310"/>
                  </a:lnTo>
                  <a:lnTo>
                    <a:pt x="22786" y="46856"/>
                  </a:lnTo>
                  <a:lnTo>
                    <a:pt x="25774" y="51910"/>
                  </a:lnTo>
                  <a:lnTo>
                    <a:pt x="34738" y="59408"/>
                  </a:lnTo>
                  <a:lnTo>
                    <a:pt x="55448" y="67595"/>
                  </a:lnTo>
                  <a:lnTo>
                    <a:pt x="101600" y="81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488161" y="2841429"/>
              <a:ext cx="172490" cy="124022"/>
            </a:xfrm>
            <a:custGeom>
              <a:avLst/>
              <a:gdLst/>
              <a:ahLst/>
              <a:cxnLst/>
              <a:rect l="0" t="0" r="0" b="0"/>
              <a:pathLst>
                <a:path w="172490" h="124022">
                  <a:moveTo>
                    <a:pt x="89939" y="3371"/>
                  </a:moveTo>
                  <a:lnTo>
                    <a:pt x="79826" y="0"/>
                  </a:lnTo>
                  <a:lnTo>
                    <a:pt x="69217" y="226"/>
                  </a:lnTo>
                  <a:lnTo>
                    <a:pt x="38919" y="8732"/>
                  </a:lnTo>
                  <a:lnTo>
                    <a:pt x="20729" y="19854"/>
                  </a:lnTo>
                  <a:lnTo>
                    <a:pt x="6795" y="36242"/>
                  </a:lnTo>
                  <a:lnTo>
                    <a:pt x="540" y="48319"/>
                  </a:lnTo>
                  <a:lnTo>
                    <a:pt x="0" y="54503"/>
                  </a:lnTo>
                  <a:lnTo>
                    <a:pt x="3164" y="67019"/>
                  </a:lnTo>
                  <a:lnTo>
                    <a:pt x="8100" y="70497"/>
                  </a:lnTo>
                  <a:lnTo>
                    <a:pt x="22992" y="72481"/>
                  </a:lnTo>
                  <a:lnTo>
                    <a:pt x="47839" y="69631"/>
                  </a:lnTo>
                  <a:lnTo>
                    <a:pt x="60880" y="64335"/>
                  </a:lnTo>
                  <a:lnTo>
                    <a:pt x="119220" y="33611"/>
                  </a:lnTo>
                  <a:lnTo>
                    <a:pt x="133292" y="27865"/>
                  </a:lnTo>
                  <a:lnTo>
                    <a:pt x="137185" y="28167"/>
                  </a:lnTo>
                  <a:lnTo>
                    <a:pt x="139075" y="30485"/>
                  </a:lnTo>
                  <a:lnTo>
                    <a:pt x="139294" y="38705"/>
                  </a:lnTo>
                  <a:lnTo>
                    <a:pt x="136862" y="55939"/>
                  </a:lnTo>
                  <a:lnTo>
                    <a:pt x="140688" y="77900"/>
                  </a:lnTo>
                  <a:lnTo>
                    <a:pt x="151150" y="98126"/>
                  </a:lnTo>
                  <a:lnTo>
                    <a:pt x="172489" y="1240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971832" y="2724150"/>
              <a:ext cx="19019" cy="228601"/>
            </a:xfrm>
            <a:custGeom>
              <a:avLst/>
              <a:gdLst/>
              <a:ahLst/>
              <a:cxnLst/>
              <a:rect l="0" t="0" r="0" b="0"/>
              <a:pathLst>
                <a:path w="19019" h="228601">
                  <a:moveTo>
                    <a:pt x="19018" y="0"/>
                  </a:moveTo>
                  <a:lnTo>
                    <a:pt x="4091" y="56990"/>
                  </a:lnTo>
                  <a:lnTo>
                    <a:pt x="330" y="113238"/>
                  </a:lnTo>
                  <a:lnTo>
                    <a:pt x="0" y="170309"/>
                  </a:lnTo>
                  <a:lnTo>
                    <a:pt x="8809" y="215242"/>
                  </a:lnTo>
                  <a:lnTo>
                    <a:pt x="12834" y="222663"/>
                  </a:lnTo>
                  <a:lnTo>
                    <a:pt x="19018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908300" y="28384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61803" y="3371"/>
                  </a:lnTo>
                  <a:lnTo>
                    <a:pt x="123751" y="6881"/>
                  </a:lnTo>
                  <a:lnTo>
                    <a:pt x="1651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143250" y="28575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716" y="40477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200400" y="2724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302427" y="2686050"/>
              <a:ext cx="18624" cy="260351"/>
            </a:xfrm>
            <a:custGeom>
              <a:avLst/>
              <a:gdLst/>
              <a:ahLst/>
              <a:cxnLst/>
              <a:rect l="0" t="0" r="0" b="0"/>
              <a:pathLst>
                <a:path w="18624" h="260351">
                  <a:moveTo>
                    <a:pt x="12273" y="0"/>
                  </a:moveTo>
                  <a:lnTo>
                    <a:pt x="12273" y="59707"/>
                  </a:lnTo>
                  <a:lnTo>
                    <a:pt x="5806" y="118559"/>
                  </a:lnTo>
                  <a:lnTo>
                    <a:pt x="0" y="177802"/>
                  </a:lnTo>
                  <a:lnTo>
                    <a:pt x="1492" y="226719"/>
                  </a:lnTo>
                  <a:lnTo>
                    <a:pt x="5365" y="239758"/>
                  </a:lnTo>
                  <a:lnTo>
                    <a:pt x="18623" y="260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416300" y="2815436"/>
              <a:ext cx="123649" cy="111915"/>
            </a:xfrm>
            <a:custGeom>
              <a:avLst/>
              <a:gdLst/>
              <a:ahLst/>
              <a:cxnLst/>
              <a:rect l="0" t="0" r="0" b="0"/>
              <a:pathLst>
                <a:path w="123649" h="111915">
                  <a:moveTo>
                    <a:pt x="0" y="16664"/>
                  </a:moveTo>
                  <a:lnTo>
                    <a:pt x="10845" y="26098"/>
                  </a:lnTo>
                  <a:lnTo>
                    <a:pt x="21048" y="30970"/>
                  </a:lnTo>
                  <a:lnTo>
                    <a:pt x="45434" y="34308"/>
                  </a:lnTo>
                  <a:lnTo>
                    <a:pt x="99364" y="26752"/>
                  </a:lnTo>
                  <a:lnTo>
                    <a:pt x="119987" y="17380"/>
                  </a:lnTo>
                  <a:lnTo>
                    <a:pt x="123030" y="13613"/>
                  </a:lnTo>
                  <a:lnTo>
                    <a:pt x="123648" y="9691"/>
                  </a:lnTo>
                  <a:lnTo>
                    <a:pt x="122649" y="5665"/>
                  </a:lnTo>
                  <a:lnTo>
                    <a:pt x="119160" y="2982"/>
                  </a:lnTo>
                  <a:lnTo>
                    <a:pt x="107758" y="0"/>
                  </a:lnTo>
                  <a:lnTo>
                    <a:pt x="82101" y="1692"/>
                  </a:lnTo>
                  <a:lnTo>
                    <a:pt x="58898" y="10033"/>
                  </a:lnTo>
                  <a:lnTo>
                    <a:pt x="41989" y="21441"/>
                  </a:lnTo>
                  <a:lnTo>
                    <a:pt x="28042" y="37129"/>
                  </a:lnTo>
                  <a:lnTo>
                    <a:pt x="24928" y="50925"/>
                  </a:lnTo>
                  <a:lnTo>
                    <a:pt x="26601" y="65052"/>
                  </a:lnTo>
                  <a:lnTo>
                    <a:pt x="35477" y="80939"/>
                  </a:lnTo>
                  <a:lnTo>
                    <a:pt x="43049" y="90151"/>
                  </a:lnTo>
                  <a:lnTo>
                    <a:pt x="56762" y="97067"/>
                  </a:lnTo>
                  <a:lnTo>
                    <a:pt x="101600" y="1119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832029" y="2792291"/>
              <a:ext cx="276422" cy="109660"/>
            </a:xfrm>
            <a:custGeom>
              <a:avLst/>
              <a:gdLst/>
              <a:ahLst/>
              <a:cxnLst/>
              <a:rect l="0" t="0" r="0" b="0"/>
              <a:pathLst>
                <a:path w="276422" h="109660">
                  <a:moveTo>
                    <a:pt x="3371" y="20759"/>
                  </a:moveTo>
                  <a:lnTo>
                    <a:pt x="0" y="80466"/>
                  </a:lnTo>
                  <a:lnTo>
                    <a:pt x="418" y="84553"/>
                  </a:lnTo>
                  <a:lnTo>
                    <a:pt x="2108" y="85866"/>
                  </a:lnTo>
                  <a:lnTo>
                    <a:pt x="4646" y="85330"/>
                  </a:lnTo>
                  <a:lnTo>
                    <a:pt x="11228" y="77209"/>
                  </a:lnTo>
                  <a:lnTo>
                    <a:pt x="30323" y="52371"/>
                  </a:lnTo>
                  <a:lnTo>
                    <a:pt x="68948" y="19588"/>
                  </a:lnTo>
                  <a:lnTo>
                    <a:pt x="80494" y="13653"/>
                  </a:lnTo>
                  <a:lnTo>
                    <a:pt x="102265" y="9716"/>
                  </a:lnTo>
                  <a:lnTo>
                    <a:pt x="108812" y="11281"/>
                  </a:lnTo>
                  <a:lnTo>
                    <a:pt x="119848" y="18663"/>
                  </a:lnTo>
                  <a:lnTo>
                    <a:pt x="125694" y="30881"/>
                  </a:lnTo>
                  <a:lnTo>
                    <a:pt x="130461" y="65000"/>
                  </a:lnTo>
                  <a:lnTo>
                    <a:pt x="131842" y="65070"/>
                  </a:lnTo>
                  <a:lnTo>
                    <a:pt x="164206" y="21375"/>
                  </a:lnTo>
                  <a:lnTo>
                    <a:pt x="181789" y="10123"/>
                  </a:lnTo>
                  <a:lnTo>
                    <a:pt x="210064" y="0"/>
                  </a:lnTo>
                  <a:lnTo>
                    <a:pt x="224351" y="1185"/>
                  </a:lnTo>
                  <a:lnTo>
                    <a:pt x="231125" y="3476"/>
                  </a:lnTo>
                  <a:lnTo>
                    <a:pt x="242413" y="11667"/>
                  </a:lnTo>
                  <a:lnTo>
                    <a:pt x="247399" y="16814"/>
                  </a:lnTo>
                  <a:lnTo>
                    <a:pt x="252939" y="30059"/>
                  </a:lnTo>
                  <a:lnTo>
                    <a:pt x="268029" y="92841"/>
                  </a:lnTo>
                  <a:lnTo>
                    <a:pt x="276421" y="1096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183439" y="2787650"/>
              <a:ext cx="154400" cy="99730"/>
            </a:xfrm>
            <a:custGeom>
              <a:avLst/>
              <a:gdLst/>
              <a:ahLst/>
              <a:cxnLst/>
              <a:rect l="0" t="0" r="0" b="0"/>
              <a:pathLst>
                <a:path w="154400" h="99730">
                  <a:moveTo>
                    <a:pt x="71061" y="0"/>
                  </a:moveTo>
                  <a:lnTo>
                    <a:pt x="57577" y="0"/>
                  </a:lnTo>
                  <a:lnTo>
                    <a:pt x="39079" y="6742"/>
                  </a:lnTo>
                  <a:lnTo>
                    <a:pt x="10029" y="29854"/>
                  </a:lnTo>
                  <a:lnTo>
                    <a:pt x="453" y="49141"/>
                  </a:lnTo>
                  <a:lnTo>
                    <a:pt x="0" y="56044"/>
                  </a:lnTo>
                  <a:lnTo>
                    <a:pt x="3260" y="69358"/>
                  </a:lnTo>
                  <a:lnTo>
                    <a:pt x="13028" y="85383"/>
                  </a:lnTo>
                  <a:lnTo>
                    <a:pt x="22691" y="92746"/>
                  </a:lnTo>
                  <a:lnTo>
                    <a:pt x="34747" y="97665"/>
                  </a:lnTo>
                  <a:lnTo>
                    <a:pt x="57401" y="99729"/>
                  </a:lnTo>
                  <a:lnTo>
                    <a:pt x="81987" y="95479"/>
                  </a:lnTo>
                  <a:lnTo>
                    <a:pt x="124022" y="77789"/>
                  </a:lnTo>
                  <a:lnTo>
                    <a:pt x="142649" y="62089"/>
                  </a:lnTo>
                  <a:lnTo>
                    <a:pt x="153734" y="44032"/>
                  </a:lnTo>
                  <a:lnTo>
                    <a:pt x="154399" y="38527"/>
                  </a:lnTo>
                  <a:lnTo>
                    <a:pt x="151374" y="28647"/>
                  </a:lnTo>
                  <a:lnTo>
                    <a:pt x="138367" y="15152"/>
                  </a:lnTo>
                  <a:lnTo>
                    <a:pt x="117736" y="5587"/>
                  </a:lnTo>
                  <a:lnTo>
                    <a:pt x="103800" y="4365"/>
                  </a:lnTo>
                  <a:lnTo>
                    <a:pt x="77411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00550" y="2755900"/>
              <a:ext cx="171451" cy="146051"/>
            </a:xfrm>
            <a:custGeom>
              <a:avLst/>
              <a:gdLst/>
              <a:ahLst/>
              <a:cxnLst/>
              <a:rect l="0" t="0" r="0" b="0"/>
              <a:pathLst>
                <a:path w="171451" h="146051">
                  <a:moveTo>
                    <a:pt x="0" y="0"/>
                  </a:moveTo>
                  <a:lnTo>
                    <a:pt x="59300" y="6907"/>
                  </a:lnTo>
                  <a:lnTo>
                    <a:pt x="117054" y="21199"/>
                  </a:lnTo>
                  <a:lnTo>
                    <a:pt x="144634" y="34709"/>
                  </a:lnTo>
                  <a:lnTo>
                    <a:pt x="155063" y="42708"/>
                  </a:lnTo>
                  <a:lnTo>
                    <a:pt x="157703" y="47522"/>
                  </a:lnTo>
                  <a:lnTo>
                    <a:pt x="158755" y="58515"/>
                  </a:lnTo>
                  <a:lnTo>
                    <a:pt x="156637" y="63705"/>
                  </a:lnTo>
                  <a:lnTo>
                    <a:pt x="148639" y="73234"/>
                  </a:lnTo>
                  <a:lnTo>
                    <a:pt x="125494" y="86532"/>
                  </a:lnTo>
                  <a:lnTo>
                    <a:pt x="68669" y="106694"/>
                  </a:lnTo>
                  <a:lnTo>
                    <a:pt x="45982" y="115417"/>
                  </a:lnTo>
                  <a:lnTo>
                    <a:pt x="42649" y="118573"/>
                  </a:lnTo>
                  <a:lnTo>
                    <a:pt x="41838" y="122087"/>
                  </a:lnTo>
                  <a:lnTo>
                    <a:pt x="42709" y="125842"/>
                  </a:lnTo>
                  <a:lnTo>
                    <a:pt x="46112" y="129050"/>
                  </a:lnTo>
                  <a:lnTo>
                    <a:pt x="65090" y="136936"/>
                  </a:lnTo>
                  <a:lnTo>
                    <a:pt x="116321" y="144711"/>
                  </a:lnTo>
                  <a:lnTo>
                    <a:pt x="171450" y="146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654057" y="2813050"/>
              <a:ext cx="178294" cy="88901"/>
            </a:xfrm>
            <a:custGeom>
              <a:avLst/>
              <a:gdLst/>
              <a:ahLst/>
              <a:cxnLst/>
              <a:rect l="0" t="0" r="0" b="0"/>
              <a:pathLst>
                <a:path w="178294" h="88901">
                  <a:moveTo>
                    <a:pt x="95743" y="0"/>
                  </a:moveTo>
                  <a:lnTo>
                    <a:pt x="69995" y="1881"/>
                  </a:lnTo>
                  <a:lnTo>
                    <a:pt x="51190" y="8789"/>
                  </a:lnTo>
                  <a:lnTo>
                    <a:pt x="10208" y="36126"/>
                  </a:lnTo>
                  <a:lnTo>
                    <a:pt x="0" y="52097"/>
                  </a:lnTo>
                  <a:lnTo>
                    <a:pt x="165" y="56603"/>
                  </a:lnTo>
                  <a:lnTo>
                    <a:pt x="2391" y="60313"/>
                  </a:lnTo>
                  <a:lnTo>
                    <a:pt x="5992" y="63492"/>
                  </a:lnTo>
                  <a:lnTo>
                    <a:pt x="10509" y="64906"/>
                  </a:lnTo>
                  <a:lnTo>
                    <a:pt x="27685" y="63525"/>
                  </a:lnTo>
                  <a:lnTo>
                    <a:pt x="49629" y="57941"/>
                  </a:lnTo>
                  <a:lnTo>
                    <a:pt x="93611" y="34976"/>
                  </a:lnTo>
                  <a:lnTo>
                    <a:pt x="123841" y="9310"/>
                  </a:lnTo>
                  <a:lnTo>
                    <a:pt x="127881" y="8323"/>
                  </a:lnTo>
                  <a:lnTo>
                    <a:pt x="131279" y="9782"/>
                  </a:lnTo>
                  <a:lnTo>
                    <a:pt x="134250" y="12871"/>
                  </a:lnTo>
                  <a:lnTo>
                    <a:pt x="137552" y="23830"/>
                  </a:lnTo>
                  <a:lnTo>
                    <a:pt x="140430" y="37402"/>
                  </a:lnTo>
                  <a:lnTo>
                    <a:pt x="149984" y="56238"/>
                  </a:lnTo>
                  <a:lnTo>
                    <a:pt x="178293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908550" y="28194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933950" y="2711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971088" y="2755900"/>
              <a:ext cx="192964" cy="146051"/>
            </a:xfrm>
            <a:custGeom>
              <a:avLst/>
              <a:gdLst/>
              <a:ahLst/>
              <a:cxnLst/>
              <a:rect l="0" t="0" r="0" b="0"/>
              <a:pathLst>
                <a:path w="192964" h="146051">
                  <a:moveTo>
                    <a:pt x="134312" y="0"/>
                  </a:moveTo>
                  <a:lnTo>
                    <a:pt x="82851" y="6907"/>
                  </a:lnTo>
                  <a:lnTo>
                    <a:pt x="34536" y="20981"/>
                  </a:lnTo>
                  <a:lnTo>
                    <a:pt x="11043" y="36365"/>
                  </a:lnTo>
                  <a:lnTo>
                    <a:pt x="578" y="52167"/>
                  </a:lnTo>
                  <a:lnTo>
                    <a:pt x="0" y="58062"/>
                  </a:lnTo>
                  <a:lnTo>
                    <a:pt x="3122" y="70255"/>
                  </a:lnTo>
                  <a:lnTo>
                    <a:pt x="16183" y="89020"/>
                  </a:lnTo>
                  <a:lnTo>
                    <a:pt x="36830" y="104615"/>
                  </a:lnTo>
                  <a:lnTo>
                    <a:pt x="87900" y="127755"/>
                  </a:lnTo>
                  <a:lnTo>
                    <a:pt x="146426" y="137387"/>
                  </a:lnTo>
                  <a:lnTo>
                    <a:pt x="191596" y="140202"/>
                  </a:lnTo>
                  <a:lnTo>
                    <a:pt x="192963" y="141446"/>
                  </a:lnTo>
                  <a:lnTo>
                    <a:pt x="191462" y="146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232400" y="287655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127000" y="0"/>
                  </a:moveTo>
                  <a:lnTo>
                    <a:pt x="116155" y="14503"/>
                  </a:lnTo>
                  <a:lnTo>
                    <a:pt x="57072" y="70010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545427" y="2660650"/>
              <a:ext cx="36224" cy="215901"/>
            </a:xfrm>
            <a:custGeom>
              <a:avLst/>
              <a:gdLst/>
              <a:ahLst/>
              <a:cxnLst/>
              <a:rect l="0" t="0" r="0" b="0"/>
              <a:pathLst>
                <a:path w="36224" h="215901">
                  <a:moveTo>
                    <a:pt x="29873" y="0"/>
                  </a:moveTo>
                  <a:lnTo>
                    <a:pt x="10774" y="57297"/>
                  </a:lnTo>
                  <a:lnTo>
                    <a:pt x="0" y="102170"/>
                  </a:lnTo>
                  <a:lnTo>
                    <a:pt x="561" y="127169"/>
                  </a:lnTo>
                  <a:lnTo>
                    <a:pt x="13082" y="177438"/>
                  </a:lnTo>
                  <a:lnTo>
                    <a:pt x="28568" y="205739"/>
                  </a:lnTo>
                  <a:lnTo>
                    <a:pt x="36223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461000" y="272415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55224" y="19050"/>
                  </a:lnTo>
                  <a:lnTo>
                    <a:pt x="113471" y="14686"/>
                  </a:lnTo>
                  <a:lnTo>
                    <a:pt x="172547" y="12169"/>
                  </a:lnTo>
                  <a:lnTo>
                    <a:pt x="2349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735308" y="2667000"/>
              <a:ext cx="195593" cy="165101"/>
            </a:xfrm>
            <a:custGeom>
              <a:avLst/>
              <a:gdLst/>
              <a:ahLst/>
              <a:cxnLst/>
              <a:rect l="0" t="0" r="0" b="0"/>
              <a:pathLst>
                <a:path w="195593" h="165101">
                  <a:moveTo>
                    <a:pt x="36842" y="0"/>
                  </a:moveTo>
                  <a:lnTo>
                    <a:pt x="13660" y="61560"/>
                  </a:lnTo>
                  <a:lnTo>
                    <a:pt x="0" y="123063"/>
                  </a:lnTo>
                  <a:lnTo>
                    <a:pt x="2403" y="127197"/>
                  </a:lnTo>
                  <a:lnTo>
                    <a:pt x="6827" y="128543"/>
                  </a:lnTo>
                  <a:lnTo>
                    <a:pt x="12599" y="128028"/>
                  </a:lnTo>
                  <a:lnTo>
                    <a:pt x="22775" y="121813"/>
                  </a:lnTo>
                  <a:lnTo>
                    <a:pt x="81378" y="66781"/>
                  </a:lnTo>
                  <a:lnTo>
                    <a:pt x="100368" y="56633"/>
                  </a:lnTo>
                  <a:lnTo>
                    <a:pt x="114935" y="55274"/>
                  </a:lnTo>
                  <a:lnTo>
                    <a:pt x="122770" y="55899"/>
                  </a:lnTo>
                  <a:lnTo>
                    <a:pt x="135240" y="62239"/>
                  </a:lnTo>
                  <a:lnTo>
                    <a:pt x="140541" y="66892"/>
                  </a:lnTo>
                  <a:lnTo>
                    <a:pt x="148312" y="79589"/>
                  </a:lnTo>
                  <a:lnTo>
                    <a:pt x="172000" y="137741"/>
                  </a:lnTo>
                  <a:lnTo>
                    <a:pt x="195592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969000" y="2736850"/>
              <a:ext cx="222251" cy="114301"/>
            </a:xfrm>
            <a:custGeom>
              <a:avLst/>
              <a:gdLst/>
              <a:ahLst/>
              <a:cxnLst/>
              <a:rect l="0" t="0" r="0" b="0"/>
              <a:pathLst>
                <a:path w="222251" h="114301">
                  <a:moveTo>
                    <a:pt x="0" y="0"/>
                  </a:moveTo>
                  <a:lnTo>
                    <a:pt x="0" y="13484"/>
                  </a:lnTo>
                  <a:lnTo>
                    <a:pt x="6742" y="31982"/>
                  </a:lnTo>
                  <a:lnTo>
                    <a:pt x="33224" y="64403"/>
                  </a:lnTo>
                  <a:lnTo>
                    <a:pt x="51237" y="76076"/>
                  </a:lnTo>
                  <a:lnTo>
                    <a:pt x="65575" y="77791"/>
                  </a:lnTo>
                  <a:lnTo>
                    <a:pt x="94406" y="73143"/>
                  </a:lnTo>
                  <a:lnTo>
                    <a:pt x="110679" y="64084"/>
                  </a:lnTo>
                  <a:lnTo>
                    <a:pt x="137452" y="34615"/>
                  </a:lnTo>
                  <a:lnTo>
                    <a:pt x="141023" y="33660"/>
                  </a:lnTo>
                  <a:lnTo>
                    <a:pt x="144110" y="35140"/>
                  </a:lnTo>
                  <a:lnTo>
                    <a:pt x="149421" y="42429"/>
                  </a:lnTo>
                  <a:lnTo>
                    <a:pt x="171957" y="80922"/>
                  </a:lnTo>
                  <a:lnTo>
                    <a:pt x="191855" y="99162"/>
                  </a:lnTo>
                  <a:lnTo>
                    <a:pt x="22225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231716" y="2705100"/>
              <a:ext cx="150742" cy="152401"/>
            </a:xfrm>
            <a:custGeom>
              <a:avLst/>
              <a:gdLst/>
              <a:ahLst/>
              <a:cxnLst/>
              <a:rect l="0" t="0" r="0" b="0"/>
              <a:pathLst>
                <a:path w="150742" h="152401">
                  <a:moveTo>
                    <a:pt x="105584" y="0"/>
                  </a:moveTo>
                  <a:lnTo>
                    <a:pt x="45877" y="0"/>
                  </a:lnTo>
                  <a:lnTo>
                    <a:pt x="17416" y="3371"/>
                  </a:lnTo>
                  <a:lnTo>
                    <a:pt x="10116" y="6481"/>
                  </a:lnTo>
                  <a:lnTo>
                    <a:pt x="124" y="15580"/>
                  </a:lnTo>
                  <a:lnTo>
                    <a:pt x="0" y="20265"/>
                  </a:lnTo>
                  <a:lnTo>
                    <a:pt x="2739" y="24799"/>
                  </a:lnTo>
                  <a:lnTo>
                    <a:pt x="20078" y="37922"/>
                  </a:lnTo>
                  <a:lnTo>
                    <a:pt x="77834" y="61603"/>
                  </a:lnTo>
                  <a:lnTo>
                    <a:pt x="116433" y="74539"/>
                  </a:lnTo>
                  <a:lnTo>
                    <a:pt x="141045" y="93472"/>
                  </a:lnTo>
                  <a:lnTo>
                    <a:pt x="150741" y="109305"/>
                  </a:lnTo>
                  <a:lnTo>
                    <a:pt x="150506" y="114498"/>
                  </a:lnTo>
                  <a:lnTo>
                    <a:pt x="148231" y="119371"/>
                  </a:lnTo>
                  <a:lnTo>
                    <a:pt x="144599" y="124030"/>
                  </a:lnTo>
                  <a:lnTo>
                    <a:pt x="133037" y="129208"/>
                  </a:lnTo>
                  <a:lnTo>
                    <a:pt x="73888" y="146107"/>
                  </a:lnTo>
                  <a:lnTo>
                    <a:pt x="48434" y="152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559550" y="2794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661150" y="2794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864350" y="27686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317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340613" y="3238500"/>
              <a:ext cx="11938" cy="228601"/>
            </a:xfrm>
            <a:custGeom>
              <a:avLst/>
              <a:gdLst/>
              <a:ahLst/>
              <a:cxnLst/>
              <a:rect l="0" t="0" r="0" b="0"/>
              <a:pathLst>
                <a:path w="11938" h="228601">
                  <a:moveTo>
                    <a:pt x="11937" y="0"/>
                  </a:moveTo>
                  <a:lnTo>
                    <a:pt x="8566" y="56336"/>
                  </a:lnTo>
                  <a:lnTo>
                    <a:pt x="0" y="112383"/>
                  </a:lnTo>
                  <a:lnTo>
                    <a:pt x="1163" y="173343"/>
                  </a:lnTo>
                  <a:lnTo>
                    <a:pt x="11937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181100" y="3176847"/>
              <a:ext cx="368301" cy="55304"/>
            </a:xfrm>
            <a:custGeom>
              <a:avLst/>
              <a:gdLst/>
              <a:ahLst/>
              <a:cxnLst/>
              <a:rect l="0" t="0" r="0" b="0"/>
              <a:pathLst>
                <a:path w="368301" h="55304">
                  <a:moveTo>
                    <a:pt x="0" y="55303"/>
                  </a:moveTo>
                  <a:lnTo>
                    <a:pt x="56990" y="40376"/>
                  </a:lnTo>
                  <a:lnTo>
                    <a:pt x="111352" y="29888"/>
                  </a:lnTo>
                  <a:lnTo>
                    <a:pt x="167927" y="18457"/>
                  </a:lnTo>
                  <a:lnTo>
                    <a:pt x="228192" y="8475"/>
                  </a:lnTo>
                  <a:lnTo>
                    <a:pt x="290165" y="0"/>
                  </a:lnTo>
                  <a:lnTo>
                    <a:pt x="330680" y="1889"/>
                  </a:lnTo>
                  <a:lnTo>
                    <a:pt x="368300" y="172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518956" y="3257550"/>
              <a:ext cx="227295" cy="254001"/>
            </a:xfrm>
            <a:custGeom>
              <a:avLst/>
              <a:gdLst/>
              <a:ahLst/>
              <a:cxnLst/>
              <a:rect l="0" t="0" r="0" b="0"/>
              <a:pathLst>
                <a:path w="227295" h="254001">
                  <a:moveTo>
                    <a:pt x="30444" y="0"/>
                  </a:moveTo>
                  <a:lnTo>
                    <a:pt x="26080" y="54861"/>
                  </a:lnTo>
                  <a:lnTo>
                    <a:pt x="17614" y="111464"/>
                  </a:lnTo>
                  <a:lnTo>
                    <a:pt x="5306" y="165005"/>
                  </a:lnTo>
                  <a:lnTo>
                    <a:pt x="0" y="204044"/>
                  </a:lnTo>
                  <a:lnTo>
                    <a:pt x="3037" y="217921"/>
                  </a:lnTo>
                  <a:lnTo>
                    <a:pt x="5823" y="223598"/>
                  </a:lnTo>
                  <a:lnTo>
                    <a:pt x="9091" y="225265"/>
                  </a:lnTo>
                  <a:lnTo>
                    <a:pt x="12681" y="224260"/>
                  </a:lnTo>
                  <a:lnTo>
                    <a:pt x="16485" y="221473"/>
                  </a:lnTo>
                  <a:lnTo>
                    <a:pt x="22594" y="212733"/>
                  </a:lnTo>
                  <a:lnTo>
                    <a:pt x="31881" y="197793"/>
                  </a:lnTo>
                  <a:lnTo>
                    <a:pt x="78270" y="136889"/>
                  </a:lnTo>
                  <a:lnTo>
                    <a:pt x="94944" y="126559"/>
                  </a:lnTo>
                  <a:lnTo>
                    <a:pt x="107089" y="125157"/>
                  </a:lnTo>
                  <a:lnTo>
                    <a:pt x="113290" y="125772"/>
                  </a:lnTo>
                  <a:lnTo>
                    <a:pt x="118131" y="128298"/>
                  </a:lnTo>
                  <a:lnTo>
                    <a:pt x="125390" y="136749"/>
                  </a:lnTo>
                  <a:lnTo>
                    <a:pt x="153299" y="196909"/>
                  </a:lnTo>
                  <a:lnTo>
                    <a:pt x="162487" y="215212"/>
                  </a:lnTo>
                  <a:lnTo>
                    <a:pt x="186487" y="238814"/>
                  </a:lnTo>
                  <a:lnTo>
                    <a:pt x="227294" y="254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809750" y="3384213"/>
              <a:ext cx="190501" cy="146388"/>
            </a:xfrm>
            <a:custGeom>
              <a:avLst/>
              <a:gdLst/>
              <a:ahLst/>
              <a:cxnLst/>
              <a:rect l="0" t="0" r="0" b="0"/>
              <a:pathLst>
                <a:path w="190501" h="146388">
                  <a:moveTo>
                    <a:pt x="0" y="13037"/>
                  </a:moveTo>
                  <a:lnTo>
                    <a:pt x="6742" y="23150"/>
                  </a:lnTo>
                  <a:lnTo>
                    <a:pt x="11550" y="26129"/>
                  </a:lnTo>
                  <a:lnTo>
                    <a:pt x="44159" y="34673"/>
                  </a:lnTo>
                  <a:lnTo>
                    <a:pt x="66785" y="33951"/>
                  </a:lnTo>
                  <a:lnTo>
                    <a:pt x="87992" y="29268"/>
                  </a:lnTo>
                  <a:lnTo>
                    <a:pt x="93233" y="25975"/>
                  </a:lnTo>
                  <a:lnTo>
                    <a:pt x="100939" y="16670"/>
                  </a:lnTo>
                  <a:lnTo>
                    <a:pt x="101159" y="11932"/>
                  </a:lnTo>
                  <a:lnTo>
                    <a:pt x="99189" y="7361"/>
                  </a:lnTo>
                  <a:lnTo>
                    <a:pt x="95760" y="2903"/>
                  </a:lnTo>
                  <a:lnTo>
                    <a:pt x="91356" y="637"/>
                  </a:lnTo>
                  <a:lnTo>
                    <a:pt x="80819" y="0"/>
                  </a:lnTo>
                  <a:lnTo>
                    <a:pt x="62987" y="3608"/>
                  </a:lnTo>
                  <a:lnTo>
                    <a:pt x="47669" y="12517"/>
                  </a:lnTo>
                  <a:lnTo>
                    <a:pt x="34193" y="24093"/>
                  </a:lnTo>
                  <a:lnTo>
                    <a:pt x="24634" y="39831"/>
                  </a:lnTo>
                  <a:lnTo>
                    <a:pt x="23413" y="53638"/>
                  </a:lnTo>
                  <a:lnTo>
                    <a:pt x="24076" y="61271"/>
                  </a:lnTo>
                  <a:lnTo>
                    <a:pt x="30456" y="73515"/>
                  </a:lnTo>
                  <a:lnTo>
                    <a:pt x="58521" y="101670"/>
                  </a:lnTo>
                  <a:lnTo>
                    <a:pt x="101197" y="124907"/>
                  </a:lnTo>
                  <a:lnTo>
                    <a:pt x="154507" y="139438"/>
                  </a:lnTo>
                  <a:lnTo>
                    <a:pt x="190500" y="1463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65200" y="310515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0" y="0"/>
                  </a:moveTo>
                  <a:lnTo>
                    <a:pt x="44156" y="36316"/>
                  </a:lnTo>
                  <a:lnTo>
                    <a:pt x="57150" y="44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092200" y="30861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19050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2287986" y="3114716"/>
              <a:ext cx="347265" cy="370548"/>
            </a:xfrm>
            <a:custGeom>
              <a:avLst/>
              <a:gdLst/>
              <a:ahLst/>
              <a:cxnLst/>
              <a:rect l="0" t="0" r="0" b="0"/>
              <a:pathLst>
                <a:path w="347265" h="370548">
                  <a:moveTo>
                    <a:pt x="4364" y="142834"/>
                  </a:moveTo>
                  <a:lnTo>
                    <a:pt x="0" y="159454"/>
                  </a:lnTo>
                  <a:lnTo>
                    <a:pt x="12" y="222099"/>
                  </a:lnTo>
                  <a:lnTo>
                    <a:pt x="8558" y="282523"/>
                  </a:lnTo>
                  <a:lnTo>
                    <a:pt x="16300" y="330697"/>
                  </a:lnTo>
                  <a:lnTo>
                    <a:pt x="34454" y="364737"/>
                  </a:lnTo>
                  <a:lnTo>
                    <a:pt x="39241" y="368380"/>
                  </a:lnTo>
                  <a:lnTo>
                    <a:pt x="44548" y="370104"/>
                  </a:lnTo>
                  <a:lnTo>
                    <a:pt x="50204" y="370547"/>
                  </a:lnTo>
                  <a:lnTo>
                    <a:pt x="53974" y="367315"/>
                  </a:lnTo>
                  <a:lnTo>
                    <a:pt x="58163" y="354316"/>
                  </a:lnTo>
                  <a:lnTo>
                    <a:pt x="61318" y="291441"/>
                  </a:lnTo>
                  <a:lnTo>
                    <a:pt x="58117" y="231234"/>
                  </a:lnTo>
                  <a:lnTo>
                    <a:pt x="50527" y="170050"/>
                  </a:lnTo>
                  <a:lnTo>
                    <a:pt x="43938" y="113064"/>
                  </a:lnTo>
                  <a:lnTo>
                    <a:pt x="44475" y="54665"/>
                  </a:lnTo>
                  <a:lnTo>
                    <a:pt x="51328" y="23583"/>
                  </a:lnTo>
                  <a:lnTo>
                    <a:pt x="60985" y="11987"/>
                  </a:lnTo>
                  <a:lnTo>
                    <a:pt x="67511" y="6919"/>
                  </a:lnTo>
                  <a:lnTo>
                    <a:pt x="86052" y="1289"/>
                  </a:lnTo>
                  <a:lnTo>
                    <a:pt x="118409" y="0"/>
                  </a:lnTo>
                  <a:lnTo>
                    <a:pt x="181658" y="13843"/>
                  </a:lnTo>
                  <a:lnTo>
                    <a:pt x="243665" y="38532"/>
                  </a:lnTo>
                  <a:lnTo>
                    <a:pt x="277151" y="52995"/>
                  </a:lnTo>
                  <a:lnTo>
                    <a:pt x="338569" y="92951"/>
                  </a:lnTo>
                  <a:lnTo>
                    <a:pt x="347264" y="983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2273300" y="329565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0"/>
                  </a:moveTo>
                  <a:lnTo>
                    <a:pt x="20984" y="8728"/>
                  </a:lnTo>
                  <a:lnTo>
                    <a:pt x="81090" y="17494"/>
                  </a:lnTo>
                  <a:lnTo>
                    <a:pt x="132322" y="19550"/>
                  </a:lnTo>
                  <a:lnTo>
                    <a:pt x="187501" y="24035"/>
                  </a:lnTo>
                  <a:lnTo>
                    <a:pt x="234950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692793" y="3187700"/>
              <a:ext cx="12308" cy="292101"/>
            </a:xfrm>
            <a:custGeom>
              <a:avLst/>
              <a:gdLst/>
              <a:ahLst/>
              <a:cxnLst/>
              <a:rect l="0" t="0" r="0" b="0"/>
              <a:pathLst>
                <a:path w="12308" h="292101">
                  <a:moveTo>
                    <a:pt x="12307" y="0"/>
                  </a:moveTo>
                  <a:lnTo>
                    <a:pt x="7943" y="16620"/>
                  </a:lnTo>
                  <a:lnTo>
                    <a:pt x="6131" y="71977"/>
                  </a:lnTo>
                  <a:lnTo>
                    <a:pt x="5267" y="128357"/>
                  </a:lnTo>
                  <a:lnTo>
                    <a:pt x="0" y="189441"/>
                  </a:lnTo>
                  <a:lnTo>
                    <a:pt x="3001" y="246334"/>
                  </a:lnTo>
                  <a:lnTo>
                    <a:pt x="7449" y="280490"/>
                  </a:lnTo>
                  <a:lnTo>
                    <a:pt x="12307" y="292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806700" y="3327400"/>
              <a:ext cx="215901" cy="165101"/>
            </a:xfrm>
            <a:custGeom>
              <a:avLst/>
              <a:gdLst/>
              <a:ahLst/>
              <a:cxnLst/>
              <a:rect l="0" t="0" r="0" b="0"/>
              <a:pathLst>
                <a:path w="215901" h="165101">
                  <a:moveTo>
                    <a:pt x="0" y="0"/>
                  </a:moveTo>
                  <a:lnTo>
                    <a:pt x="3371" y="56336"/>
                  </a:lnTo>
                  <a:lnTo>
                    <a:pt x="12209" y="72588"/>
                  </a:lnTo>
                  <a:lnTo>
                    <a:pt x="23765" y="86340"/>
                  </a:lnTo>
                  <a:lnTo>
                    <a:pt x="35727" y="91290"/>
                  </a:lnTo>
                  <a:lnTo>
                    <a:pt x="50451" y="92785"/>
                  </a:lnTo>
                  <a:lnTo>
                    <a:pt x="74607" y="88953"/>
                  </a:lnTo>
                  <a:lnTo>
                    <a:pt x="98933" y="78489"/>
                  </a:lnTo>
                  <a:lnTo>
                    <a:pt x="119154" y="62297"/>
                  </a:lnTo>
                  <a:lnTo>
                    <a:pt x="156492" y="16024"/>
                  </a:lnTo>
                  <a:lnTo>
                    <a:pt x="159362" y="16327"/>
                  </a:lnTo>
                  <a:lnTo>
                    <a:pt x="161274" y="20057"/>
                  </a:lnTo>
                  <a:lnTo>
                    <a:pt x="168247" y="77865"/>
                  </a:lnTo>
                  <a:lnTo>
                    <a:pt x="176592" y="107024"/>
                  </a:lnTo>
                  <a:lnTo>
                    <a:pt x="203377" y="150464"/>
                  </a:lnTo>
                  <a:lnTo>
                    <a:pt x="21590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117850" y="3359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716" y="40477"/>
                  </a:lnTo>
                  <a:lnTo>
                    <a:pt x="0" y="95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155950" y="3263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230974" y="3148524"/>
              <a:ext cx="267877" cy="298684"/>
            </a:xfrm>
            <a:custGeom>
              <a:avLst/>
              <a:gdLst/>
              <a:ahLst/>
              <a:cxnLst/>
              <a:rect l="0" t="0" r="0" b="0"/>
              <a:pathLst>
                <a:path w="267877" h="298684">
                  <a:moveTo>
                    <a:pt x="210726" y="191576"/>
                  </a:moveTo>
                  <a:lnTo>
                    <a:pt x="184211" y="182738"/>
                  </a:lnTo>
                  <a:lnTo>
                    <a:pt x="162575" y="183391"/>
                  </a:lnTo>
                  <a:lnTo>
                    <a:pt x="104108" y="195950"/>
                  </a:lnTo>
                  <a:lnTo>
                    <a:pt x="41093" y="218215"/>
                  </a:lnTo>
                  <a:lnTo>
                    <a:pt x="19305" y="232456"/>
                  </a:lnTo>
                  <a:lnTo>
                    <a:pt x="6469" y="245395"/>
                  </a:lnTo>
                  <a:lnTo>
                    <a:pt x="471" y="256417"/>
                  </a:lnTo>
                  <a:lnTo>
                    <a:pt x="0" y="262321"/>
                  </a:lnTo>
                  <a:lnTo>
                    <a:pt x="3241" y="274524"/>
                  </a:lnTo>
                  <a:lnTo>
                    <a:pt x="11266" y="285121"/>
                  </a:lnTo>
                  <a:lnTo>
                    <a:pt x="16369" y="289923"/>
                  </a:lnTo>
                  <a:lnTo>
                    <a:pt x="29566" y="295258"/>
                  </a:lnTo>
                  <a:lnTo>
                    <a:pt x="64404" y="298683"/>
                  </a:lnTo>
                  <a:lnTo>
                    <a:pt x="115286" y="290614"/>
                  </a:lnTo>
                  <a:lnTo>
                    <a:pt x="135567" y="281206"/>
                  </a:lnTo>
                  <a:lnTo>
                    <a:pt x="189535" y="231782"/>
                  </a:lnTo>
                  <a:lnTo>
                    <a:pt x="231187" y="178214"/>
                  </a:lnTo>
                  <a:lnTo>
                    <a:pt x="255127" y="115365"/>
                  </a:lnTo>
                  <a:lnTo>
                    <a:pt x="265047" y="73486"/>
                  </a:lnTo>
                  <a:lnTo>
                    <a:pt x="267504" y="25393"/>
                  </a:lnTo>
                  <a:lnTo>
                    <a:pt x="263948" y="9767"/>
                  </a:lnTo>
                  <a:lnTo>
                    <a:pt x="261024" y="2637"/>
                  </a:lnTo>
                  <a:lnTo>
                    <a:pt x="257663" y="0"/>
                  </a:lnTo>
                  <a:lnTo>
                    <a:pt x="254012" y="358"/>
                  </a:lnTo>
                  <a:lnTo>
                    <a:pt x="250167" y="2714"/>
                  </a:lnTo>
                  <a:lnTo>
                    <a:pt x="244012" y="10976"/>
                  </a:lnTo>
                  <a:lnTo>
                    <a:pt x="234313" y="40269"/>
                  </a:lnTo>
                  <a:lnTo>
                    <a:pt x="225347" y="95425"/>
                  </a:lnTo>
                  <a:lnTo>
                    <a:pt x="225476" y="155984"/>
                  </a:lnTo>
                  <a:lnTo>
                    <a:pt x="232896" y="212889"/>
                  </a:lnTo>
                  <a:lnTo>
                    <a:pt x="244681" y="254717"/>
                  </a:lnTo>
                  <a:lnTo>
                    <a:pt x="252628" y="265735"/>
                  </a:lnTo>
                  <a:lnTo>
                    <a:pt x="267876" y="2804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838756" y="3219450"/>
              <a:ext cx="282395" cy="205747"/>
            </a:xfrm>
            <a:custGeom>
              <a:avLst/>
              <a:gdLst/>
              <a:ahLst/>
              <a:cxnLst/>
              <a:rect l="0" t="0" r="0" b="0"/>
              <a:pathLst>
                <a:path w="282395" h="205747">
                  <a:moveTo>
                    <a:pt x="15694" y="0"/>
                  </a:moveTo>
                  <a:lnTo>
                    <a:pt x="13813" y="25748"/>
                  </a:lnTo>
                  <a:lnTo>
                    <a:pt x="3051" y="87750"/>
                  </a:lnTo>
                  <a:lnTo>
                    <a:pt x="0" y="125728"/>
                  </a:lnTo>
                  <a:lnTo>
                    <a:pt x="11657" y="186192"/>
                  </a:lnTo>
                  <a:lnTo>
                    <a:pt x="21240" y="204903"/>
                  </a:lnTo>
                  <a:lnTo>
                    <a:pt x="25036" y="205746"/>
                  </a:lnTo>
                  <a:lnTo>
                    <a:pt x="28977" y="203486"/>
                  </a:lnTo>
                  <a:lnTo>
                    <a:pt x="33016" y="199158"/>
                  </a:lnTo>
                  <a:lnTo>
                    <a:pt x="37504" y="184940"/>
                  </a:lnTo>
                  <a:lnTo>
                    <a:pt x="49722" y="121558"/>
                  </a:lnTo>
                  <a:lnTo>
                    <a:pt x="62047" y="73454"/>
                  </a:lnTo>
                  <a:lnTo>
                    <a:pt x="84421" y="28982"/>
                  </a:lnTo>
                  <a:lnTo>
                    <a:pt x="88323" y="27082"/>
                  </a:lnTo>
                  <a:lnTo>
                    <a:pt x="92336" y="27227"/>
                  </a:lnTo>
                  <a:lnTo>
                    <a:pt x="96422" y="28735"/>
                  </a:lnTo>
                  <a:lnTo>
                    <a:pt x="102844" y="37936"/>
                  </a:lnTo>
                  <a:lnTo>
                    <a:pt x="107344" y="51433"/>
                  </a:lnTo>
                  <a:lnTo>
                    <a:pt x="113878" y="106230"/>
                  </a:lnTo>
                  <a:lnTo>
                    <a:pt x="111116" y="161138"/>
                  </a:lnTo>
                  <a:lnTo>
                    <a:pt x="111764" y="163869"/>
                  </a:lnTo>
                  <a:lnTo>
                    <a:pt x="112902" y="162869"/>
                  </a:lnTo>
                  <a:lnTo>
                    <a:pt x="133729" y="105120"/>
                  </a:lnTo>
                  <a:lnTo>
                    <a:pt x="172102" y="42780"/>
                  </a:lnTo>
                  <a:lnTo>
                    <a:pt x="203175" y="15042"/>
                  </a:lnTo>
                  <a:lnTo>
                    <a:pt x="209120" y="12850"/>
                  </a:lnTo>
                  <a:lnTo>
                    <a:pt x="223252" y="12296"/>
                  </a:lnTo>
                  <a:lnTo>
                    <a:pt x="229560" y="15253"/>
                  </a:lnTo>
                  <a:lnTo>
                    <a:pt x="240333" y="26064"/>
                  </a:lnTo>
                  <a:lnTo>
                    <a:pt x="250960" y="44647"/>
                  </a:lnTo>
                  <a:lnTo>
                    <a:pt x="261784" y="108123"/>
                  </a:lnTo>
                  <a:lnTo>
                    <a:pt x="266407" y="138480"/>
                  </a:lnTo>
                  <a:lnTo>
                    <a:pt x="282394" y="177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182665" y="3206750"/>
              <a:ext cx="165211" cy="163217"/>
            </a:xfrm>
            <a:custGeom>
              <a:avLst/>
              <a:gdLst/>
              <a:ahLst/>
              <a:cxnLst/>
              <a:rect l="0" t="0" r="0" b="0"/>
              <a:pathLst>
                <a:path w="165211" h="163217">
                  <a:moveTo>
                    <a:pt x="71835" y="0"/>
                  </a:moveTo>
                  <a:lnTo>
                    <a:pt x="61722" y="3371"/>
                  </a:lnTo>
                  <a:lnTo>
                    <a:pt x="52994" y="10670"/>
                  </a:lnTo>
                  <a:lnTo>
                    <a:pt x="31646" y="43738"/>
                  </a:lnTo>
                  <a:lnTo>
                    <a:pt x="3868" y="101682"/>
                  </a:lnTo>
                  <a:lnTo>
                    <a:pt x="0" y="117865"/>
                  </a:lnTo>
                  <a:lnTo>
                    <a:pt x="632" y="132112"/>
                  </a:lnTo>
                  <a:lnTo>
                    <a:pt x="5146" y="143618"/>
                  </a:lnTo>
                  <a:lnTo>
                    <a:pt x="8326" y="148662"/>
                  </a:lnTo>
                  <a:lnTo>
                    <a:pt x="17503" y="156148"/>
                  </a:lnTo>
                  <a:lnTo>
                    <a:pt x="29343" y="161121"/>
                  </a:lnTo>
                  <a:lnTo>
                    <a:pt x="52581" y="163216"/>
                  </a:lnTo>
                  <a:lnTo>
                    <a:pt x="81496" y="158270"/>
                  </a:lnTo>
                  <a:lnTo>
                    <a:pt x="130005" y="132450"/>
                  </a:lnTo>
                  <a:lnTo>
                    <a:pt x="149435" y="110663"/>
                  </a:lnTo>
                  <a:lnTo>
                    <a:pt x="160758" y="89703"/>
                  </a:lnTo>
                  <a:lnTo>
                    <a:pt x="165210" y="66717"/>
                  </a:lnTo>
                  <a:lnTo>
                    <a:pt x="163719" y="60000"/>
                  </a:lnTo>
                  <a:lnTo>
                    <a:pt x="156416" y="48774"/>
                  </a:lnTo>
                  <a:lnTo>
                    <a:pt x="122256" y="21361"/>
                  </a:lnTo>
                  <a:lnTo>
                    <a:pt x="107885" y="16549"/>
                  </a:lnTo>
                  <a:lnTo>
                    <a:pt x="100101" y="15266"/>
                  </a:lnTo>
                  <a:lnTo>
                    <a:pt x="87690" y="17603"/>
                  </a:lnTo>
                  <a:lnTo>
                    <a:pt x="71835" y="25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403110" y="3226683"/>
              <a:ext cx="199508" cy="182880"/>
            </a:xfrm>
            <a:custGeom>
              <a:avLst/>
              <a:gdLst/>
              <a:ahLst/>
              <a:cxnLst/>
              <a:rect l="0" t="0" r="0" b="0"/>
              <a:pathLst>
                <a:path w="199508" h="182880">
                  <a:moveTo>
                    <a:pt x="162540" y="5467"/>
                  </a:moveTo>
                  <a:lnTo>
                    <a:pt x="127187" y="0"/>
                  </a:lnTo>
                  <a:lnTo>
                    <a:pt x="68905" y="4662"/>
                  </a:lnTo>
                  <a:lnTo>
                    <a:pt x="18072" y="19702"/>
                  </a:lnTo>
                  <a:lnTo>
                    <a:pt x="1280" y="29832"/>
                  </a:lnTo>
                  <a:lnTo>
                    <a:pt x="0" y="33705"/>
                  </a:lnTo>
                  <a:lnTo>
                    <a:pt x="1263" y="37698"/>
                  </a:lnTo>
                  <a:lnTo>
                    <a:pt x="4222" y="41771"/>
                  </a:lnTo>
                  <a:lnTo>
                    <a:pt x="34319" y="58447"/>
                  </a:lnTo>
                  <a:lnTo>
                    <a:pt x="93633" y="81114"/>
                  </a:lnTo>
                  <a:lnTo>
                    <a:pt x="150335" y="105046"/>
                  </a:lnTo>
                  <a:lnTo>
                    <a:pt x="178343" y="120204"/>
                  </a:lnTo>
                  <a:lnTo>
                    <a:pt x="197882" y="136787"/>
                  </a:lnTo>
                  <a:lnTo>
                    <a:pt x="199507" y="141697"/>
                  </a:lnTo>
                  <a:lnTo>
                    <a:pt x="197549" y="152797"/>
                  </a:lnTo>
                  <a:lnTo>
                    <a:pt x="194346" y="157309"/>
                  </a:lnTo>
                  <a:lnTo>
                    <a:pt x="185143" y="164204"/>
                  </a:lnTo>
                  <a:lnTo>
                    <a:pt x="131918" y="178847"/>
                  </a:lnTo>
                  <a:lnTo>
                    <a:pt x="69320" y="182879"/>
                  </a:lnTo>
                  <a:lnTo>
                    <a:pt x="55727" y="181213"/>
                  </a:lnTo>
                  <a:lnTo>
                    <a:pt x="41890" y="1769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641487" y="3265886"/>
              <a:ext cx="222614" cy="150415"/>
            </a:xfrm>
            <a:custGeom>
              <a:avLst/>
              <a:gdLst/>
              <a:ahLst/>
              <a:cxnLst/>
              <a:rect l="0" t="0" r="0" b="0"/>
              <a:pathLst>
                <a:path w="222614" h="150415">
                  <a:moveTo>
                    <a:pt x="209913" y="4364"/>
                  </a:moveTo>
                  <a:lnTo>
                    <a:pt x="193293" y="0"/>
                  </a:lnTo>
                  <a:lnTo>
                    <a:pt x="161266" y="288"/>
                  </a:lnTo>
                  <a:lnTo>
                    <a:pt x="103854" y="12964"/>
                  </a:lnTo>
                  <a:lnTo>
                    <a:pt x="58528" y="32220"/>
                  </a:lnTo>
                  <a:lnTo>
                    <a:pt x="10515" y="65520"/>
                  </a:lnTo>
                  <a:lnTo>
                    <a:pt x="0" y="81751"/>
                  </a:lnTo>
                  <a:lnTo>
                    <a:pt x="121" y="86294"/>
                  </a:lnTo>
                  <a:lnTo>
                    <a:pt x="2318" y="90029"/>
                  </a:lnTo>
                  <a:lnTo>
                    <a:pt x="10404" y="96059"/>
                  </a:lnTo>
                  <a:lnTo>
                    <a:pt x="21054" y="101091"/>
                  </a:lnTo>
                  <a:lnTo>
                    <a:pt x="34724" y="101917"/>
                  </a:lnTo>
                  <a:lnTo>
                    <a:pt x="79154" y="94142"/>
                  </a:lnTo>
                  <a:lnTo>
                    <a:pt x="110576" y="79901"/>
                  </a:lnTo>
                  <a:lnTo>
                    <a:pt x="158496" y="47364"/>
                  </a:lnTo>
                  <a:lnTo>
                    <a:pt x="182036" y="20244"/>
                  </a:lnTo>
                  <a:lnTo>
                    <a:pt x="184273" y="19889"/>
                  </a:lnTo>
                  <a:lnTo>
                    <a:pt x="185059" y="22476"/>
                  </a:lnTo>
                  <a:lnTo>
                    <a:pt x="187916" y="76136"/>
                  </a:lnTo>
                  <a:lnTo>
                    <a:pt x="199443" y="118275"/>
                  </a:lnTo>
                  <a:lnTo>
                    <a:pt x="222613" y="1504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984750" y="32829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883" y="59707"/>
                  </a:lnTo>
                  <a:lnTo>
                    <a:pt x="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035550" y="3155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094836" y="3252965"/>
              <a:ext cx="201065" cy="169686"/>
            </a:xfrm>
            <a:custGeom>
              <a:avLst/>
              <a:gdLst/>
              <a:ahLst/>
              <a:cxnLst/>
              <a:rect l="0" t="0" r="0" b="0"/>
              <a:pathLst>
                <a:path w="201065" h="169686">
                  <a:moveTo>
                    <a:pt x="182014" y="10935"/>
                  </a:moveTo>
                  <a:lnTo>
                    <a:pt x="171901" y="4193"/>
                  </a:lnTo>
                  <a:lnTo>
                    <a:pt x="148757" y="0"/>
                  </a:lnTo>
                  <a:lnTo>
                    <a:pt x="89608" y="9170"/>
                  </a:lnTo>
                  <a:lnTo>
                    <a:pt x="41269" y="22819"/>
                  </a:lnTo>
                  <a:lnTo>
                    <a:pt x="18486" y="34604"/>
                  </a:lnTo>
                  <a:lnTo>
                    <a:pt x="8676" y="44738"/>
                  </a:lnTo>
                  <a:lnTo>
                    <a:pt x="2669" y="57003"/>
                  </a:lnTo>
                  <a:lnTo>
                    <a:pt x="0" y="71862"/>
                  </a:lnTo>
                  <a:lnTo>
                    <a:pt x="2576" y="84110"/>
                  </a:lnTo>
                  <a:lnTo>
                    <a:pt x="13842" y="100820"/>
                  </a:lnTo>
                  <a:lnTo>
                    <a:pt x="24721" y="111562"/>
                  </a:lnTo>
                  <a:lnTo>
                    <a:pt x="55206" y="126666"/>
                  </a:lnTo>
                  <a:lnTo>
                    <a:pt x="115540" y="148480"/>
                  </a:lnTo>
                  <a:lnTo>
                    <a:pt x="172961" y="163416"/>
                  </a:lnTo>
                  <a:lnTo>
                    <a:pt x="201064" y="1696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968750" y="3454669"/>
              <a:ext cx="1288183" cy="107682"/>
            </a:xfrm>
            <a:custGeom>
              <a:avLst/>
              <a:gdLst/>
              <a:ahLst/>
              <a:cxnLst/>
              <a:rect l="0" t="0" r="0" b="0"/>
              <a:pathLst>
                <a:path w="1288183" h="107682">
                  <a:moveTo>
                    <a:pt x="0" y="107681"/>
                  </a:moveTo>
                  <a:lnTo>
                    <a:pt x="60249" y="96697"/>
                  </a:lnTo>
                  <a:lnTo>
                    <a:pt x="123087" y="89614"/>
                  </a:lnTo>
                  <a:lnTo>
                    <a:pt x="176966" y="83250"/>
                  </a:lnTo>
                  <a:lnTo>
                    <a:pt x="239296" y="73528"/>
                  </a:lnTo>
                  <a:lnTo>
                    <a:pt x="293996" y="68219"/>
                  </a:lnTo>
                  <a:lnTo>
                    <a:pt x="346646" y="60845"/>
                  </a:lnTo>
                  <a:lnTo>
                    <a:pt x="400241" y="52594"/>
                  </a:lnTo>
                  <a:lnTo>
                    <a:pt x="459537" y="44170"/>
                  </a:lnTo>
                  <a:lnTo>
                    <a:pt x="522024" y="35712"/>
                  </a:lnTo>
                  <a:lnTo>
                    <a:pt x="570403" y="32735"/>
                  </a:lnTo>
                  <a:lnTo>
                    <a:pt x="632954" y="26659"/>
                  </a:lnTo>
                  <a:lnTo>
                    <a:pt x="682215" y="20723"/>
                  </a:lnTo>
                  <a:lnTo>
                    <a:pt x="731853" y="15202"/>
                  </a:lnTo>
                  <a:lnTo>
                    <a:pt x="795112" y="11097"/>
                  </a:lnTo>
                  <a:lnTo>
                    <a:pt x="858381" y="7072"/>
                  </a:lnTo>
                  <a:lnTo>
                    <a:pt x="918439" y="5571"/>
                  </a:lnTo>
                  <a:lnTo>
                    <a:pt x="977861" y="1094"/>
                  </a:lnTo>
                  <a:lnTo>
                    <a:pt x="1033788" y="0"/>
                  </a:lnTo>
                  <a:lnTo>
                    <a:pt x="1085601" y="4148"/>
                  </a:lnTo>
                  <a:lnTo>
                    <a:pt x="1145946" y="5826"/>
                  </a:lnTo>
                  <a:lnTo>
                    <a:pt x="1201782" y="11526"/>
                  </a:lnTo>
                  <a:lnTo>
                    <a:pt x="1256395" y="21190"/>
                  </a:lnTo>
                  <a:lnTo>
                    <a:pt x="1287748" y="24353"/>
                  </a:lnTo>
                  <a:lnTo>
                    <a:pt x="1288182" y="24612"/>
                  </a:lnTo>
                  <a:lnTo>
                    <a:pt x="1282700" y="251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562709" y="3268441"/>
              <a:ext cx="304692" cy="162017"/>
            </a:xfrm>
            <a:custGeom>
              <a:avLst/>
              <a:gdLst/>
              <a:ahLst/>
              <a:cxnLst/>
              <a:rect l="0" t="0" r="0" b="0"/>
              <a:pathLst>
                <a:path w="304692" h="162017">
                  <a:moveTo>
                    <a:pt x="25291" y="8159"/>
                  </a:moveTo>
                  <a:lnTo>
                    <a:pt x="8284" y="71116"/>
                  </a:lnTo>
                  <a:lnTo>
                    <a:pt x="1758" y="98833"/>
                  </a:lnTo>
                  <a:lnTo>
                    <a:pt x="0" y="156429"/>
                  </a:lnTo>
                  <a:lnTo>
                    <a:pt x="1375" y="160628"/>
                  </a:lnTo>
                  <a:lnTo>
                    <a:pt x="3703" y="162016"/>
                  </a:lnTo>
                  <a:lnTo>
                    <a:pt x="6665" y="161531"/>
                  </a:lnTo>
                  <a:lnTo>
                    <a:pt x="13720" y="153465"/>
                  </a:lnTo>
                  <a:lnTo>
                    <a:pt x="26377" y="128662"/>
                  </a:lnTo>
                  <a:lnTo>
                    <a:pt x="47233" y="73519"/>
                  </a:lnTo>
                  <a:lnTo>
                    <a:pt x="60093" y="49711"/>
                  </a:lnTo>
                  <a:lnTo>
                    <a:pt x="76995" y="33798"/>
                  </a:lnTo>
                  <a:lnTo>
                    <a:pt x="89193" y="27080"/>
                  </a:lnTo>
                  <a:lnTo>
                    <a:pt x="101670" y="25505"/>
                  </a:lnTo>
                  <a:lnTo>
                    <a:pt x="107960" y="26073"/>
                  </a:lnTo>
                  <a:lnTo>
                    <a:pt x="112859" y="28569"/>
                  </a:lnTo>
                  <a:lnTo>
                    <a:pt x="120184" y="36986"/>
                  </a:lnTo>
                  <a:lnTo>
                    <a:pt x="128275" y="53624"/>
                  </a:lnTo>
                  <a:lnTo>
                    <a:pt x="134929" y="114432"/>
                  </a:lnTo>
                  <a:lnTo>
                    <a:pt x="136483" y="121341"/>
                  </a:lnTo>
                  <a:lnTo>
                    <a:pt x="138224" y="123831"/>
                  </a:lnTo>
                  <a:lnTo>
                    <a:pt x="140091" y="123373"/>
                  </a:lnTo>
                  <a:lnTo>
                    <a:pt x="151527" y="104060"/>
                  </a:lnTo>
                  <a:lnTo>
                    <a:pt x="174125" y="43110"/>
                  </a:lnTo>
                  <a:lnTo>
                    <a:pt x="194712" y="11951"/>
                  </a:lnTo>
                  <a:lnTo>
                    <a:pt x="210722" y="1443"/>
                  </a:lnTo>
                  <a:lnTo>
                    <a:pt x="222710" y="0"/>
                  </a:lnTo>
                  <a:lnTo>
                    <a:pt x="228870" y="603"/>
                  </a:lnTo>
                  <a:lnTo>
                    <a:pt x="239478" y="6917"/>
                  </a:lnTo>
                  <a:lnTo>
                    <a:pt x="248191" y="17485"/>
                  </a:lnTo>
                  <a:lnTo>
                    <a:pt x="274035" y="80324"/>
                  </a:lnTo>
                  <a:lnTo>
                    <a:pt x="287388" y="118722"/>
                  </a:lnTo>
                  <a:lnTo>
                    <a:pt x="304691" y="1542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873894" y="3246586"/>
              <a:ext cx="229683" cy="136867"/>
            </a:xfrm>
            <a:custGeom>
              <a:avLst/>
              <a:gdLst/>
              <a:ahLst/>
              <a:cxnLst/>
              <a:rect l="0" t="0" r="0" b="0"/>
              <a:pathLst>
                <a:path w="229683" h="136867">
                  <a:moveTo>
                    <a:pt x="133206" y="23664"/>
                  </a:moveTo>
                  <a:lnTo>
                    <a:pt x="70782" y="44058"/>
                  </a:lnTo>
                  <a:lnTo>
                    <a:pt x="34953" y="62220"/>
                  </a:lnTo>
                  <a:lnTo>
                    <a:pt x="11963" y="82158"/>
                  </a:lnTo>
                  <a:lnTo>
                    <a:pt x="72" y="100262"/>
                  </a:lnTo>
                  <a:lnTo>
                    <a:pt x="0" y="106479"/>
                  </a:lnTo>
                  <a:lnTo>
                    <a:pt x="5565" y="119032"/>
                  </a:lnTo>
                  <a:lnTo>
                    <a:pt x="16975" y="127904"/>
                  </a:lnTo>
                  <a:lnTo>
                    <a:pt x="32159" y="133493"/>
                  </a:lnTo>
                  <a:lnTo>
                    <a:pt x="88340" y="136866"/>
                  </a:lnTo>
                  <a:lnTo>
                    <a:pt x="141949" y="129074"/>
                  </a:lnTo>
                  <a:lnTo>
                    <a:pt x="190401" y="104551"/>
                  </a:lnTo>
                  <a:lnTo>
                    <a:pt x="213888" y="86671"/>
                  </a:lnTo>
                  <a:lnTo>
                    <a:pt x="227511" y="67968"/>
                  </a:lnTo>
                  <a:lnTo>
                    <a:pt x="229682" y="55349"/>
                  </a:lnTo>
                  <a:lnTo>
                    <a:pt x="227590" y="42685"/>
                  </a:lnTo>
                  <a:lnTo>
                    <a:pt x="221956" y="30001"/>
                  </a:lnTo>
                  <a:lnTo>
                    <a:pt x="207480" y="14331"/>
                  </a:lnTo>
                  <a:lnTo>
                    <a:pt x="189785" y="4122"/>
                  </a:lnTo>
                  <a:lnTo>
                    <a:pt x="167766" y="0"/>
                  </a:lnTo>
                  <a:lnTo>
                    <a:pt x="161890" y="1538"/>
                  </a:lnTo>
                  <a:lnTo>
                    <a:pt x="157268" y="4680"/>
                  </a:lnTo>
                  <a:lnTo>
                    <a:pt x="145906" y="173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095858" y="3094378"/>
              <a:ext cx="303681" cy="315573"/>
            </a:xfrm>
            <a:custGeom>
              <a:avLst/>
              <a:gdLst/>
              <a:ahLst/>
              <a:cxnLst/>
              <a:rect l="0" t="0" r="0" b="0"/>
              <a:pathLst>
                <a:path w="303681" h="315573">
                  <a:moveTo>
                    <a:pt x="196992" y="220322"/>
                  </a:moveTo>
                  <a:lnTo>
                    <a:pt x="196992" y="206838"/>
                  </a:lnTo>
                  <a:lnTo>
                    <a:pt x="194875" y="202161"/>
                  </a:lnTo>
                  <a:lnTo>
                    <a:pt x="186879" y="195082"/>
                  </a:lnTo>
                  <a:lnTo>
                    <a:pt x="170477" y="187130"/>
                  </a:lnTo>
                  <a:lnTo>
                    <a:pt x="148841" y="183676"/>
                  </a:lnTo>
                  <a:lnTo>
                    <a:pt x="85443" y="195144"/>
                  </a:lnTo>
                  <a:lnTo>
                    <a:pt x="38403" y="209752"/>
                  </a:lnTo>
                  <a:lnTo>
                    <a:pt x="19240" y="222835"/>
                  </a:lnTo>
                  <a:lnTo>
                    <a:pt x="3527" y="240117"/>
                  </a:lnTo>
                  <a:lnTo>
                    <a:pt x="0" y="254284"/>
                  </a:lnTo>
                  <a:lnTo>
                    <a:pt x="47" y="262014"/>
                  </a:lnTo>
                  <a:lnTo>
                    <a:pt x="2196" y="267872"/>
                  </a:lnTo>
                  <a:lnTo>
                    <a:pt x="10227" y="276263"/>
                  </a:lnTo>
                  <a:lnTo>
                    <a:pt x="26649" y="284953"/>
                  </a:lnTo>
                  <a:lnTo>
                    <a:pt x="51662" y="288626"/>
                  </a:lnTo>
                  <a:lnTo>
                    <a:pt x="81580" y="284797"/>
                  </a:lnTo>
                  <a:lnTo>
                    <a:pt x="127077" y="269174"/>
                  </a:lnTo>
                  <a:lnTo>
                    <a:pt x="184290" y="231090"/>
                  </a:lnTo>
                  <a:lnTo>
                    <a:pt x="215485" y="194753"/>
                  </a:lnTo>
                  <a:lnTo>
                    <a:pt x="261083" y="131419"/>
                  </a:lnTo>
                  <a:lnTo>
                    <a:pt x="289924" y="67922"/>
                  </a:lnTo>
                  <a:lnTo>
                    <a:pt x="303049" y="16565"/>
                  </a:lnTo>
                  <a:lnTo>
                    <a:pt x="303680" y="8284"/>
                  </a:lnTo>
                  <a:lnTo>
                    <a:pt x="301984" y="3469"/>
                  </a:lnTo>
                  <a:lnTo>
                    <a:pt x="298737" y="964"/>
                  </a:lnTo>
                  <a:lnTo>
                    <a:pt x="294455" y="0"/>
                  </a:lnTo>
                  <a:lnTo>
                    <a:pt x="290895" y="2180"/>
                  </a:lnTo>
                  <a:lnTo>
                    <a:pt x="282514" y="18026"/>
                  </a:lnTo>
                  <a:lnTo>
                    <a:pt x="259291" y="78892"/>
                  </a:lnTo>
                  <a:lnTo>
                    <a:pt x="247435" y="137312"/>
                  </a:lnTo>
                  <a:lnTo>
                    <a:pt x="236942" y="186502"/>
                  </a:lnTo>
                  <a:lnTo>
                    <a:pt x="237136" y="248127"/>
                  </a:lnTo>
                  <a:lnTo>
                    <a:pt x="246650" y="286961"/>
                  </a:lnTo>
                  <a:lnTo>
                    <a:pt x="253399" y="298387"/>
                  </a:lnTo>
                  <a:lnTo>
                    <a:pt x="266747" y="306288"/>
                  </a:lnTo>
                  <a:lnTo>
                    <a:pt x="292242" y="3155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477000" y="3214969"/>
              <a:ext cx="266701" cy="166955"/>
            </a:xfrm>
            <a:custGeom>
              <a:avLst/>
              <a:gdLst/>
              <a:ahLst/>
              <a:cxnLst/>
              <a:rect l="0" t="0" r="0" b="0"/>
              <a:pathLst>
                <a:path w="266701" h="166955">
                  <a:moveTo>
                    <a:pt x="0" y="42581"/>
                  </a:moveTo>
                  <a:lnTo>
                    <a:pt x="6742" y="52694"/>
                  </a:lnTo>
                  <a:lnTo>
                    <a:pt x="15697" y="59540"/>
                  </a:lnTo>
                  <a:lnTo>
                    <a:pt x="57971" y="74147"/>
                  </a:lnTo>
                  <a:lnTo>
                    <a:pt x="99592" y="83479"/>
                  </a:lnTo>
                  <a:lnTo>
                    <a:pt x="141831" y="77818"/>
                  </a:lnTo>
                  <a:lnTo>
                    <a:pt x="160479" y="68622"/>
                  </a:lnTo>
                  <a:lnTo>
                    <a:pt x="164136" y="63470"/>
                  </a:lnTo>
                  <a:lnTo>
                    <a:pt x="168199" y="50219"/>
                  </a:lnTo>
                  <a:lnTo>
                    <a:pt x="166243" y="36803"/>
                  </a:lnTo>
                  <a:lnTo>
                    <a:pt x="157207" y="19232"/>
                  </a:lnTo>
                  <a:lnTo>
                    <a:pt x="153488" y="14315"/>
                  </a:lnTo>
                  <a:lnTo>
                    <a:pt x="141830" y="6970"/>
                  </a:lnTo>
                  <a:lnTo>
                    <a:pt x="126536" y="2059"/>
                  </a:lnTo>
                  <a:lnTo>
                    <a:pt x="99502" y="0"/>
                  </a:lnTo>
                  <a:lnTo>
                    <a:pt x="77460" y="4251"/>
                  </a:lnTo>
                  <a:lnTo>
                    <a:pt x="64060" y="10494"/>
                  </a:lnTo>
                  <a:lnTo>
                    <a:pt x="47987" y="25312"/>
                  </a:lnTo>
                  <a:lnTo>
                    <a:pt x="37659" y="43109"/>
                  </a:lnTo>
                  <a:lnTo>
                    <a:pt x="33500" y="65158"/>
                  </a:lnTo>
                  <a:lnTo>
                    <a:pt x="35640" y="89566"/>
                  </a:lnTo>
                  <a:lnTo>
                    <a:pt x="42651" y="104385"/>
                  </a:lnTo>
                  <a:lnTo>
                    <a:pt x="64399" y="131146"/>
                  </a:lnTo>
                  <a:lnTo>
                    <a:pt x="112614" y="160713"/>
                  </a:lnTo>
                  <a:lnTo>
                    <a:pt x="139592" y="166954"/>
                  </a:lnTo>
                  <a:lnTo>
                    <a:pt x="201260" y="165979"/>
                  </a:lnTo>
                  <a:lnTo>
                    <a:pt x="237676" y="149271"/>
                  </a:lnTo>
                  <a:lnTo>
                    <a:pt x="266700" y="131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800850" y="3098800"/>
              <a:ext cx="44451" cy="296587"/>
            </a:xfrm>
            <a:custGeom>
              <a:avLst/>
              <a:gdLst/>
              <a:ahLst/>
              <a:cxnLst/>
              <a:rect l="0" t="0" r="0" b="0"/>
              <a:pathLst>
                <a:path w="44451" h="296587">
                  <a:moveTo>
                    <a:pt x="0" y="0"/>
                  </a:moveTo>
                  <a:lnTo>
                    <a:pt x="4364" y="16620"/>
                  </a:lnTo>
                  <a:lnTo>
                    <a:pt x="6176" y="72682"/>
                  </a:lnTo>
                  <a:lnTo>
                    <a:pt x="6327" y="128349"/>
                  </a:lnTo>
                  <a:lnTo>
                    <a:pt x="6347" y="183770"/>
                  </a:lnTo>
                  <a:lnTo>
                    <a:pt x="6350" y="245735"/>
                  </a:lnTo>
                  <a:lnTo>
                    <a:pt x="9721" y="277768"/>
                  </a:lnTo>
                  <a:lnTo>
                    <a:pt x="18559" y="294596"/>
                  </a:lnTo>
                  <a:lnTo>
                    <a:pt x="22251" y="296586"/>
                  </a:lnTo>
                  <a:lnTo>
                    <a:pt x="26122" y="296502"/>
                  </a:lnTo>
                  <a:lnTo>
                    <a:pt x="30115" y="295035"/>
                  </a:lnTo>
                  <a:lnTo>
                    <a:pt x="36433" y="289641"/>
                  </a:lnTo>
                  <a:lnTo>
                    <a:pt x="44450" y="279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035800" y="29845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12651" y="57297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105650" y="30162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10793" y="26026"/>
                  </a:lnTo>
                  <a:lnTo>
                    <a:pt x="0" y="44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95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800" y="-1498600"/>
            <a:ext cx="10160000" cy="57373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0518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9444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-1016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6963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508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30200" y="266700"/>
            <a:ext cx="225315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FF00"/>
                </a:solidFill>
                <a:latin typeface="Arial - 36"/>
              </a:rPr>
              <a:t>Cell Types</a:t>
            </a:r>
            <a:endParaRPr lang="en-US" sz="2100">
              <a:solidFill>
                <a:srgbClr val="FFFF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09860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71671" y="323850"/>
            <a:ext cx="6197423" cy="3289301"/>
          </a:xfrm>
          <a:custGeom>
            <a:avLst/>
            <a:gdLst/>
            <a:ahLst/>
            <a:cxnLst/>
            <a:rect l="0" t="0" r="0" b="0"/>
            <a:pathLst>
              <a:path w="6197423" h="3289301">
                <a:moveTo>
                  <a:pt x="2546229" y="69850"/>
                </a:moveTo>
                <a:lnTo>
                  <a:pt x="2486522" y="60391"/>
                </a:lnTo>
                <a:lnTo>
                  <a:pt x="2427285" y="57434"/>
                </a:lnTo>
                <a:lnTo>
                  <a:pt x="2364159" y="57175"/>
                </a:lnTo>
                <a:lnTo>
                  <a:pt x="2304367" y="57153"/>
                </a:lnTo>
                <a:lnTo>
                  <a:pt x="2242766" y="57150"/>
                </a:lnTo>
                <a:lnTo>
                  <a:pt x="2183281" y="62176"/>
                </a:lnTo>
                <a:lnTo>
                  <a:pt x="2120871" y="67812"/>
                </a:lnTo>
                <a:lnTo>
                  <a:pt x="2063510" y="71612"/>
                </a:lnTo>
                <a:lnTo>
                  <a:pt x="2007793" y="77679"/>
                </a:lnTo>
                <a:lnTo>
                  <a:pt x="1953913" y="87148"/>
                </a:lnTo>
                <a:lnTo>
                  <a:pt x="1897050" y="95654"/>
                </a:lnTo>
                <a:lnTo>
                  <a:pt x="1834899" y="107985"/>
                </a:lnTo>
                <a:lnTo>
                  <a:pt x="1771518" y="120653"/>
                </a:lnTo>
                <a:lnTo>
                  <a:pt x="1708028" y="133350"/>
                </a:lnTo>
                <a:lnTo>
                  <a:pt x="1644529" y="147931"/>
                </a:lnTo>
                <a:lnTo>
                  <a:pt x="1590907" y="163100"/>
                </a:lnTo>
                <a:lnTo>
                  <a:pt x="1533228" y="182327"/>
                </a:lnTo>
                <a:lnTo>
                  <a:pt x="1474519" y="198213"/>
                </a:lnTo>
                <a:lnTo>
                  <a:pt x="1415283" y="218196"/>
                </a:lnTo>
                <a:lnTo>
                  <a:pt x="1355715" y="239207"/>
                </a:lnTo>
                <a:lnTo>
                  <a:pt x="1294875" y="260353"/>
                </a:lnTo>
                <a:lnTo>
                  <a:pt x="1236090" y="285881"/>
                </a:lnTo>
                <a:lnTo>
                  <a:pt x="1177731" y="308772"/>
                </a:lnTo>
                <a:lnTo>
                  <a:pt x="1118933" y="337073"/>
                </a:lnTo>
                <a:lnTo>
                  <a:pt x="1060390" y="364005"/>
                </a:lnTo>
                <a:lnTo>
                  <a:pt x="1002211" y="393971"/>
                </a:lnTo>
                <a:lnTo>
                  <a:pt x="944578" y="425486"/>
                </a:lnTo>
                <a:lnTo>
                  <a:pt x="887407" y="457910"/>
                </a:lnTo>
                <a:lnTo>
                  <a:pt x="830560" y="494418"/>
                </a:lnTo>
                <a:lnTo>
                  <a:pt x="774982" y="526934"/>
                </a:lnTo>
                <a:lnTo>
                  <a:pt x="721716" y="563149"/>
                </a:lnTo>
                <a:lnTo>
                  <a:pt x="658872" y="608144"/>
                </a:lnTo>
                <a:lnTo>
                  <a:pt x="601130" y="653977"/>
                </a:lnTo>
                <a:lnTo>
                  <a:pt x="543928" y="702913"/>
                </a:lnTo>
                <a:lnTo>
                  <a:pt x="482607" y="760129"/>
                </a:lnTo>
                <a:lnTo>
                  <a:pt x="419849" y="817275"/>
                </a:lnTo>
                <a:lnTo>
                  <a:pt x="362135" y="880083"/>
                </a:lnTo>
                <a:lnTo>
                  <a:pt x="306454" y="941655"/>
                </a:lnTo>
                <a:lnTo>
                  <a:pt x="264853" y="998437"/>
                </a:lnTo>
                <a:lnTo>
                  <a:pt x="222535" y="1055555"/>
                </a:lnTo>
                <a:lnTo>
                  <a:pt x="185946" y="1110820"/>
                </a:lnTo>
                <a:lnTo>
                  <a:pt x="151890" y="1167038"/>
                </a:lnTo>
                <a:lnTo>
                  <a:pt x="121052" y="1225988"/>
                </a:lnTo>
                <a:lnTo>
                  <a:pt x="95175" y="1284063"/>
                </a:lnTo>
                <a:lnTo>
                  <a:pt x="71615" y="1341294"/>
                </a:lnTo>
                <a:lnTo>
                  <a:pt x="52169" y="1401595"/>
                </a:lnTo>
                <a:lnTo>
                  <a:pt x="38110" y="1459022"/>
                </a:lnTo>
                <a:lnTo>
                  <a:pt x="25290" y="1516196"/>
                </a:lnTo>
                <a:lnTo>
                  <a:pt x="12580" y="1573348"/>
                </a:lnTo>
                <a:lnTo>
                  <a:pt x="6787" y="1630499"/>
                </a:lnTo>
                <a:lnTo>
                  <a:pt x="1252" y="1687649"/>
                </a:lnTo>
                <a:lnTo>
                  <a:pt x="0" y="1741654"/>
                </a:lnTo>
                <a:lnTo>
                  <a:pt x="4916" y="1796647"/>
                </a:lnTo>
                <a:lnTo>
                  <a:pt x="9523" y="1856293"/>
                </a:lnTo>
                <a:lnTo>
                  <a:pt x="17470" y="1915582"/>
                </a:lnTo>
                <a:lnTo>
                  <a:pt x="31667" y="1974850"/>
                </a:lnTo>
                <a:lnTo>
                  <a:pt x="51915" y="2034117"/>
                </a:lnTo>
                <a:lnTo>
                  <a:pt x="74028" y="2093383"/>
                </a:lnTo>
                <a:lnTo>
                  <a:pt x="102427" y="2155649"/>
                </a:lnTo>
                <a:lnTo>
                  <a:pt x="117607" y="2188102"/>
                </a:lnTo>
                <a:lnTo>
                  <a:pt x="156274" y="2246914"/>
                </a:lnTo>
                <a:lnTo>
                  <a:pt x="198209" y="2304619"/>
                </a:lnTo>
                <a:lnTo>
                  <a:pt x="247960" y="2367215"/>
                </a:lnTo>
                <a:lnTo>
                  <a:pt x="304690" y="2425665"/>
                </a:lnTo>
                <a:lnTo>
                  <a:pt x="363711" y="2482849"/>
                </a:lnTo>
                <a:lnTo>
                  <a:pt x="423169" y="2529286"/>
                </a:lnTo>
                <a:lnTo>
                  <a:pt x="481512" y="2574806"/>
                </a:lnTo>
                <a:lnTo>
                  <a:pt x="537704" y="2612015"/>
                </a:lnTo>
                <a:lnTo>
                  <a:pt x="596790" y="2649401"/>
                </a:lnTo>
                <a:lnTo>
                  <a:pt x="659457" y="2692340"/>
                </a:lnTo>
                <a:lnTo>
                  <a:pt x="714776" y="2719726"/>
                </a:lnTo>
                <a:lnTo>
                  <a:pt x="770429" y="2746005"/>
                </a:lnTo>
                <a:lnTo>
                  <a:pt x="827448" y="2776477"/>
                </a:lnTo>
                <a:lnTo>
                  <a:pt x="890634" y="2806666"/>
                </a:lnTo>
                <a:lnTo>
                  <a:pt x="952533" y="2832097"/>
                </a:lnTo>
                <a:lnTo>
                  <a:pt x="1014011" y="2855618"/>
                </a:lnTo>
                <a:lnTo>
                  <a:pt x="1075304" y="2876942"/>
                </a:lnTo>
                <a:lnTo>
                  <a:pt x="1131759" y="2897768"/>
                </a:lnTo>
                <a:lnTo>
                  <a:pt x="1185142" y="2918890"/>
                </a:lnTo>
                <a:lnTo>
                  <a:pt x="1238120" y="2935025"/>
                </a:lnTo>
                <a:lnTo>
                  <a:pt x="1291750" y="2954336"/>
                </a:lnTo>
                <a:lnTo>
                  <a:pt x="1349429" y="2970589"/>
                </a:lnTo>
                <a:lnTo>
                  <a:pt x="1404994" y="2990969"/>
                </a:lnTo>
                <a:lnTo>
                  <a:pt x="1466256" y="3007668"/>
                </a:lnTo>
                <a:lnTo>
                  <a:pt x="1524792" y="3023726"/>
                </a:lnTo>
                <a:lnTo>
                  <a:pt x="1582473" y="3040195"/>
                </a:lnTo>
                <a:lnTo>
                  <a:pt x="1644719" y="3057111"/>
                </a:lnTo>
                <a:lnTo>
                  <a:pt x="1704683" y="3074347"/>
                </a:lnTo>
                <a:lnTo>
                  <a:pt x="1765575" y="3090972"/>
                </a:lnTo>
                <a:lnTo>
                  <a:pt x="1828731" y="3107203"/>
                </a:lnTo>
                <a:lnTo>
                  <a:pt x="1892186" y="3123050"/>
                </a:lnTo>
                <a:lnTo>
                  <a:pt x="1955680" y="3136470"/>
                </a:lnTo>
                <a:lnTo>
                  <a:pt x="2019179" y="3151791"/>
                </a:lnTo>
                <a:lnTo>
                  <a:pt x="2082679" y="3167519"/>
                </a:lnTo>
                <a:lnTo>
                  <a:pt x="2137843" y="3178592"/>
                </a:lnTo>
                <a:lnTo>
                  <a:pt x="2190237" y="3187573"/>
                </a:lnTo>
                <a:lnTo>
                  <a:pt x="2241352" y="3196142"/>
                </a:lnTo>
                <a:lnTo>
                  <a:pt x="2292919" y="3208287"/>
                </a:lnTo>
                <a:lnTo>
                  <a:pt x="2348052" y="3215912"/>
                </a:lnTo>
                <a:lnTo>
                  <a:pt x="2399917" y="3223847"/>
                </a:lnTo>
                <a:lnTo>
                  <a:pt x="2455291" y="3230484"/>
                </a:lnTo>
                <a:lnTo>
                  <a:pt x="2509608" y="3238589"/>
                </a:lnTo>
                <a:lnTo>
                  <a:pt x="2564317" y="3243613"/>
                </a:lnTo>
                <a:lnTo>
                  <a:pt x="2620253" y="3249675"/>
                </a:lnTo>
                <a:lnTo>
                  <a:pt x="2674681" y="3255785"/>
                </a:lnTo>
                <a:lnTo>
                  <a:pt x="2732782" y="3260573"/>
                </a:lnTo>
                <a:lnTo>
                  <a:pt x="2786750" y="3263948"/>
                </a:lnTo>
                <a:lnTo>
                  <a:pt x="2840057" y="3268796"/>
                </a:lnTo>
                <a:lnTo>
                  <a:pt x="2897937" y="3273334"/>
                </a:lnTo>
                <a:lnTo>
                  <a:pt x="2956224" y="3276660"/>
                </a:lnTo>
                <a:lnTo>
                  <a:pt x="3011117" y="3281499"/>
                </a:lnTo>
                <a:lnTo>
                  <a:pt x="3069310" y="3286034"/>
                </a:lnTo>
                <a:lnTo>
                  <a:pt x="3128364" y="3288655"/>
                </a:lnTo>
                <a:lnTo>
                  <a:pt x="3185708" y="3289172"/>
                </a:lnTo>
                <a:lnTo>
                  <a:pt x="3241380" y="3289275"/>
                </a:lnTo>
                <a:lnTo>
                  <a:pt x="3299937" y="3289295"/>
                </a:lnTo>
                <a:lnTo>
                  <a:pt x="3357182" y="3289299"/>
                </a:lnTo>
                <a:lnTo>
                  <a:pt x="3416206" y="3289300"/>
                </a:lnTo>
                <a:lnTo>
                  <a:pt x="3472786" y="3289300"/>
                </a:lnTo>
                <a:lnTo>
                  <a:pt x="3530790" y="3289300"/>
                </a:lnTo>
                <a:lnTo>
                  <a:pt x="3589807" y="3285929"/>
                </a:lnTo>
                <a:lnTo>
                  <a:pt x="3644660" y="3283538"/>
                </a:lnTo>
                <a:lnTo>
                  <a:pt x="3702324" y="3283066"/>
                </a:lnTo>
                <a:lnTo>
                  <a:pt x="3761274" y="3279602"/>
                </a:lnTo>
                <a:lnTo>
                  <a:pt x="3819772" y="3277193"/>
                </a:lnTo>
                <a:lnTo>
                  <a:pt x="3874706" y="3276717"/>
                </a:lnTo>
                <a:lnTo>
                  <a:pt x="3932908" y="3273252"/>
                </a:lnTo>
                <a:lnTo>
                  <a:pt x="3987600" y="3270843"/>
                </a:lnTo>
                <a:lnTo>
                  <a:pt x="4045231" y="3268486"/>
                </a:lnTo>
                <a:lnTo>
                  <a:pt x="4100804" y="3264806"/>
                </a:lnTo>
                <a:lnTo>
                  <a:pt x="4156911" y="3259009"/>
                </a:lnTo>
                <a:lnTo>
                  <a:pt x="4211372" y="3252951"/>
                </a:lnTo>
                <a:lnTo>
                  <a:pt x="4266110" y="3248175"/>
                </a:lnTo>
                <a:lnTo>
                  <a:pt x="4322052" y="3240437"/>
                </a:lnTo>
                <a:lnTo>
                  <a:pt x="4376480" y="3233996"/>
                </a:lnTo>
                <a:lnTo>
                  <a:pt x="4427841" y="3229144"/>
                </a:lnTo>
                <a:lnTo>
                  <a:pt x="4481390" y="3217733"/>
                </a:lnTo>
                <a:lnTo>
                  <a:pt x="4533465" y="3212134"/>
                </a:lnTo>
                <a:lnTo>
                  <a:pt x="4584517" y="3201072"/>
                </a:lnTo>
                <a:lnTo>
                  <a:pt x="4639731" y="3190367"/>
                </a:lnTo>
                <a:lnTo>
                  <a:pt x="4692134" y="3181459"/>
                </a:lnTo>
                <a:lnTo>
                  <a:pt x="4746622" y="3169534"/>
                </a:lnTo>
                <a:lnTo>
                  <a:pt x="4799875" y="3157954"/>
                </a:lnTo>
                <a:lnTo>
                  <a:pt x="4851160" y="3142810"/>
                </a:lnTo>
                <a:lnTo>
                  <a:pt x="4902056" y="3129601"/>
                </a:lnTo>
                <a:lnTo>
                  <a:pt x="4963695" y="3111096"/>
                </a:lnTo>
                <a:lnTo>
                  <a:pt x="5026976" y="3094644"/>
                </a:lnTo>
                <a:lnTo>
                  <a:pt x="5086928" y="3075248"/>
                </a:lnTo>
                <a:lnTo>
                  <a:pt x="5147940" y="3054314"/>
                </a:lnTo>
                <a:lnTo>
                  <a:pt x="5206774" y="3033178"/>
                </a:lnTo>
                <a:lnTo>
                  <a:pt x="5261620" y="3012016"/>
                </a:lnTo>
                <a:lnTo>
                  <a:pt x="5319817" y="2988968"/>
                </a:lnTo>
                <a:lnTo>
                  <a:pt x="5373916" y="2963922"/>
                </a:lnTo>
                <a:lnTo>
                  <a:pt x="5426988" y="2938873"/>
                </a:lnTo>
                <a:lnTo>
                  <a:pt x="5479926" y="2910027"/>
                </a:lnTo>
                <a:lnTo>
                  <a:pt x="5538403" y="2878025"/>
                </a:lnTo>
                <a:lnTo>
                  <a:pt x="5595669" y="2844372"/>
                </a:lnTo>
                <a:lnTo>
                  <a:pt x="5652829" y="2806662"/>
                </a:lnTo>
                <a:lnTo>
                  <a:pt x="5708099" y="2768597"/>
                </a:lnTo>
                <a:lnTo>
                  <a:pt x="5767770" y="2724150"/>
                </a:lnTo>
                <a:lnTo>
                  <a:pt x="5829570" y="2671469"/>
                </a:lnTo>
                <a:lnTo>
                  <a:pt x="5890461" y="2612010"/>
                </a:lnTo>
                <a:lnTo>
                  <a:pt x="5943393" y="2550296"/>
                </a:lnTo>
                <a:lnTo>
                  <a:pt x="5987924" y="2491300"/>
                </a:lnTo>
                <a:lnTo>
                  <a:pt x="6030497" y="2432049"/>
                </a:lnTo>
                <a:lnTo>
                  <a:pt x="6061902" y="2369412"/>
                </a:lnTo>
                <a:lnTo>
                  <a:pt x="6097401" y="2306635"/>
                </a:lnTo>
                <a:lnTo>
                  <a:pt x="6118979" y="2250620"/>
                </a:lnTo>
                <a:lnTo>
                  <a:pt x="6141910" y="2194906"/>
                </a:lnTo>
                <a:lnTo>
                  <a:pt x="6157735" y="2137882"/>
                </a:lnTo>
                <a:lnTo>
                  <a:pt x="6174998" y="2080037"/>
                </a:lnTo>
                <a:lnTo>
                  <a:pt x="6183198" y="2021491"/>
                </a:lnTo>
                <a:lnTo>
                  <a:pt x="6191045" y="1964218"/>
                </a:lnTo>
                <a:lnTo>
                  <a:pt x="6196821" y="1907057"/>
                </a:lnTo>
                <a:lnTo>
                  <a:pt x="6197422" y="1850612"/>
                </a:lnTo>
                <a:lnTo>
                  <a:pt x="6196768" y="1794154"/>
                </a:lnTo>
                <a:lnTo>
                  <a:pt x="6191011" y="1736435"/>
                </a:lnTo>
                <a:lnTo>
                  <a:pt x="6180349" y="1680570"/>
                </a:lnTo>
                <a:lnTo>
                  <a:pt x="6167599" y="1617489"/>
                </a:lnTo>
                <a:lnTo>
                  <a:pt x="6160200" y="1571171"/>
                </a:lnTo>
                <a:lnTo>
                  <a:pt x="6142982" y="1515456"/>
                </a:lnTo>
                <a:lnTo>
                  <a:pt x="6125428" y="1458432"/>
                </a:lnTo>
                <a:lnTo>
                  <a:pt x="6105805" y="1401293"/>
                </a:lnTo>
                <a:lnTo>
                  <a:pt x="6076790" y="1339977"/>
                </a:lnTo>
                <a:lnTo>
                  <a:pt x="6047194" y="1277220"/>
                </a:lnTo>
                <a:lnTo>
                  <a:pt x="6011095" y="1215141"/>
                </a:lnTo>
                <a:lnTo>
                  <a:pt x="5970630" y="1155710"/>
                </a:lnTo>
                <a:lnTo>
                  <a:pt x="5930510" y="1096434"/>
                </a:lnTo>
                <a:lnTo>
                  <a:pt x="5886313" y="1037167"/>
                </a:lnTo>
                <a:lnTo>
                  <a:pt x="5839997" y="977900"/>
                </a:lnTo>
                <a:lnTo>
                  <a:pt x="5784198" y="914531"/>
                </a:lnTo>
                <a:lnTo>
                  <a:pt x="5729306" y="857134"/>
                </a:lnTo>
                <a:lnTo>
                  <a:pt x="5666015" y="795979"/>
                </a:lnTo>
                <a:lnTo>
                  <a:pt x="5606919" y="742523"/>
                </a:lnTo>
                <a:lnTo>
                  <a:pt x="5547662" y="689126"/>
                </a:lnTo>
                <a:lnTo>
                  <a:pt x="5491395" y="644621"/>
                </a:lnTo>
                <a:lnTo>
                  <a:pt x="5431297" y="596386"/>
                </a:lnTo>
                <a:lnTo>
                  <a:pt x="5375381" y="553055"/>
                </a:lnTo>
                <a:lnTo>
                  <a:pt x="5317003" y="514403"/>
                </a:lnTo>
                <a:lnTo>
                  <a:pt x="5255381" y="476255"/>
                </a:lnTo>
                <a:lnTo>
                  <a:pt x="5192047" y="438150"/>
                </a:lnTo>
                <a:lnTo>
                  <a:pt x="5128561" y="404414"/>
                </a:lnTo>
                <a:lnTo>
                  <a:pt x="5072274" y="374388"/>
                </a:lnTo>
                <a:lnTo>
                  <a:pt x="5014890" y="347892"/>
                </a:lnTo>
                <a:lnTo>
                  <a:pt x="4957047" y="321685"/>
                </a:lnTo>
                <a:lnTo>
                  <a:pt x="4898813" y="295186"/>
                </a:lnTo>
                <a:lnTo>
                  <a:pt x="4838149" y="273178"/>
                </a:lnTo>
                <a:lnTo>
                  <a:pt x="4775022" y="248242"/>
                </a:lnTo>
                <a:lnTo>
                  <a:pt x="4711571" y="230098"/>
                </a:lnTo>
                <a:lnTo>
                  <a:pt x="4648078" y="209468"/>
                </a:lnTo>
                <a:lnTo>
                  <a:pt x="4593908" y="192601"/>
                </a:lnTo>
                <a:lnTo>
                  <a:pt x="4540717" y="176386"/>
                </a:lnTo>
                <a:lnTo>
                  <a:pt x="4487564" y="163775"/>
                </a:lnTo>
                <a:lnTo>
                  <a:pt x="4433085" y="151276"/>
                </a:lnTo>
                <a:lnTo>
                  <a:pt x="4381558" y="137649"/>
                </a:lnTo>
                <a:lnTo>
                  <a:pt x="4328733" y="125550"/>
                </a:lnTo>
                <a:lnTo>
                  <a:pt x="4274318" y="113151"/>
                </a:lnTo>
                <a:lnTo>
                  <a:pt x="4218440" y="103202"/>
                </a:lnTo>
                <a:lnTo>
                  <a:pt x="4165906" y="90262"/>
                </a:lnTo>
                <a:lnTo>
                  <a:pt x="4111392" y="80702"/>
                </a:lnTo>
                <a:lnTo>
                  <a:pt x="4057429" y="72020"/>
                </a:lnTo>
                <a:lnTo>
                  <a:pt x="4001822" y="63511"/>
                </a:lnTo>
                <a:lnTo>
                  <a:pt x="3949864" y="55035"/>
                </a:lnTo>
                <a:lnTo>
                  <a:pt x="3898130" y="47273"/>
                </a:lnTo>
                <a:lnTo>
                  <a:pt x="3842964" y="43126"/>
                </a:lnTo>
                <a:lnTo>
                  <a:pt x="3791093" y="35722"/>
                </a:lnTo>
                <a:lnTo>
                  <a:pt x="3735717" y="31829"/>
                </a:lnTo>
                <a:lnTo>
                  <a:pt x="3683282" y="26879"/>
                </a:lnTo>
                <a:lnTo>
                  <a:pt x="3632158" y="22321"/>
                </a:lnTo>
                <a:lnTo>
                  <a:pt x="3581295" y="15332"/>
                </a:lnTo>
                <a:lnTo>
                  <a:pt x="3530482" y="13220"/>
                </a:lnTo>
                <a:lnTo>
                  <a:pt x="3479680" y="9432"/>
                </a:lnTo>
                <a:lnTo>
                  <a:pt x="3418061" y="6756"/>
                </a:lnTo>
                <a:lnTo>
                  <a:pt x="3359146" y="2039"/>
                </a:lnTo>
                <a:lnTo>
                  <a:pt x="3300919" y="269"/>
                </a:lnTo>
                <a:lnTo>
                  <a:pt x="3238253" y="35"/>
                </a:lnTo>
                <a:lnTo>
                  <a:pt x="3179226" y="5"/>
                </a:lnTo>
                <a:lnTo>
                  <a:pt x="3120836" y="1"/>
                </a:lnTo>
                <a:lnTo>
                  <a:pt x="3062034" y="0"/>
                </a:lnTo>
                <a:lnTo>
                  <a:pt x="3007148" y="0"/>
                </a:lnTo>
                <a:lnTo>
                  <a:pt x="2949304" y="3371"/>
                </a:lnTo>
                <a:lnTo>
                  <a:pt x="2895598" y="5958"/>
                </a:lnTo>
                <a:lnTo>
                  <a:pt x="2842578" y="6298"/>
                </a:lnTo>
                <a:lnTo>
                  <a:pt x="2783428" y="6345"/>
                </a:lnTo>
                <a:lnTo>
                  <a:pt x="2722444" y="10714"/>
                </a:lnTo>
                <a:lnTo>
                  <a:pt x="2668523" y="12526"/>
                </a:lnTo>
                <a:lnTo>
                  <a:pt x="2612454" y="17049"/>
                </a:lnTo>
                <a:lnTo>
                  <a:pt x="2552615" y="23959"/>
                </a:lnTo>
                <a:lnTo>
                  <a:pt x="2496686" y="28687"/>
                </a:lnTo>
                <a:lnTo>
                  <a:pt x="2443122" y="38254"/>
                </a:lnTo>
                <a:lnTo>
                  <a:pt x="2386706" y="44340"/>
                </a:lnTo>
                <a:lnTo>
                  <a:pt x="2324182" y="50360"/>
                </a:lnTo>
                <a:lnTo>
                  <a:pt x="2285879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36915" y="1371774"/>
            <a:ext cx="1584592" cy="482519"/>
            <a:chOff x="3036915" y="1371774"/>
            <a:chExt cx="1584592" cy="482519"/>
          </a:xfrm>
        </p:grpSpPr>
        <p:sp>
          <p:nvSpPr>
            <p:cNvPr id="3" name="Freeform 2"/>
            <p:cNvSpPr/>
            <p:nvPr/>
          </p:nvSpPr>
          <p:spPr>
            <a:xfrm>
              <a:off x="3036915" y="1397000"/>
              <a:ext cx="530243" cy="457293"/>
            </a:xfrm>
            <a:custGeom>
              <a:avLst/>
              <a:gdLst/>
              <a:ahLst/>
              <a:cxnLst/>
              <a:rect l="0" t="0" r="0" b="0"/>
              <a:pathLst>
                <a:path w="530243" h="457293">
                  <a:moveTo>
                    <a:pt x="455585" y="6350"/>
                  </a:moveTo>
                  <a:lnTo>
                    <a:pt x="445472" y="2979"/>
                  </a:lnTo>
                  <a:lnTo>
                    <a:pt x="434862" y="5087"/>
                  </a:lnTo>
                  <a:lnTo>
                    <a:pt x="373006" y="27495"/>
                  </a:lnTo>
                  <a:lnTo>
                    <a:pt x="312052" y="59928"/>
                  </a:lnTo>
                  <a:lnTo>
                    <a:pt x="256056" y="96530"/>
                  </a:lnTo>
                  <a:lnTo>
                    <a:pt x="196702" y="134185"/>
                  </a:lnTo>
                  <a:lnTo>
                    <a:pt x="138025" y="184183"/>
                  </a:lnTo>
                  <a:lnTo>
                    <a:pt x="76201" y="241693"/>
                  </a:lnTo>
                  <a:lnTo>
                    <a:pt x="32280" y="304807"/>
                  </a:lnTo>
                  <a:lnTo>
                    <a:pt x="10225" y="337433"/>
                  </a:lnTo>
                  <a:lnTo>
                    <a:pt x="1455" y="362830"/>
                  </a:lnTo>
                  <a:lnTo>
                    <a:pt x="0" y="385416"/>
                  </a:lnTo>
                  <a:lnTo>
                    <a:pt x="13347" y="438075"/>
                  </a:lnTo>
                  <a:lnTo>
                    <a:pt x="22966" y="453807"/>
                  </a:lnTo>
                  <a:lnTo>
                    <a:pt x="27472" y="456349"/>
                  </a:lnTo>
                  <a:lnTo>
                    <a:pt x="38124" y="457292"/>
                  </a:lnTo>
                  <a:lnTo>
                    <a:pt x="48032" y="453478"/>
                  </a:lnTo>
                  <a:lnTo>
                    <a:pt x="75269" y="440613"/>
                  </a:lnTo>
                  <a:lnTo>
                    <a:pt x="87589" y="436187"/>
                  </a:lnTo>
                  <a:lnTo>
                    <a:pt x="96357" y="428105"/>
                  </a:lnTo>
                  <a:lnTo>
                    <a:pt x="99683" y="422987"/>
                  </a:lnTo>
                  <a:lnTo>
                    <a:pt x="101497" y="411655"/>
                  </a:lnTo>
                  <a:lnTo>
                    <a:pt x="96973" y="374554"/>
                  </a:lnTo>
                  <a:lnTo>
                    <a:pt x="102761" y="349231"/>
                  </a:lnTo>
                  <a:lnTo>
                    <a:pt x="126900" y="300331"/>
                  </a:lnTo>
                  <a:lnTo>
                    <a:pt x="171969" y="239968"/>
                  </a:lnTo>
                  <a:lnTo>
                    <a:pt x="232011" y="177920"/>
                  </a:lnTo>
                  <a:lnTo>
                    <a:pt x="272219" y="144644"/>
                  </a:lnTo>
                  <a:lnTo>
                    <a:pt x="335206" y="109107"/>
                  </a:lnTo>
                  <a:lnTo>
                    <a:pt x="392092" y="86868"/>
                  </a:lnTo>
                  <a:lnTo>
                    <a:pt x="455324" y="61647"/>
                  </a:lnTo>
                  <a:lnTo>
                    <a:pt x="518375" y="39516"/>
                  </a:lnTo>
                  <a:lnTo>
                    <a:pt x="528412" y="32614"/>
                  </a:lnTo>
                  <a:lnTo>
                    <a:pt x="530242" y="28798"/>
                  </a:lnTo>
                  <a:lnTo>
                    <a:pt x="530051" y="24843"/>
                  </a:lnTo>
                  <a:lnTo>
                    <a:pt x="528512" y="20796"/>
                  </a:lnTo>
                  <a:lnTo>
                    <a:pt x="521158" y="14417"/>
                  </a:lnTo>
                  <a:lnTo>
                    <a:pt x="495819" y="4572"/>
                  </a:lnTo>
                  <a:lnTo>
                    <a:pt x="4682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725778" y="1377950"/>
              <a:ext cx="789073" cy="323851"/>
            </a:xfrm>
            <a:custGeom>
              <a:avLst/>
              <a:gdLst/>
              <a:ahLst/>
              <a:cxnLst/>
              <a:rect l="0" t="0" r="0" b="0"/>
              <a:pathLst>
                <a:path w="789073" h="323851">
                  <a:moveTo>
                    <a:pt x="8022" y="0"/>
                  </a:moveTo>
                  <a:lnTo>
                    <a:pt x="1280" y="6742"/>
                  </a:lnTo>
                  <a:lnTo>
                    <a:pt x="0" y="10845"/>
                  </a:lnTo>
                  <a:lnTo>
                    <a:pt x="459" y="21048"/>
                  </a:lnTo>
                  <a:lnTo>
                    <a:pt x="3685" y="24615"/>
                  </a:lnTo>
                  <a:lnTo>
                    <a:pt x="14796" y="28579"/>
                  </a:lnTo>
                  <a:lnTo>
                    <a:pt x="76172" y="33508"/>
                  </a:lnTo>
                  <a:lnTo>
                    <a:pt x="136528" y="37831"/>
                  </a:lnTo>
                  <a:lnTo>
                    <a:pt x="199822" y="43115"/>
                  </a:lnTo>
                  <a:lnTo>
                    <a:pt x="255769" y="49839"/>
                  </a:lnTo>
                  <a:lnTo>
                    <a:pt x="314459" y="61746"/>
                  </a:lnTo>
                  <a:lnTo>
                    <a:pt x="370494" y="74263"/>
                  </a:lnTo>
                  <a:lnTo>
                    <a:pt x="426853" y="91024"/>
                  </a:lnTo>
                  <a:lnTo>
                    <a:pt x="490353" y="110067"/>
                  </a:lnTo>
                  <a:lnTo>
                    <a:pt x="547765" y="134584"/>
                  </a:lnTo>
                  <a:lnTo>
                    <a:pt x="577640" y="147815"/>
                  </a:lnTo>
                  <a:lnTo>
                    <a:pt x="593546" y="157392"/>
                  </a:lnTo>
                  <a:lnTo>
                    <a:pt x="609783" y="166579"/>
                  </a:lnTo>
                  <a:lnTo>
                    <a:pt x="670464" y="211684"/>
                  </a:lnTo>
                  <a:lnTo>
                    <a:pt x="732828" y="254863"/>
                  </a:lnTo>
                  <a:lnTo>
                    <a:pt x="774169" y="296149"/>
                  </a:lnTo>
                  <a:lnTo>
                    <a:pt x="789072" y="323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778250" y="1371774"/>
              <a:ext cx="843257" cy="365224"/>
            </a:xfrm>
            <a:custGeom>
              <a:avLst/>
              <a:gdLst/>
              <a:ahLst/>
              <a:cxnLst/>
              <a:rect l="0" t="0" r="0" b="0"/>
              <a:pathLst>
                <a:path w="843257" h="365224">
                  <a:moveTo>
                    <a:pt x="0" y="6176"/>
                  </a:moveTo>
                  <a:lnTo>
                    <a:pt x="56336" y="2805"/>
                  </a:lnTo>
                  <a:lnTo>
                    <a:pt x="117453" y="0"/>
                  </a:lnTo>
                  <a:lnTo>
                    <a:pt x="178627" y="4862"/>
                  </a:lnTo>
                  <a:lnTo>
                    <a:pt x="241202" y="10489"/>
                  </a:lnTo>
                  <a:lnTo>
                    <a:pt x="298568" y="19314"/>
                  </a:lnTo>
                  <a:lnTo>
                    <a:pt x="361824" y="30065"/>
                  </a:lnTo>
                  <a:lnTo>
                    <a:pt x="419216" y="44311"/>
                  </a:lnTo>
                  <a:lnTo>
                    <a:pt x="478374" y="59095"/>
                  </a:lnTo>
                  <a:lnTo>
                    <a:pt x="536928" y="73909"/>
                  </a:lnTo>
                  <a:lnTo>
                    <a:pt x="596827" y="98721"/>
                  </a:lnTo>
                  <a:lnTo>
                    <a:pt x="658412" y="122708"/>
                  </a:lnTo>
                  <a:lnTo>
                    <a:pt x="716590" y="150403"/>
                  </a:lnTo>
                  <a:lnTo>
                    <a:pt x="775964" y="192448"/>
                  </a:lnTo>
                  <a:lnTo>
                    <a:pt x="819950" y="231248"/>
                  </a:lnTo>
                  <a:lnTo>
                    <a:pt x="840183" y="279336"/>
                  </a:lnTo>
                  <a:lnTo>
                    <a:pt x="843256" y="301680"/>
                  </a:lnTo>
                  <a:lnTo>
                    <a:pt x="839225" y="329444"/>
                  </a:lnTo>
                  <a:lnTo>
                    <a:pt x="832938" y="348198"/>
                  </a:lnTo>
                  <a:lnTo>
                    <a:pt x="826219" y="358328"/>
                  </a:lnTo>
                  <a:lnTo>
                    <a:pt x="821040" y="361594"/>
                  </a:lnTo>
                  <a:lnTo>
                    <a:pt x="807760" y="365223"/>
                  </a:lnTo>
                  <a:lnTo>
                    <a:pt x="787788" y="363895"/>
                  </a:lnTo>
                  <a:lnTo>
                    <a:pt x="776754" y="358955"/>
                  </a:lnTo>
                  <a:lnTo>
                    <a:pt x="771836" y="355662"/>
                  </a:lnTo>
                  <a:lnTo>
                    <a:pt x="766371" y="348240"/>
                  </a:lnTo>
                  <a:lnTo>
                    <a:pt x="762000" y="3363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79806" y="1822450"/>
            <a:ext cx="1657130" cy="869831"/>
            <a:chOff x="3079806" y="1822450"/>
            <a:chExt cx="1657130" cy="869831"/>
          </a:xfrm>
        </p:grpSpPr>
        <p:sp>
          <p:nvSpPr>
            <p:cNvPr id="7" name="Freeform 6"/>
            <p:cNvSpPr/>
            <p:nvPr/>
          </p:nvSpPr>
          <p:spPr>
            <a:xfrm>
              <a:off x="3079806" y="1943100"/>
              <a:ext cx="405469" cy="656755"/>
            </a:xfrm>
            <a:custGeom>
              <a:avLst/>
              <a:gdLst/>
              <a:ahLst/>
              <a:cxnLst/>
              <a:rect l="0" t="0" r="0" b="0"/>
              <a:pathLst>
                <a:path w="405469" h="656755">
                  <a:moveTo>
                    <a:pt x="12644" y="0"/>
                  </a:moveTo>
                  <a:lnTo>
                    <a:pt x="7618" y="22604"/>
                  </a:lnTo>
                  <a:lnTo>
                    <a:pt x="904" y="78525"/>
                  </a:lnTo>
                  <a:lnTo>
                    <a:pt x="0" y="141960"/>
                  </a:lnTo>
                  <a:lnTo>
                    <a:pt x="5018" y="190196"/>
                  </a:lnTo>
                  <a:lnTo>
                    <a:pt x="17162" y="249638"/>
                  </a:lnTo>
                  <a:lnTo>
                    <a:pt x="25740" y="297510"/>
                  </a:lnTo>
                  <a:lnTo>
                    <a:pt x="42293" y="354975"/>
                  </a:lnTo>
                  <a:lnTo>
                    <a:pt x="55684" y="392940"/>
                  </a:lnTo>
                  <a:lnTo>
                    <a:pt x="84259" y="450965"/>
                  </a:lnTo>
                  <a:lnTo>
                    <a:pt x="122905" y="514234"/>
                  </a:lnTo>
                  <a:lnTo>
                    <a:pt x="178582" y="570908"/>
                  </a:lnTo>
                  <a:lnTo>
                    <a:pt x="241515" y="613888"/>
                  </a:lnTo>
                  <a:lnTo>
                    <a:pt x="304749" y="639161"/>
                  </a:lnTo>
                  <a:lnTo>
                    <a:pt x="351076" y="652164"/>
                  </a:lnTo>
                  <a:lnTo>
                    <a:pt x="386000" y="656754"/>
                  </a:lnTo>
                  <a:lnTo>
                    <a:pt x="396362" y="652665"/>
                  </a:lnTo>
                  <a:lnTo>
                    <a:pt x="399689" y="648188"/>
                  </a:lnTo>
                  <a:lnTo>
                    <a:pt x="403386" y="635687"/>
                  </a:lnTo>
                  <a:lnTo>
                    <a:pt x="405468" y="612783"/>
                  </a:lnTo>
                  <a:lnTo>
                    <a:pt x="403643" y="606783"/>
                  </a:lnTo>
                  <a:lnTo>
                    <a:pt x="400310" y="602077"/>
                  </a:lnTo>
                  <a:lnTo>
                    <a:pt x="390962" y="594968"/>
                  </a:lnTo>
                  <a:lnTo>
                    <a:pt x="330097" y="558675"/>
                  </a:lnTo>
                  <a:lnTo>
                    <a:pt x="275481" y="516464"/>
                  </a:lnTo>
                  <a:lnTo>
                    <a:pt x="224313" y="453927"/>
                  </a:lnTo>
                  <a:lnTo>
                    <a:pt x="185859" y="393270"/>
                  </a:lnTo>
                  <a:lnTo>
                    <a:pt x="176386" y="376404"/>
                  </a:lnTo>
                  <a:lnTo>
                    <a:pt x="154106" y="342497"/>
                  </a:lnTo>
                  <a:lnTo>
                    <a:pt x="121748" y="279393"/>
                  </a:lnTo>
                  <a:lnTo>
                    <a:pt x="113097" y="260348"/>
                  </a:lnTo>
                  <a:lnTo>
                    <a:pt x="103071" y="201711"/>
                  </a:lnTo>
                  <a:lnTo>
                    <a:pt x="95136" y="141876"/>
                  </a:lnTo>
                  <a:lnTo>
                    <a:pt x="80293" y="83518"/>
                  </a:lnTo>
                  <a:lnTo>
                    <a:pt x="64850" y="38862"/>
                  </a:lnTo>
                  <a:lnTo>
                    <a:pt x="44394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01774" y="2552700"/>
              <a:ext cx="836877" cy="139581"/>
            </a:xfrm>
            <a:custGeom>
              <a:avLst/>
              <a:gdLst/>
              <a:ahLst/>
              <a:cxnLst/>
              <a:rect l="0" t="0" r="0" b="0"/>
              <a:pathLst>
                <a:path w="836877" h="139581">
                  <a:moveTo>
                    <a:pt x="5026" y="0"/>
                  </a:moveTo>
                  <a:lnTo>
                    <a:pt x="0" y="22604"/>
                  </a:lnTo>
                  <a:lnTo>
                    <a:pt x="950" y="43622"/>
                  </a:lnTo>
                  <a:lnTo>
                    <a:pt x="4626" y="56076"/>
                  </a:lnTo>
                  <a:lnTo>
                    <a:pt x="10963" y="66315"/>
                  </a:lnTo>
                  <a:lnTo>
                    <a:pt x="25835" y="80013"/>
                  </a:lnTo>
                  <a:lnTo>
                    <a:pt x="69334" y="102869"/>
                  </a:lnTo>
                  <a:lnTo>
                    <a:pt x="128789" y="116590"/>
                  </a:lnTo>
                  <a:lnTo>
                    <a:pt x="190539" y="125518"/>
                  </a:lnTo>
                  <a:lnTo>
                    <a:pt x="251893" y="132380"/>
                  </a:lnTo>
                  <a:lnTo>
                    <a:pt x="309526" y="137657"/>
                  </a:lnTo>
                  <a:lnTo>
                    <a:pt x="367082" y="139580"/>
                  </a:lnTo>
                  <a:lnTo>
                    <a:pt x="430350" y="135331"/>
                  </a:lnTo>
                  <a:lnTo>
                    <a:pt x="490703" y="127960"/>
                  </a:lnTo>
                  <a:lnTo>
                    <a:pt x="546094" y="123713"/>
                  </a:lnTo>
                  <a:lnTo>
                    <a:pt x="608216" y="109998"/>
                  </a:lnTo>
                  <a:lnTo>
                    <a:pt x="669581" y="95246"/>
                  </a:lnTo>
                  <a:lnTo>
                    <a:pt x="728869" y="74319"/>
                  </a:lnTo>
                  <a:lnTo>
                    <a:pt x="786074" y="43077"/>
                  </a:lnTo>
                  <a:lnTo>
                    <a:pt x="836876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25850" y="2528554"/>
              <a:ext cx="831851" cy="100151"/>
            </a:xfrm>
            <a:custGeom>
              <a:avLst/>
              <a:gdLst/>
              <a:ahLst/>
              <a:cxnLst/>
              <a:rect l="0" t="0" r="0" b="0"/>
              <a:pathLst>
                <a:path w="831851" h="100151">
                  <a:moveTo>
                    <a:pt x="0" y="17796"/>
                  </a:moveTo>
                  <a:lnTo>
                    <a:pt x="10845" y="32299"/>
                  </a:lnTo>
                  <a:lnTo>
                    <a:pt x="26732" y="44514"/>
                  </a:lnTo>
                  <a:lnTo>
                    <a:pt x="87654" y="72165"/>
                  </a:lnTo>
                  <a:lnTo>
                    <a:pt x="149083" y="89737"/>
                  </a:lnTo>
                  <a:lnTo>
                    <a:pt x="211851" y="98111"/>
                  </a:lnTo>
                  <a:lnTo>
                    <a:pt x="268778" y="100150"/>
                  </a:lnTo>
                  <a:lnTo>
                    <a:pt x="330074" y="98453"/>
                  </a:lnTo>
                  <a:lnTo>
                    <a:pt x="389459" y="94257"/>
                  </a:lnTo>
                  <a:lnTo>
                    <a:pt x="452391" y="87544"/>
                  </a:lnTo>
                  <a:lnTo>
                    <a:pt x="513280" y="72743"/>
                  </a:lnTo>
                  <a:lnTo>
                    <a:pt x="574625" y="58008"/>
                  </a:lnTo>
                  <a:lnTo>
                    <a:pt x="633992" y="41079"/>
                  </a:lnTo>
                  <a:lnTo>
                    <a:pt x="691718" y="30104"/>
                  </a:lnTo>
                  <a:lnTo>
                    <a:pt x="751170" y="11436"/>
                  </a:lnTo>
                  <a:lnTo>
                    <a:pt x="803209" y="0"/>
                  </a:lnTo>
                  <a:lnTo>
                    <a:pt x="824540" y="2489"/>
                  </a:lnTo>
                  <a:lnTo>
                    <a:pt x="828387" y="5474"/>
                  </a:lnTo>
                  <a:lnTo>
                    <a:pt x="830247" y="9582"/>
                  </a:lnTo>
                  <a:lnTo>
                    <a:pt x="831850" y="495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70400" y="1841500"/>
              <a:ext cx="177406" cy="628651"/>
            </a:xfrm>
            <a:custGeom>
              <a:avLst/>
              <a:gdLst/>
              <a:ahLst/>
              <a:cxnLst/>
              <a:rect l="0" t="0" r="0" b="0"/>
              <a:pathLst>
                <a:path w="177406" h="628651">
                  <a:moveTo>
                    <a:pt x="0" y="628650"/>
                  </a:moveTo>
                  <a:lnTo>
                    <a:pt x="33308" y="593931"/>
                  </a:lnTo>
                  <a:lnTo>
                    <a:pt x="70792" y="533104"/>
                  </a:lnTo>
                  <a:lnTo>
                    <a:pt x="103351" y="469780"/>
                  </a:lnTo>
                  <a:lnTo>
                    <a:pt x="132408" y="406398"/>
                  </a:lnTo>
                  <a:lnTo>
                    <a:pt x="157808" y="343161"/>
                  </a:lnTo>
                  <a:lnTo>
                    <a:pt x="173298" y="295985"/>
                  </a:lnTo>
                  <a:lnTo>
                    <a:pt x="177405" y="240035"/>
                  </a:lnTo>
                  <a:lnTo>
                    <a:pt x="177071" y="180672"/>
                  </a:lnTo>
                  <a:lnTo>
                    <a:pt x="168340" y="121645"/>
                  </a:lnTo>
                  <a:lnTo>
                    <a:pt x="150257" y="63526"/>
                  </a:lnTo>
                  <a:lnTo>
                    <a:pt x="143223" y="33741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51350" y="1822450"/>
              <a:ext cx="285586" cy="666751"/>
            </a:xfrm>
            <a:custGeom>
              <a:avLst/>
              <a:gdLst/>
              <a:ahLst/>
              <a:cxnLst/>
              <a:rect l="0" t="0" r="0" b="0"/>
              <a:pathLst>
                <a:path w="285586" h="666751">
                  <a:moveTo>
                    <a:pt x="190500" y="0"/>
                  </a:moveTo>
                  <a:lnTo>
                    <a:pt x="216248" y="1881"/>
                  </a:lnTo>
                  <a:lnTo>
                    <a:pt x="228049" y="5775"/>
                  </a:lnTo>
                  <a:lnTo>
                    <a:pt x="237998" y="12209"/>
                  </a:lnTo>
                  <a:lnTo>
                    <a:pt x="245242" y="21654"/>
                  </a:lnTo>
                  <a:lnTo>
                    <a:pt x="266637" y="78149"/>
                  </a:lnTo>
                  <a:lnTo>
                    <a:pt x="282925" y="139645"/>
                  </a:lnTo>
                  <a:lnTo>
                    <a:pt x="285585" y="196971"/>
                  </a:lnTo>
                  <a:lnTo>
                    <a:pt x="279276" y="258826"/>
                  </a:lnTo>
                  <a:lnTo>
                    <a:pt x="264496" y="320522"/>
                  </a:lnTo>
                  <a:lnTo>
                    <a:pt x="254126" y="378231"/>
                  </a:lnTo>
                  <a:lnTo>
                    <a:pt x="237015" y="438078"/>
                  </a:lnTo>
                  <a:lnTo>
                    <a:pt x="217310" y="495298"/>
                  </a:lnTo>
                  <a:lnTo>
                    <a:pt x="183709" y="553774"/>
                  </a:lnTo>
                  <a:lnTo>
                    <a:pt x="139581" y="615795"/>
                  </a:lnTo>
                  <a:lnTo>
                    <a:pt x="119372" y="632853"/>
                  </a:lnTo>
                  <a:lnTo>
                    <a:pt x="63467" y="656056"/>
                  </a:lnTo>
                  <a:lnTo>
                    <a:pt x="0" y="666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1454150" y="1111250"/>
            <a:ext cx="38101" cy="44451"/>
          </a:xfrm>
          <a:custGeom>
            <a:avLst/>
            <a:gdLst/>
            <a:ahLst/>
            <a:cxnLst/>
            <a:rect l="0" t="0" r="0" b="0"/>
            <a:pathLst>
              <a:path w="38101" h="44451">
                <a:moveTo>
                  <a:pt x="0" y="44450"/>
                </a:moveTo>
                <a:lnTo>
                  <a:pt x="381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77980" y="274779"/>
            <a:ext cx="6191171" cy="3397334"/>
            <a:chOff x="977980" y="274779"/>
            <a:chExt cx="6191171" cy="3397334"/>
          </a:xfrm>
        </p:grpSpPr>
        <p:sp>
          <p:nvSpPr>
            <p:cNvPr id="14" name="Freeform 13"/>
            <p:cNvSpPr/>
            <p:nvPr/>
          </p:nvSpPr>
          <p:spPr>
            <a:xfrm>
              <a:off x="977980" y="292100"/>
              <a:ext cx="6152163" cy="3327349"/>
            </a:xfrm>
            <a:custGeom>
              <a:avLst/>
              <a:gdLst/>
              <a:ahLst/>
              <a:cxnLst/>
              <a:rect l="0" t="0" r="0" b="0"/>
              <a:pathLst>
                <a:path w="6152163" h="3327349">
                  <a:moveTo>
                    <a:pt x="526970" y="806450"/>
                  </a:moveTo>
                  <a:lnTo>
                    <a:pt x="585914" y="755621"/>
                  </a:lnTo>
                  <a:lnTo>
                    <a:pt x="649074" y="710807"/>
                  </a:lnTo>
                  <a:lnTo>
                    <a:pt x="707361" y="671510"/>
                  </a:lnTo>
                  <a:lnTo>
                    <a:pt x="738028" y="651329"/>
                  </a:lnTo>
                  <a:lnTo>
                    <a:pt x="769053" y="627186"/>
                  </a:lnTo>
                  <a:lnTo>
                    <a:pt x="832041" y="586239"/>
                  </a:lnTo>
                  <a:lnTo>
                    <a:pt x="889513" y="543982"/>
                  </a:lnTo>
                  <a:lnTo>
                    <a:pt x="947404" y="507608"/>
                  </a:lnTo>
                  <a:lnTo>
                    <a:pt x="1005396" y="467190"/>
                  </a:lnTo>
                  <a:lnTo>
                    <a:pt x="1066758" y="433279"/>
                  </a:lnTo>
                  <a:lnTo>
                    <a:pt x="1097769" y="416342"/>
                  </a:lnTo>
                  <a:lnTo>
                    <a:pt x="1136963" y="389194"/>
                  </a:lnTo>
                  <a:lnTo>
                    <a:pt x="1195612" y="360509"/>
                  </a:lnTo>
                  <a:lnTo>
                    <a:pt x="1257104" y="331652"/>
                  </a:lnTo>
                  <a:lnTo>
                    <a:pt x="1314367" y="306162"/>
                  </a:lnTo>
                  <a:lnTo>
                    <a:pt x="1377478" y="283904"/>
                  </a:lnTo>
                  <a:lnTo>
                    <a:pt x="1414638" y="269410"/>
                  </a:lnTo>
                  <a:lnTo>
                    <a:pt x="1476150" y="248536"/>
                  </a:lnTo>
                  <a:lnTo>
                    <a:pt x="1537048" y="226836"/>
                  </a:lnTo>
                  <a:lnTo>
                    <a:pt x="1595912" y="207702"/>
                  </a:lnTo>
                  <a:lnTo>
                    <a:pt x="1657663" y="185484"/>
                  </a:lnTo>
                  <a:lnTo>
                    <a:pt x="1716559" y="169411"/>
                  </a:lnTo>
                  <a:lnTo>
                    <a:pt x="1775805" y="154521"/>
                  </a:lnTo>
                  <a:lnTo>
                    <a:pt x="1835070" y="139700"/>
                  </a:lnTo>
                  <a:lnTo>
                    <a:pt x="1890896" y="127000"/>
                  </a:lnTo>
                  <a:lnTo>
                    <a:pt x="1951409" y="117651"/>
                  </a:lnTo>
                  <a:lnTo>
                    <a:pt x="2005651" y="105756"/>
                  </a:lnTo>
                  <a:lnTo>
                    <a:pt x="2068434" y="96774"/>
                  </a:lnTo>
                  <a:lnTo>
                    <a:pt x="2124450" y="88979"/>
                  </a:lnTo>
                  <a:lnTo>
                    <a:pt x="2180164" y="82502"/>
                  </a:lnTo>
                  <a:lnTo>
                    <a:pt x="2243232" y="74749"/>
                  </a:lnTo>
                  <a:lnTo>
                    <a:pt x="2300099" y="68399"/>
                  </a:lnTo>
                  <a:lnTo>
                    <a:pt x="2360369" y="62049"/>
                  </a:lnTo>
                  <a:lnTo>
                    <a:pt x="2417793" y="57580"/>
                  </a:lnTo>
                  <a:lnTo>
                    <a:pt x="2480479" y="50700"/>
                  </a:lnTo>
                  <a:lnTo>
                    <a:pt x="2540901" y="44878"/>
                  </a:lnTo>
                  <a:lnTo>
                    <a:pt x="2598480" y="39462"/>
                  </a:lnTo>
                  <a:lnTo>
                    <a:pt x="2660694" y="33194"/>
                  </a:lnTo>
                  <a:lnTo>
                    <a:pt x="2717867" y="31235"/>
                  </a:lnTo>
                  <a:lnTo>
                    <a:pt x="2778800" y="26005"/>
                  </a:lnTo>
                  <a:lnTo>
                    <a:pt x="2841124" y="20409"/>
                  </a:lnTo>
                  <a:lnTo>
                    <a:pt x="2896013" y="18523"/>
                  </a:lnTo>
                  <a:lnTo>
                    <a:pt x="2950340" y="13606"/>
                  </a:lnTo>
                  <a:lnTo>
                    <a:pt x="3008468" y="10938"/>
                  </a:lnTo>
                  <a:lnTo>
                    <a:pt x="3066923" y="6954"/>
                  </a:lnTo>
                  <a:lnTo>
                    <a:pt x="3125089" y="3059"/>
                  </a:lnTo>
                  <a:lnTo>
                    <a:pt x="3182722" y="403"/>
                  </a:lnTo>
                  <a:lnTo>
                    <a:pt x="3244256" y="53"/>
                  </a:lnTo>
                  <a:lnTo>
                    <a:pt x="3302828" y="7"/>
                  </a:lnTo>
                  <a:lnTo>
                    <a:pt x="3358632" y="1"/>
                  </a:lnTo>
                  <a:lnTo>
                    <a:pt x="3416293" y="0"/>
                  </a:lnTo>
                  <a:lnTo>
                    <a:pt x="3472929" y="4364"/>
                  </a:lnTo>
                  <a:lnTo>
                    <a:pt x="3532970" y="6176"/>
                  </a:lnTo>
                  <a:lnTo>
                    <a:pt x="3588968" y="6327"/>
                  </a:lnTo>
                  <a:lnTo>
                    <a:pt x="3644434" y="11373"/>
                  </a:lnTo>
                  <a:lnTo>
                    <a:pt x="3697686" y="13231"/>
                  </a:lnTo>
                  <a:lnTo>
                    <a:pt x="3760527" y="19152"/>
                  </a:lnTo>
                  <a:lnTo>
                    <a:pt x="3818975" y="25464"/>
                  </a:lnTo>
                  <a:lnTo>
                    <a:pt x="3877574" y="31811"/>
                  </a:lnTo>
                  <a:lnTo>
                    <a:pt x="3939216" y="41819"/>
                  </a:lnTo>
                  <a:lnTo>
                    <a:pt x="4001197" y="49322"/>
                  </a:lnTo>
                  <a:lnTo>
                    <a:pt x="4061717" y="57209"/>
                  </a:lnTo>
                  <a:lnTo>
                    <a:pt x="4117030" y="68096"/>
                  </a:lnTo>
                  <a:lnTo>
                    <a:pt x="4178004" y="78586"/>
                  </a:lnTo>
                  <a:lnTo>
                    <a:pt x="4239770" y="91040"/>
                  </a:lnTo>
                  <a:lnTo>
                    <a:pt x="4303118" y="103719"/>
                  </a:lnTo>
                  <a:lnTo>
                    <a:pt x="4362698" y="118533"/>
                  </a:lnTo>
                  <a:lnTo>
                    <a:pt x="4423698" y="133350"/>
                  </a:lnTo>
                  <a:lnTo>
                    <a:pt x="4484499" y="148167"/>
                  </a:lnTo>
                  <a:lnTo>
                    <a:pt x="4542969" y="167347"/>
                  </a:lnTo>
                  <a:lnTo>
                    <a:pt x="4598560" y="185915"/>
                  </a:lnTo>
                  <a:lnTo>
                    <a:pt x="4653255" y="204679"/>
                  </a:lnTo>
                  <a:lnTo>
                    <a:pt x="4710189" y="223704"/>
                  </a:lnTo>
                  <a:lnTo>
                    <a:pt x="4767320" y="245896"/>
                  </a:lnTo>
                  <a:lnTo>
                    <a:pt x="4829980" y="268879"/>
                  </a:lnTo>
                  <a:lnTo>
                    <a:pt x="4885375" y="292537"/>
                  </a:lnTo>
                  <a:lnTo>
                    <a:pt x="4948450" y="321759"/>
                  </a:lnTo>
                  <a:lnTo>
                    <a:pt x="5011385" y="350575"/>
                  </a:lnTo>
                  <a:lnTo>
                    <a:pt x="5069413" y="384428"/>
                  </a:lnTo>
                  <a:lnTo>
                    <a:pt x="5127197" y="420581"/>
                  </a:lnTo>
                  <a:lnTo>
                    <a:pt x="5188088" y="464370"/>
                  </a:lnTo>
                  <a:lnTo>
                    <a:pt x="5246819" y="510596"/>
                  </a:lnTo>
                  <a:lnTo>
                    <a:pt x="5307273" y="560148"/>
                  </a:lnTo>
                  <a:lnTo>
                    <a:pt x="5365242" y="609828"/>
                  </a:lnTo>
                  <a:lnTo>
                    <a:pt x="5421920" y="660409"/>
                  </a:lnTo>
                  <a:lnTo>
                    <a:pt x="5484569" y="711200"/>
                  </a:lnTo>
                  <a:lnTo>
                    <a:pt x="5547072" y="768612"/>
                  </a:lnTo>
                  <a:lnTo>
                    <a:pt x="5605539" y="819160"/>
                  </a:lnTo>
                  <a:lnTo>
                    <a:pt x="5662078" y="869950"/>
                  </a:lnTo>
                  <a:lnTo>
                    <a:pt x="5721217" y="927100"/>
                  </a:lnTo>
                  <a:lnTo>
                    <a:pt x="5776929" y="990600"/>
                  </a:lnTo>
                  <a:lnTo>
                    <a:pt x="5830187" y="1054100"/>
                  </a:lnTo>
                  <a:lnTo>
                    <a:pt x="5881491" y="1117600"/>
                  </a:lnTo>
                  <a:lnTo>
                    <a:pt x="5920220" y="1179114"/>
                  </a:lnTo>
                  <a:lnTo>
                    <a:pt x="5958336" y="1238198"/>
                  </a:lnTo>
                  <a:lnTo>
                    <a:pt x="5986088" y="1284578"/>
                  </a:lnTo>
                  <a:lnTo>
                    <a:pt x="6012929" y="1346084"/>
                  </a:lnTo>
                  <a:lnTo>
                    <a:pt x="6030286" y="1403463"/>
                  </a:lnTo>
                  <a:lnTo>
                    <a:pt x="6047236" y="1460215"/>
                  </a:lnTo>
                  <a:lnTo>
                    <a:pt x="6070128" y="1519128"/>
                  </a:lnTo>
                  <a:lnTo>
                    <a:pt x="6091802" y="1578974"/>
                  </a:lnTo>
                  <a:lnTo>
                    <a:pt x="6110659" y="1637332"/>
                  </a:lnTo>
                  <a:lnTo>
                    <a:pt x="6127667" y="1696901"/>
                  </a:lnTo>
                  <a:lnTo>
                    <a:pt x="6140239" y="1756773"/>
                  </a:lnTo>
                  <a:lnTo>
                    <a:pt x="6146279" y="1817088"/>
                  </a:lnTo>
                  <a:lnTo>
                    <a:pt x="6152162" y="1879306"/>
                  </a:lnTo>
                  <a:lnTo>
                    <a:pt x="6147523" y="1941143"/>
                  </a:lnTo>
                  <a:lnTo>
                    <a:pt x="6137952" y="1999030"/>
                  </a:lnTo>
                  <a:lnTo>
                    <a:pt x="6129886" y="2057074"/>
                  </a:lnTo>
                  <a:lnTo>
                    <a:pt x="6122774" y="2111510"/>
                  </a:lnTo>
                  <a:lnTo>
                    <a:pt x="6114540" y="2158176"/>
                  </a:lnTo>
                  <a:lnTo>
                    <a:pt x="6100934" y="2221155"/>
                  </a:lnTo>
                  <a:lnTo>
                    <a:pt x="6085285" y="2281975"/>
                  </a:lnTo>
                  <a:lnTo>
                    <a:pt x="6066285" y="2343045"/>
                  </a:lnTo>
                  <a:lnTo>
                    <a:pt x="6046531" y="2400297"/>
                  </a:lnTo>
                  <a:lnTo>
                    <a:pt x="6021305" y="2457450"/>
                  </a:lnTo>
                  <a:lnTo>
                    <a:pt x="5985650" y="2520950"/>
                  </a:lnTo>
                  <a:lnTo>
                    <a:pt x="5935100" y="2580260"/>
                  </a:lnTo>
                  <a:lnTo>
                    <a:pt x="5916248" y="2602045"/>
                  </a:lnTo>
                  <a:lnTo>
                    <a:pt x="5858788" y="2661987"/>
                  </a:lnTo>
                  <a:lnTo>
                    <a:pt x="5797432" y="2711044"/>
                  </a:lnTo>
                  <a:lnTo>
                    <a:pt x="5739436" y="2753776"/>
                  </a:lnTo>
                  <a:lnTo>
                    <a:pt x="5681169" y="2796117"/>
                  </a:lnTo>
                  <a:lnTo>
                    <a:pt x="5621604" y="2834217"/>
                  </a:lnTo>
                  <a:lnTo>
                    <a:pt x="5558206" y="2872317"/>
                  </a:lnTo>
                  <a:lnTo>
                    <a:pt x="5499982" y="2902812"/>
                  </a:lnTo>
                  <a:lnTo>
                    <a:pt x="5443795" y="2934005"/>
                  </a:lnTo>
                  <a:lnTo>
                    <a:pt x="5384709" y="2965344"/>
                  </a:lnTo>
                  <a:lnTo>
                    <a:pt x="5325453" y="2998448"/>
                  </a:lnTo>
                  <a:lnTo>
                    <a:pt x="5262746" y="3034252"/>
                  </a:lnTo>
                  <a:lnTo>
                    <a:pt x="5202047" y="3069126"/>
                  </a:lnTo>
                  <a:lnTo>
                    <a:pt x="5145264" y="3098798"/>
                  </a:lnTo>
                  <a:lnTo>
                    <a:pt x="5081861" y="3126199"/>
                  </a:lnTo>
                  <a:lnTo>
                    <a:pt x="5026857" y="3140937"/>
                  </a:lnTo>
                  <a:lnTo>
                    <a:pt x="4965735" y="3155939"/>
                  </a:lnTo>
                  <a:lnTo>
                    <a:pt x="4907923" y="3168649"/>
                  </a:lnTo>
                  <a:lnTo>
                    <a:pt x="4846804" y="3179468"/>
                  </a:lnTo>
                  <a:lnTo>
                    <a:pt x="4783775" y="3187744"/>
                  </a:lnTo>
                  <a:lnTo>
                    <a:pt x="4725221" y="3200526"/>
                  </a:lnTo>
                  <a:lnTo>
                    <a:pt x="4668477" y="3209757"/>
                  </a:lnTo>
                  <a:lnTo>
                    <a:pt x="4611965" y="3217974"/>
                  </a:lnTo>
                  <a:lnTo>
                    <a:pt x="4556958" y="3230090"/>
                  </a:lnTo>
                  <a:lnTo>
                    <a:pt x="4495835" y="3246735"/>
                  </a:lnTo>
                  <a:lnTo>
                    <a:pt x="4432355" y="3267254"/>
                  </a:lnTo>
                  <a:lnTo>
                    <a:pt x="4374954" y="3276982"/>
                  </a:lnTo>
                  <a:lnTo>
                    <a:pt x="4315796" y="3285972"/>
                  </a:lnTo>
                  <a:lnTo>
                    <a:pt x="4253096" y="3294196"/>
                  </a:lnTo>
                  <a:lnTo>
                    <a:pt x="4195076" y="3301032"/>
                  </a:lnTo>
                  <a:lnTo>
                    <a:pt x="4138879" y="3301915"/>
                  </a:lnTo>
                  <a:lnTo>
                    <a:pt x="4083909" y="3301992"/>
                  </a:lnTo>
                  <a:lnTo>
                    <a:pt x="4026951" y="3301999"/>
                  </a:lnTo>
                  <a:lnTo>
                    <a:pt x="3969818" y="3307467"/>
                  </a:lnTo>
                  <a:lnTo>
                    <a:pt x="3912669" y="3317111"/>
                  </a:lnTo>
                  <a:lnTo>
                    <a:pt x="3849622" y="3320819"/>
                  </a:lnTo>
                  <a:lnTo>
                    <a:pt x="3789228" y="3321030"/>
                  </a:lnTo>
                  <a:lnTo>
                    <a:pt x="3731700" y="3321754"/>
                  </a:lnTo>
                  <a:lnTo>
                    <a:pt x="3673812" y="3326811"/>
                  </a:lnTo>
                  <a:lnTo>
                    <a:pt x="3610897" y="3327348"/>
                  </a:lnTo>
                  <a:lnTo>
                    <a:pt x="3548860" y="3326690"/>
                  </a:lnTo>
                  <a:lnTo>
                    <a:pt x="3495476" y="3321638"/>
                  </a:lnTo>
                  <a:lnTo>
                    <a:pt x="3432345" y="3316737"/>
                  </a:lnTo>
                  <a:lnTo>
                    <a:pt x="3374756" y="3314968"/>
                  </a:lnTo>
                  <a:lnTo>
                    <a:pt x="3319203" y="3309710"/>
                  </a:lnTo>
                  <a:lnTo>
                    <a:pt x="3261602" y="3304165"/>
                  </a:lnTo>
                  <a:lnTo>
                    <a:pt x="3203399" y="3302285"/>
                  </a:lnTo>
                  <a:lnTo>
                    <a:pt x="3140296" y="3298654"/>
                  </a:lnTo>
                  <a:lnTo>
                    <a:pt x="3077977" y="3292543"/>
                  </a:lnTo>
                  <a:lnTo>
                    <a:pt x="3020973" y="3287845"/>
                  </a:lnTo>
                  <a:lnTo>
                    <a:pt x="2963886" y="3283595"/>
                  </a:lnTo>
                  <a:lnTo>
                    <a:pt x="2907049" y="3283035"/>
                  </a:lnTo>
                  <a:lnTo>
                    <a:pt x="2849592" y="3282961"/>
                  </a:lnTo>
                  <a:lnTo>
                    <a:pt x="2792445" y="3282246"/>
                  </a:lnTo>
                  <a:lnTo>
                    <a:pt x="2735600" y="3277483"/>
                  </a:lnTo>
                  <a:lnTo>
                    <a:pt x="2680023" y="3276716"/>
                  </a:lnTo>
                  <a:lnTo>
                    <a:pt x="2622392" y="3275910"/>
                  </a:lnTo>
                  <a:lnTo>
                    <a:pt x="2561397" y="3270840"/>
                  </a:lnTo>
                  <a:lnTo>
                    <a:pt x="2499545" y="3270302"/>
                  </a:lnTo>
                  <a:lnTo>
                    <a:pt x="2437544" y="3265227"/>
                  </a:lnTo>
                  <a:lnTo>
                    <a:pt x="2380544" y="3262135"/>
                  </a:lnTo>
                  <a:lnTo>
                    <a:pt x="2322641" y="3252927"/>
                  </a:lnTo>
                  <a:lnTo>
                    <a:pt x="2267306" y="3244444"/>
                  </a:lnTo>
                  <a:lnTo>
                    <a:pt x="2211082" y="3232114"/>
                  </a:lnTo>
                  <a:lnTo>
                    <a:pt x="2150533" y="3217331"/>
                  </a:lnTo>
                  <a:lnTo>
                    <a:pt x="2090486" y="3201811"/>
                  </a:lnTo>
                  <a:lnTo>
                    <a:pt x="2034625" y="3184055"/>
                  </a:lnTo>
                  <a:lnTo>
                    <a:pt x="1974804" y="3168684"/>
                  </a:lnTo>
                  <a:lnTo>
                    <a:pt x="1912799" y="3151718"/>
                  </a:lnTo>
                  <a:lnTo>
                    <a:pt x="1854086" y="3131874"/>
                  </a:lnTo>
                  <a:lnTo>
                    <a:pt x="1798291" y="3117966"/>
                  </a:lnTo>
                  <a:lnTo>
                    <a:pt x="1737781" y="3097573"/>
                  </a:lnTo>
                  <a:lnTo>
                    <a:pt x="1678441" y="3081919"/>
                  </a:lnTo>
                  <a:lnTo>
                    <a:pt x="1623273" y="3064808"/>
                  </a:lnTo>
                  <a:lnTo>
                    <a:pt x="1562136" y="3048116"/>
                  </a:lnTo>
                  <a:lnTo>
                    <a:pt x="1502760" y="3029819"/>
                  </a:lnTo>
                  <a:lnTo>
                    <a:pt x="1444193" y="3007827"/>
                  </a:lnTo>
                  <a:lnTo>
                    <a:pt x="1381842" y="2988818"/>
                  </a:lnTo>
                  <a:lnTo>
                    <a:pt x="1322821" y="2968160"/>
                  </a:lnTo>
                  <a:lnTo>
                    <a:pt x="1263569" y="2945877"/>
                  </a:lnTo>
                  <a:lnTo>
                    <a:pt x="1200201" y="2918980"/>
                  </a:lnTo>
                  <a:lnTo>
                    <a:pt x="1142804" y="2902079"/>
                  </a:lnTo>
                  <a:lnTo>
                    <a:pt x="1079546" y="2884316"/>
                  </a:lnTo>
                  <a:lnTo>
                    <a:pt x="1017097" y="2858624"/>
                  </a:lnTo>
                  <a:lnTo>
                    <a:pt x="954182" y="2830737"/>
                  </a:lnTo>
                  <a:lnTo>
                    <a:pt x="896619" y="2802544"/>
                  </a:lnTo>
                  <a:lnTo>
                    <a:pt x="835091" y="2776104"/>
                  </a:lnTo>
                  <a:lnTo>
                    <a:pt x="776074" y="2749120"/>
                  </a:lnTo>
                  <a:lnTo>
                    <a:pt x="719513" y="2722134"/>
                  </a:lnTo>
                  <a:lnTo>
                    <a:pt x="663379" y="2697603"/>
                  </a:lnTo>
                  <a:lnTo>
                    <a:pt x="616049" y="2676804"/>
                  </a:lnTo>
                  <a:lnTo>
                    <a:pt x="558725" y="2645225"/>
                  </a:lnTo>
                  <a:lnTo>
                    <a:pt x="501570" y="2607718"/>
                  </a:lnTo>
                  <a:lnTo>
                    <a:pt x="443096" y="2565400"/>
                  </a:lnTo>
                  <a:lnTo>
                    <a:pt x="381022" y="2514469"/>
                  </a:lnTo>
                  <a:lnTo>
                    <a:pt x="322259" y="2454817"/>
                  </a:lnTo>
                  <a:lnTo>
                    <a:pt x="270858" y="2391355"/>
                  </a:lnTo>
                  <a:lnTo>
                    <a:pt x="244748" y="2360692"/>
                  </a:lnTo>
                  <a:lnTo>
                    <a:pt x="188355" y="2302407"/>
                  </a:lnTo>
                  <a:lnTo>
                    <a:pt x="138209" y="2240767"/>
                  </a:lnTo>
                  <a:lnTo>
                    <a:pt x="103285" y="2178036"/>
                  </a:lnTo>
                  <a:lnTo>
                    <a:pt x="70924" y="2114550"/>
                  </a:lnTo>
                  <a:lnTo>
                    <a:pt x="48688" y="2054029"/>
                  </a:lnTo>
                  <a:lnTo>
                    <a:pt x="27597" y="1998485"/>
                  </a:lnTo>
                  <a:lnTo>
                    <a:pt x="14578" y="1938209"/>
                  </a:lnTo>
                  <a:lnTo>
                    <a:pt x="7092" y="1883645"/>
                  </a:lnTo>
                  <a:lnTo>
                    <a:pt x="1292" y="1822563"/>
                  </a:lnTo>
                  <a:lnTo>
                    <a:pt x="0" y="1763190"/>
                  </a:lnTo>
                  <a:lnTo>
                    <a:pt x="630" y="1703917"/>
                  </a:lnTo>
                  <a:lnTo>
                    <a:pt x="7759" y="1646531"/>
                  </a:lnTo>
                  <a:lnTo>
                    <a:pt x="15707" y="1591472"/>
                  </a:lnTo>
                  <a:lnTo>
                    <a:pt x="24151" y="1535443"/>
                  </a:lnTo>
                  <a:lnTo>
                    <a:pt x="35377" y="1479731"/>
                  </a:lnTo>
                  <a:lnTo>
                    <a:pt x="46755" y="1419325"/>
                  </a:lnTo>
                  <a:lnTo>
                    <a:pt x="63430" y="1360352"/>
                  </a:lnTo>
                  <a:lnTo>
                    <a:pt x="81059" y="1303793"/>
                  </a:lnTo>
                  <a:lnTo>
                    <a:pt x="103375" y="1245562"/>
                  </a:lnTo>
                  <a:lnTo>
                    <a:pt x="125152" y="1201117"/>
                  </a:lnTo>
                  <a:lnTo>
                    <a:pt x="167143" y="1142842"/>
                  </a:lnTo>
                  <a:lnTo>
                    <a:pt x="214496" y="1079497"/>
                  </a:lnTo>
                  <a:lnTo>
                    <a:pt x="269686" y="1019371"/>
                  </a:lnTo>
                  <a:lnTo>
                    <a:pt x="330483" y="963955"/>
                  </a:lnTo>
                  <a:lnTo>
                    <a:pt x="393740" y="914434"/>
                  </a:lnTo>
                  <a:lnTo>
                    <a:pt x="448892" y="883208"/>
                  </a:lnTo>
                  <a:lnTo>
                    <a:pt x="463470" y="87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96502" y="1070083"/>
              <a:ext cx="128452" cy="101798"/>
            </a:xfrm>
            <a:custGeom>
              <a:avLst/>
              <a:gdLst/>
              <a:ahLst/>
              <a:cxnLst/>
              <a:rect l="0" t="0" r="0" b="0"/>
              <a:pathLst>
                <a:path w="128452" h="101798">
                  <a:moveTo>
                    <a:pt x="25898" y="28467"/>
                  </a:moveTo>
                  <a:lnTo>
                    <a:pt x="39382" y="28467"/>
                  </a:lnTo>
                  <a:lnTo>
                    <a:pt x="49765" y="32230"/>
                  </a:lnTo>
                  <a:lnTo>
                    <a:pt x="54509" y="35209"/>
                  </a:lnTo>
                  <a:lnTo>
                    <a:pt x="56967" y="39312"/>
                  </a:lnTo>
                  <a:lnTo>
                    <a:pt x="57816" y="49515"/>
                  </a:lnTo>
                  <a:lnTo>
                    <a:pt x="52195" y="89163"/>
                  </a:lnTo>
                  <a:lnTo>
                    <a:pt x="54719" y="94331"/>
                  </a:lnTo>
                  <a:lnTo>
                    <a:pt x="59223" y="97776"/>
                  </a:lnTo>
                  <a:lnTo>
                    <a:pt x="65048" y="100073"/>
                  </a:lnTo>
                  <a:lnTo>
                    <a:pt x="70342" y="100193"/>
                  </a:lnTo>
                  <a:lnTo>
                    <a:pt x="79988" y="96564"/>
                  </a:lnTo>
                  <a:lnTo>
                    <a:pt x="87097" y="88366"/>
                  </a:lnTo>
                  <a:lnTo>
                    <a:pt x="89981" y="83216"/>
                  </a:lnTo>
                  <a:lnTo>
                    <a:pt x="91303" y="71850"/>
                  </a:lnTo>
                  <a:lnTo>
                    <a:pt x="90668" y="65856"/>
                  </a:lnTo>
                  <a:lnTo>
                    <a:pt x="88128" y="61154"/>
                  </a:lnTo>
                  <a:lnTo>
                    <a:pt x="79661" y="54048"/>
                  </a:lnTo>
                  <a:lnTo>
                    <a:pt x="20195" y="29918"/>
                  </a:lnTo>
                  <a:lnTo>
                    <a:pt x="10193" y="22997"/>
                  </a:lnTo>
                  <a:lnTo>
                    <a:pt x="2925" y="13336"/>
                  </a:lnTo>
                  <a:lnTo>
                    <a:pt x="0" y="7796"/>
                  </a:lnTo>
                  <a:lnTo>
                    <a:pt x="871" y="4103"/>
                  </a:lnTo>
                  <a:lnTo>
                    <a:pt x="4275" y="1641"/>
                  </a:lnTo>
                  <a:lnTo>
                    <a:pt x="9366" y="0"/>
                  </a:lnTo>
                  <a:lnTo>
                    <a:pt x="14171" y="317"/>
                  </a:lnTo>
                  <a:lnTo>
                    <a:pt x="23273" y="4432"/>
                  </a:lnTo>
                  <a:lnTo>
                    <a:pt x="49137" y="26656"/>
                  </a:lnTo>
                  <a:lnTo>
                    <a:pt x="58497" y="42512"/>
                  </a:lnTo>
                  <a:lnTo>
                    <a:pt x="78530" y="90138"/>
                  </a:lnTo>
                  <a:lnTo>
                    <a:pt x="82153" y="94981"/>
                  </a:lnTo>
                  <a:lnTo>
                    <a:pt x="93704" y="100362"/>
                  </a:lnTo>
                  <a:lnTo>
                    <a:pt x="100735" y="101797"/>
                  </a:lnTo>
                  <a:lnTo>
                    <a:pt x="106834" y="101343"/>
                  </a:lnTo>
                  <a:lnTo>
                    <a:pt x="117373" y="97075"/>
                  </a:lnTo>
                  <a:lnTo>
                    <a:pt x="124880" y="88593"/>
                  </a:lnTo>
                  <a:lnTo>
                    <a:pt x="127869" y="83367"/>
                  </a:lnTo>
                  <a:lnTo>
                    <a:pt x="128451" y="78473"/>
                  </a:lnTo>
                  <a:lnTo>
                    <a:pt x="125334" y="69271"/>
                  </a:lnTo>
                  <a:lnTo>
                    <a:pt x="117364" y="62360"/>
                  </a:lnTo>
                  <a:lnTo>
                    <a:pt x="107472" y="57642"/>
                  </a:lnTo>
                  <a:lnTo>
                    <a:pt x="89398" y="538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88182" y="322662"/>
              <a:ext cx="66252" cy="113663"/>
            </a:xfrm>
            <a:custGeom>
              <a:avLst/>
              <a:gdLst/>
              <a:ahLst/>
              <a:cxnLst/>
              <a:rect l="0" t="0" r="0" b="0"/>
              <a:pathLst>
                <a:path w="66252" h="113663">
                  <a:moveTo>
                    <a:pt x="16968" y="13888"/>
                  </a:moveTo>
                  <a:lnTo>
                    <a:pt x="20339" y="24001"/>
                  </a:lnTo>
                  <a:lnTo>
                    <a:pt x="19064" y="43774"/>
                  </a:lnTo>
                  <a:lnTo>
                    <a:pt x="11607" y="70670"/>
                  </a:lnTo>
                  <a:lnTo>
                    <a:pt x="2601" y="90684"/>
                  </a:lnTo>
                  <a:lnTo>
                    <a:pt x="0" y="106111"/>
                  </a:lnTo>
                  <a:lnTo>
                    <a:pt x="2128" y="110647"/>
                  </a:lnTo>
                  <a:lnTo>
                    <a:pt x="6369" y="112967"/>
                  </a:lnTo>
                  <a:lnTo>
                    <a:pt x="17902" y="113662"/>
                  </a:lnTo>
                  <a:lnTo>
                    <a:pt x="36295" y="109381"/>
                  </a:lnTo>
                  <a:lnTo>
                    <a:pt x="59591" y="95650"/>
                  </a:lnTo>
                  <a:lnTo>
                    <a:pt x="64434" y="91679"/>
                  </a:lnTo>
                  <a:lnTo>
                    <a:pt x="66251" y="87621"/>
                  </a:lnTo>
                  <a:lnTo>
                    <a:pt x="66051" y="83504"/>
                  </a:lnTo>
                  <a:lnTo>
                    <a:pt x="64507" y="79349"/>
                  </a:lnTo>
                  <a:lnTo>
                    <a:pt x="57146" y="72850"/>
                  </a:lnTo>
                  <a:lnTo>
                    <a:pt x="46114" y="68316"/>
                  </a:lnTo>
                  <a:lnTo>
                    <a:pt x="17917" y="61642"/>
                  </a:lnTo>
                  <a:lnTo>
                    <a:pt x="11251" y="58424"/>
                  </a:lnTo>
                  <a:lnTo>
                    <a:pt x="6807" y="53456"/>
                  </a:lnTo>
                  <a:lnTo>
                    <a:pt x="1869" y="40411"/>
                  </a:lnTo>
                  <a:lnTo>
                    <a:pt x="1963" y="34392"/>
                  </a:lnTo>
                  <a:lnTo>
                    <a:pt x="5831" y="23942"/>
                  </a:lnTo>
                  <a:lnTo>
                    <a:pt x="19313" y="10125"/>
                  </a:lnTo>
                  <a:lnTo>
                    <a:pt x="36713" y="465"/>
                  </a:lnTo>
                  <a:lnTo>
                    <a:pt x="42126" y="0"/>
                  </a:lnTo>
                  <a:lnTo>
                    <a:pt x="51903" y="3247"/>
                  </a:lnTo>
                  <a:lnTo>
                    <a:pt x="54369" y="6794"/>
                  </a:lnTo>
                  <a:lnTo>
                    <a:pt x="55228" y="16380"/>
                  </a:lnTo>
                  <a:lnTo>
                    <a:pt x="48718" y="519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02293" y="274779"/>
              <a:ext cx="107858" cy="144481"/>
            </a:xfrm>
            <a:custGeom>
              <a:avLst/>
              <a:gdLst/>
              <a:ahLst/>
              <a:cxnLst/>
              <a:rect l="0" t="0" r="0" b="0"/>
              <a:pathLst>
                <a:path w="107858" h="144481">
                  <a:moveTo>
                    <a:pt x="50707" y="30021"/>
                  </a:moveTo>
                  <a:lnTo>
                    <a:pt x="39170" y="61809"/>
                  </a:lnTo>
                  <a:lnTo>
                    <a:pt x="4880" y="119050"/>
                  </a:lnTo>
                  <a:lnTo>
                    <a:pt x="1105" y="125357"/>
                  </a:lnTo>
                  <a:lnTo>
                    <a:pt x="0" y="130973"/>
                  </a:lnTo>
                  <a:lnTo>
                    <a:pt x="675" y="136128"/>
                  </a:lnTo>
                  <a:lnTo>
                    <a:pt x="2536" y="140976"/>
                  </a:lnTo>
                  <a:lnTo>
                    <a:pt x="5893" y="143502"/>
                  </a:lnTo>
                  <a:lnTo>
                    <a:pt x="10247" y="144480"/>
                  </a:lnTo>
                  <a:lnTo>
                    <a:pt x="15267" y="144427"/>
                  </a:lnTo>
                  <a:lnTo>
                    <a:pt x="32445" y="137611"/>
                  </a:lnTo>
                  <a:lnTo>
                    <a:pt x="60988" y="114470"/>
                  </a:lnTo>
                  <a:lnTo>
                    <a:pt x="73901" y="98552"/>
                  </a:lnTo>
                  <a:lnTo>
                    <a:pt x="75342" y="92642"/>
                  </a:lnTo>
                  <a:lnTo>
                    <a:pt x="73180" y="80430"/>
                  </a:lnTo>
                  <a:lnTo>
                    <a:pt x="65634" y="69829"/>
                  </a:lnTo>
                  <a:lnTo>
                    <a:pt x="56636" y="59708"/>
                  </a:lnTo>
                  <a:lnTo>
                    <a:pt x="50285" y="48154"/>
                  </a:lnTo>
                  <a:lnTo>
                    <a:pt x="48873" y="35963"/>
                  </a:lnTo>
                  <a:lnTo>
                    <a:pt x="51303" y="24195"/>
                  </a:lnTo>
                  <a:lnTo>
                    <a:pt x="57086" y="14261"/>
                  </a:lnTo>
                  <a:lnTo>
                    <a:pt x="66242" y="7024"/>
                  </a:lnTo>
                  <a:lnTo>
                    <a:pt x="78073" y="2161"/>
                  </a:lnTo>
                  <a:lnTo>
                    <a:pt x="92738" y="0"/>
                  </a:lnTo>
                  <a:lnTo>
                    <a:pt x="97778" y="1540"/>
                  </a:lnTo>
                  <a:lnTo>
                    <a:pt x="101137" y="4684"/>
                  </a:lnTo>
                  <a:lnTo>
                    <a:pt x="107857" y="17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03094" y="1398379"/>
              <a:ext cx="151506" cy="80150"/>
            </a:xfrm>
            <a:custGeom>
              <a:avLst/>
              <a:gdLst/>
              <a:ahLst/>
              <a:cxnLst/>
              <a:rect l="0" t="0" r="0" b="0"/>
              <a:pathLst>
                <a:path w="151506" h="80150">
                  <a:moveTo>
                    <a:pt x="112056" y="4971"/>
                  </a:moveTo>
                  <a:lnTo>
                    <a:pt x="101212" y="14405"/>
                  </a:lnTo>
                  <a:lnTo>
                    <a:pt x="42128" y="41727"/>
                  </a:lnTo>
                  <a:lnTo>
                    <a:pt x="11151" y="58547"/>
                  </a:lnTo>
                  <a:lnTo>
                    <a:pt x="1122" y="66647"/>
                  </a:lnTo>
                  <a:lnTo>
                    <a:pt x="0" y="70077"/>
                  </a:lnTo>
                  <a:lnTo>
                    <a:pt x="1369" y="73070"/>
                  </a:lnTo>
                  <a:lnTo>
                    <a:pt x="4398" y="75770"/>
                  </a:lnTo>
                  <a:lnTo>
                    <a:pt x="15290" y="78771"/>
                  </a:lnTo>
                  <a:lnTo>
                    <a:pt x="52720" y="80149"/>
                  </a:lnTo>
                  <a:lnTo>
                    <a:pt x="66635" y="77659"/>
                  </a:lnTo>
                  <a:lnTo>
                    <a:pt x="82997" y="68920"/>
                  </a:lnTo>
                  <a:lnTo>
                    <a:pt x="84923" y="64537"/>
                  </a:lnTo>
                  <a:lnTo>
                    <a:pt x="84795" y="59498"/>
                  </a:lnTo>
                  <a:lnTo>
                    <a:pt x="80890" y="48961"/>
                  </a:lnTo>
                  <a:lnTo>
                    <a:pt x="62892" y="26356"/>
                  </a:lnTo>
                  <a:lnTo>
                    <a:pt x="61641" y="21344"/>
                  </a:lnTo>
                  <a:lnTo>
                    <a:pt x="64015" y="10131"/>
                  </a:lnTo>
                  <a:lnTo>
                    <a:pt x="68034" y="6295"/>
                  </a:lnTo>
                  <a:lnTo>
                    <a:pt x="80026" y="2031"/>
                  </a:lnTo>
                  <a:lnTo>
                    <a:pt x="110720" y="0"/>
                  </a:lnTo>
                  <a:lnTo>
                    <a:pt x="149004" y="7548"/>
                  </a:lnTo>
                  <a:lnTo>
                    <a:pt x="151505" y="9511"/>
                  </a:lnTo>
                  <a:lnTo>
                    <a:pt x="151055" y="11526"/>
                  </a:lnTo>
                  <a:lnTo>
                    <a:pt x="144911" y="15645"/>
                  </a:lnTo>
                  <a:lnTo>
                    <a:pt x="114344" y="26150"/>
                  </a:lnTo>
                  <a:lnTo>
                    <a:pt x="54906" y="367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10400" y="2394228"/>
              <a:ext cx="158751" cy="61028"/>
            </a:xfrm>
            <a:custGeom>
              <a:avLst/>
              <a:gdLst/>
              <a:ahLst/>
              <a:cxnLst/>
              <a:rect l="0" t="0" r="0" b="0"/>
              <a:pathLst>
                <a:path w="158751" h="61028">
                  <a:moveTo>
                    <a:pt x="158750" y="18772"/>
                  </a:moveTo>
                  <a:lnTo>
                    <a:pt x="152009" y="12030"/>
                  </a:lnTo>
                  <a:lnTo>
                    <a:pt x="134331" y="4466"/>
                  </a:lnTo>
                  <a:lnTo>
                    <a:pt x="71659" y="0"/>
                  </a:lnTo>
                  <a:lnTo>
                    <a:pt x="27590" y="3130"/>
                  </a:lnTo>
                  <a:lnTo>
                    <a:pt x="10370" y="11942"/>
                  </a:lnTo>
                  <a:lnTo>
                    <a:pt x="8324" y="15630"/>
                  </a:lnTo>
                  <a:lnTo>
                    <a:pt x="8372" y="19499"/>
                  </a:lnTo>
                  <a:lnTo>
                    <a:pt x="9814" y="23490"/>
                  </a:lnTo>
                  <a:lnTo>
                    <a:pt x="17063" y="29806"/>
                  </a:lnTo>
                  <a:lnTo>
                    <a:pt x="21958" y="32478"/>
                  </a:lnTo>
                  <a:lnTo>
                    <a:pt x="64998" y="37118"/>
                  </a:lnTo>
                  <a:lnTo>
                    <a:pt x="125461" y="41152"/>
                  </a:lnTo>
                  <a:lnTo>
                    <a:pt x="148568" y="40623"/>
                  </a:lnTo>
                  <a:lnTo>
                    <a:pt x="149141" y="42511"/>
                  </a:lnTo>
                  <a:lnTo>
                    <a:pt x="146012" y="48373"/>
                  </a:lnTo>
                  <a:lnTo>
                    <a:pt x="139919" y="55682"/>
                  </a:lnTo>
                  <a:lnTo>
                    <a:pt x="128743" y="59871"/>
                  </a:lnTo>
                  <a:lnTo>
                    <a:pt x="115075" y="61027"/>
                  </a:lnTo>
                  <a:lnTo>
                    <a:pt x="63530" y="48237"/>
                  </a:lnTo>
                  <a:lnTo>
                    <a:pt x="14582" y="27389"/>
                  </a:lnTo>
                  <a:lnTo>
                    <a:pt x="0" y="251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61328" y="3511451"/>
              <a:ext cx="72673" cy="160662"/>
            </a:xfrm>
            <a:custGeom>
              <a:avLst/>
              <a:gdLst/>
              <a:ahLst/>
              <a:cxnLst/>
              <a:rect l="0" t="0" r="0" b="0"/>
              <a:pathLst>
                <a:path w="72673" h="160662">
                  <a:moveTo>
                    <a:pt x="53622" y="31849"/>
                  </a:moveTo>
                  <a:lnTo>
                    <a:pt x="48596" y="54453"/>
                  </a:lnTo>
                  <a:lnTo>
                    <a:pt x="47350" y="110374"/>
                  </a:lnTo>
                  <a:lnTo>
                    <a:pt x="52746" y="155517"/>
                  </a:lnTo>
                  <a:lnTo>
                    <a:pt x="51627" y="159450"/>
                  </a:lnTo>
                  <a:lnTo>
                    <a:pt x="49470" y="160661"/>
                  </a:lnTo>
                  <a:lnTo>
                    <a:pt x="46620" y="160057"/>
                  </a:lnTo>
                  <a:lnTo>
                    <a:pt x="44015" y="157537"/>
                  </a:lnTo>
                  <a:lnTo>
                    <a:pt x="32584" y="132440"/>
                  </a:lnTo>
                  <a:lnTo>
                    <a:pt x="11291" y="69932"/>
                  </a:lnTo>
                  <a:lnTo>
                    <a:pt x="0" y="31847"/>
                  </a:lnTo>
                  <a:lnTo>
                    <a:pt x="1097" y="19148"/>
                  </a:lnTo>
                  <a:lnTo>
                    <a:pt x="5819" y="8330"/>
                  </a:lnTo>
                  <a:lnTo>
                    <a:pt x="9053" y="3470"/>
                  </a:lnTo>
                  <a:lnTo>
                    <a:pt x="13326" y="935"/>
                  </a:lnTo>
                  <a:lnTo>
                    <a:pt x="23718" y="0"/>
                  </a:lnTo>
                  <a:lnTo>
                    <a:pt x="33511" y="3818"/>
                  </a:lnTo>
                  <a:lnTo>
                    <a:pt x="38098" y="6812"/>
                  </a:lnTo>
                  <a:lnTo>
                    <a:pt x="45076" y="15783"/>
                  </a:lnTo>
                  <a:lnTo>
                    <a:pt x="55305" y="38788"/>
                  </a:lnTo>
                  <a:lnTo>
                    <a:pt x="58589" y="60795"/>
                  </a:lnTo>
                  <a:lnTo>
                    <a:pt x="55594" y="75053"/>
                  </a:lnTo>
                  <a:lnTo>
                    <a:pt x="44004" y="108590"/>
                  </a:lnTo>
                  <a:lnTo>
                    <a:pt x="42292" y="124047"/>
                  </a:lnTo>
                  <a:lnTo>
                    <a:pt x="45294" y="136561"/>
                  </a:lnTo>
                  <a:lnTo>
                    <a:pt x="48070" y="141874"/>
                  </a:lnTo>
                  <a:lnTo>
                    <a:pt x="52037" y="144710"/>
                  </a:lnTo>
                  <a:lnTo>
                    <a:pt x="56799" y="145895"/>
                  </a:lnTo>
                  <a:lnTo>
                    <a:pt x="62090" y="145980"/>
                  </a:lnTo>
                  <a:lnTo>
                    <a:pt x="65617" y="143214"/>
                  </a:lnTo>
                  <a:lnTo>
                    <a:pt x="69537" y="132615"/>
                  </a:lnTo>
                  <a:lnTo>
                    <a:pt x="72672" y="1143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42188" y="2904600"/>
              <a:ext cx="115098" cy="105301"/>
            </a:xfrm>
            <a:custGeom>
              <a:avLst/>
              <a:gdLst/>
              <a:ahLst/>
              <a:cxnLst/>
              <a:rect l="0" t="0" r="0" b="0"/>
              <a:pathLst>
                <a:path w="115098" h="105301">
                  <a:moveTo>
                    <a:pt x="83412" y="22750"/>
                  </a:moveTo>
                  <a:lnTo>
                    <a:pt x="68909" y="28525"/>
                  </a:lnTo>
                  <a:lnTo>
                    <a:pt x="9330" y="84146"/>
                  </a:lnTo>
                  <a:lnTo>
                    <a:pt x="0" y="100208"/>
                  </a:lnTo>
                  <a:lnTo>
                    <a:pt x="287" y="103317"/>
                  </a:lnTo>
                  <a:lnTo>
                    <a:pt x="2596" y="104683"/>
                  </a:lnTo>
                  <a:lnTo>
                    <a:pt x="10805" y="104320"/>
                  </a:lnTo>
                  <a:lnTo>
                    <a:pt x="21509" y="101807"/>
                  </a:lnTo>
                  <a:lnTo>
                    <a:pt x="36064" y="93054"/>
                  </a:lnTo>
                  <a:lnTo>
                    <a:pt x="70681" y="58904"/>
                  </a:lnTo>
                  <a:lnTo>
                    <a:pt x="103585" y="2784"/>
                  </a:lnTo>
                  <a:lnTo>
                    <a:pt x="106739" y="267"/>
                  </a:lnTo>
                  <a:lnTo>
                    <a:pt x="110252" y="0"/>
                  </a:lnTo>
                  <a:lnTo>
                    <a:pt x="114005" y="1233"/>
                  </a:lnTo>
                  <a:lnTo>
                    <a:pt x="115097" y="4172"/>
                  </a:lnTo>
                  <a:lnTo>
                    <a:pt x="112546" y="13082"/>
                  </a:lnTo>
                  <a:lnTo>
                    <a:pt x="51680" y="73546"/>
                  </a:lnTo>
                  <a:lnTo>
                    <a:pt x="19912" y="105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7452" y="998609"/>
            <a:ext cx="1453249" cy="1028822"/>
            <a:chOff x="1607452" y="998609"/>
            <a:chExt cx="1453249" cy="1028822"/>
          </a:xfrm>
        </p:grpSpPr>
        <p:sp>
          <p:nvSpPr>
            <p:cNvPr id="23" name="Freeform 22"/>
            <p:cNvSpPr/>
            <p:nvPr/>
          </p:nvSpPr>
          <p:spPr>
            <a:xfrm>
              <a:off x="1607452" y="998609"/>
              <a:ext cx="1375551" cy="1028822"/>
            </a:xfrm>
            <a:custGeom>
              <a:avLst/>
              <a:gdLst/>
              <a:ahLst/>
              <a:cxnLst/>
              <a:rect l="0" t="0" r="0" b="0"/>
              <a:pathLst>
                <a:path w="1375551" h="1028822">
                  <a:moveTo>
                    <a:pt x="132448" y="4691"/>
                  </a:moveTo>
                  <a:lnTo>
                    <a:pt x="139190" y="11433"/>
                  </a:lnTo>
                  <a:lnTo>
                    <a:pt x="140470" y="15536"/>
                  </a:lnTo>
                  <a:lnTo>
                    <a:pt x="138902" y="32128"/>
                  </a:lnTo>
                  <a:lnTo>
                    <a:pt x="123903" y="90402"/>
                  </a:lnTo>
                  <a:lnTo>
                    <a:pt x="102436" y="149088"/>
                  </a:lnTo>
                  <a:lnTo>
                    <a:pt x="80752" y="205423"/>
                  </a:lnTo>
                  <a:lnTo>
                    <a:pt x="55046" y="264977"/>
                  </a:lnTo>
                  <a:lnTo>
                    <a:pt x="35105" y="328278"/>
                  </a:lnTo>
                  <a:lnTo>
                    <a:pt x="16032" y="385684"/>
                  </a:lnTo>
                  <a:lnTo>
                    <a:pt x="8270" y="413206"/>
                  </a:lnTo>
                  <a:lnTo>
                    <a:pt x="1332" y="467887"/>
                  </a:lnTo>
                  <a:lnTo>
                    <a:pt x="0" y="527143"/>
                  </a:lnTo>
                  <a:lnTo>
                    <a:pt x="10652" y="579501"/>
                  </a:lnTo>
                  <a:lnTo>
                    <a:pt x="25108" y="605459"/>
                  </a:lnTo>
                  <a:lnTo>
                    <a:pt x="33941" y="614599"/>
                  </a:lnTo>
                  <a:lnTo>
                    <a:pt x="63005" y="628591"/>
                  </a:lnTo>
                  <a:lnTo>
                    <a:pt x="88511" y="628563"/>
                  </a:lnTo>
                  <a:lnTo>
                    <a:pt x="115039" y="624086"/>
                  </a:lnTo>
                  <a:lnTo>
                    <a:pt x="169644" y="594428"/>
                  </a:lnTo>
                  <a:lnTo>
                    <a:pt x="228082" y="555813"/>
                  </a:lnTo>
                  <a:lnTo>
                    <a:pt x="288391" y="507679"/>
                  </a:lnTo>
                  <a:lnTo>
                    <a:pt x="347116" y="460437"/>
                  </a:lnTo>
                  <a:lnTo>
                    <a:pt x="405466" y="404703"/>
                  </a:lnTo>
                  <a:lnTo>
                    <a:pt x="462764" y="353940"/>
                  </a:lnTo>
                  <a:lnTo>
                    <a:pt x="524981" y="303141"/>
                  </a:lnTo>
                  <a:lnTo>
                    <a:pt x="583810" y="252341"/>
                  </a:lnTo>
                  <a:lnTo>
                    <a:pt x="642595" y="207891"/>
                  </a:lnTo>
                  <a:lnTo>
                    <a:pt x="701128" y="163441"/>
                  </a:lnTo>
                  <a:lnTo>
                    <a:pt x="755140" y="125899"/>
                  </a:lnTo>
                  <a:lnTo>
                    <a:pt x="814038" y="90273"/>
                  </a:lnTo>
                  <a:lnTo>
                    <a:pt x="874841" y="57408"/>
                  </a:lnTo>
                  <a:lnTo>
                    <a:pt x="931938" y="32871"/>
                  </a:lnTo>
                  <a:lnTo>
                    <a:pt x="989682" y="13175"/>
                  </a:lnTo>
                  <a:lnTo>
                    <a:pt x="1046081" y="223"/>
                  </a:lnTo>
                  <a:lnTo>
                    <a:pt x="1092739" y="0"/>
                  </a:lnTo>
                  <a:lnTo>
                    <a:pt x="1114538" y="8554"/>
                  </a:lnTo>
                  <a:lnTo>
                    <a:pt x="1125381" y="16050"/>
                  </a:lnTo>
                  <a:lnTo>
                    <a:pt x="1133022" y="25967"/>
                  </a:lnTo>
                  <a:lnTo>
                    <a:pt x="1138064" y="38842"/>
                  </a:lnTo>
                  <a:lnTo>
                    <a:pt x="1140197" y="64512"/>
                  </a:lnTo>
                  <a:lnTo>
                    <a:pt x="1130456" y="111038"/>
                  </a:lnTo>
                  <a:lnTo>
                    <a:pt x="1103589" y="165733"/>
                  </a:lnTo>
                  <a:lnTo>
                    <a:pt x="1064531" y="228629"/>
                  </a:lnTo>
                  <a:lnTo>
                    <a:pt x="1027683" y="290470"/>
                  </a:lnTo>
                  <a:lnTo>
                    <a:pt x="987460" y="353471"/>
                  </a:lnTo>
                  <a:lnTo>
                    <a:pt x="947649" y="410784"/>
                  </a:lnTo>
                  <a:lnTo>
                    <a:pt x="909272" y="471604"/>
                  </a:lnTo>
                  <a:lnTo>
                    <a:pt x="865698" y="535034"/>
                  </a:lnTo>
                  <a:lnTo>
                    <a:pt x="825956" y="593798"/>
                  </a:lnTo>
                  <a:lnTo>
                    <a:pt x="786533" y="654235"/>
                  </a:lnTo>
                  <a:lnTo>
                    <a:pt x="754357" y="715774"/>
                  </a:lnTo>
                  <a:lnTo>
                    <a:pt x="724477" y="773038"/>
                  </a:lnTo>
                  <a:lnTo>
                    <a:pt x="702105" y="833954"/>
                  </a:lnTo>
                  <a:lnTo>
                    <a:pt x="683045" y="893560"/>
                  </a:lnTo>
                  <a:lnTo>
                    <a:pt x="673050" y="955648"/>
                  </a:lnTo>
                  <a:lnTo>
                    <a:pt x="673861" y="984094"/>
                  </a:lnTo>
                  <a:lnTo>
                    <a:pt x="682412" y="1005849"/>
                  </a:lnTo>
                  <a:lnTo>
                    <a:pt x="689908" y="1016682"/>
                  </a:lnTo>
                  <a:lnTo>
                    <a:pt x="699825" y="1024318"/>
                  </a:lnTo>
                  <a:lnTo>
                    <a:pt x="705432" y="1027343"/>
                  </a:lnTo>
                  <a:lnTo>
                    <a:pt x="719189" y="1028821"/>
                  </a:lnTo>
                  <a:lnTo>
                    <a:pt x="747646" y="1024022"/>
                  </a:lnTo>
                  <a:lnTo>
                    <a:pt x="780965" y="1003307"/>
                  </a:lnTo>
                  <a:lnTo>
                    <a:pt x="833122" y="954244"/>
                  </a:lnTo>
                  <a:lnTo>
                    <a:pt x="882379" y="892409"/>
                  </a:lnTo>
                  <a:lnTo>
                    <a:pt x="903435" y="860548"/>
                  </a:lnTo>
                  <a:lnTo>
                    <a:pt x="945392" y="802890"/>
                  </a:lnTo>
                  <a:lnTo>
                    <a:pt x="989664" y="743121"/>
                  </a:lnTo>
                  <a:lnTo>
                    <a:pt x="1036264" y="682103"/>
                  </a:lnTo>
                  <a:lnTo>
                    <a:pt x="1087065" y="620568"/>
                  </a:lnTo>
                  <a:lnTo>
                    <a:pt x="1150213" y="558475"/>
                  </a:lnTo>
                  <a:lnTo>
                    <a:pt x="1210148" y="513201"/>
                  </a:lnTo>
                  <a:lnTo>
                    <a:pt x="1266642" y="480181"/>
                  </a:lnTo>
                  <a:lnTo>
                    <a:pt x="1321684" y="463825"/>
                  </a:lnTo>
                  <a:lnTo>
                    <a:pt x="1336919" y="464162"/>
                  </a:lnTo>
                  <a:lnTo>
                    <a:pt x="1350746" y="469015"/>
                  </a:lnTo>
                  <a:lnTo>
                    <a:pt x="1360184" y="477757"/>
                  </a:lnTo>
                  <a:lnTo>
                    <a:pt x="1371992" y="500616"/>
                  </a:lnTo>
                  <a:lnTo>
                    <a:pt x="1375550" y="522597"/>
                  </a:lnTo>
                  <a:lnTo>
                    <a:pt x="1369150" y="581108"/>
                  </a:lnTo>
                  <a:lnTo>
                    <a:pt x="1353704" y="637649"/>
                  </a:lnTo>
                  <a:lnTo>
                    <a:pt x="1346544" y="674543"/>
                  </a:lnTo>
                  <a:lnTo>
                    <a:pt x="1346076" y="730060"/>
                  </a:lnTo>
                  <a:lnTo>
                    <a:pt x="1347228" y="733803"/>
                  </a:lnTo>
                  <a:lnTo>
                    <a:pt x="1351648" y="7412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84500" y="177165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0" y="0"/>
                  </a:moveTo>
                  <a:lnTo>
                    <a:pt x="1881" y="25748"/>
                  </a:lnTo>
                  <a:lnTo>
                    <a:pt x="5775" y="37549"/>
                  </a:lnTo>
                  <a:lnTo>
                    <a:pt x="23765" y="61032"/>
                  </a:lnTo>
                  <a:lnTo>
                    <a:pt x="762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1519016" y="1028700"/>
            <a:ext cx="1522635" cy="1089365"/>
          </a:xfrm>
          <a:custGeom>
            <a:avLst/>
            <a:gdLst/>
            <a:ahLst/>
            <a:cxnLst/>
            <a:rect l="0" t="0" r="0" b="0"/>
            <a:pathLst>
              <a:path w="1522635" h="1089365">
                <a:moveTo>
                  <a:pt x="1522634" y="901700"/>
                </a:moveTo>
                <a:lnTo>
                  <a:pt x="1471614" y="879624"/>
                </a:lnTo>
                <a:lnTo>
                  <a:pt x="1416908" y="833956"/>
                </a:lnTo>
                <a:lnTo>
                  <a:pt x="1404958" y="811962"/>
                </a:lnTo>
                <a:lnTo>
                  <a:pt x="1398710" y="792091"/>
                </a:lnTo>
                <a:lnTo>
                  <a:pt x="1390788" y="735489"/>
                </a:lnTo>
                <a:lnTo>
                  <a:pt x="1389372" y="677268"/>
                </a:lnTo>
                <a:lnTo>
                  <a:pt x="1395245" y="615555"/>
                </a:lnTo>
                <a:lnTo>
                  <a:pt x="1394050" y="599547"/>
                </a:lnTo>
                <a:lnTo>
                  <a:pt x="1388815" y="585376"/>
                </a:lnTo>
                <a:lnTo>
                  <a:pt x="1384033" y="580751"/>
                </a:lnTo>
                <a:lnTo>
                  <a:pt x="1371193" y="575611"/>
                </a:lnTo>
                <a:lnTo>
                  <a:pt x="1357960" y="575209"/>
                </a:lnTo>
                <a:lnTo>
                  <a:pt x="1345729" y="578087"/>
                </a:lnTo>
                <a:lnTo>
                  <a:pt x="1289452" y="616028"/>
                </a:lnTo>
                <a:lnTo>
                  <a:pt x="1229289" y="670984"/>
                </a:lnTo>
                <a:lnTo>
                  <a:pt x="1205527" y="694031"/>
                </a:lnTo>
                <a:lnTo>
                  <a:pt x="1190669" y="709876"/>
                </a:lnTo>
                <a:lnTo>
                  <a:pt x="1170056" y="731243"/>
                </a:lnTo>
                <a:lnTo>
                  <a:pt x="1122469" y="789403"/>
                </a:lnTo>
                <a:lnTo>
                  <a:pt x="1109066" y="807044"/>
                </a:lnTo>
                <a:lnTo>
                  <a:pt x="1071678" y="868079"/>
                </a:lnTo>
                <a:lnTo>
                  <a:pt x="1029449" y="927178"/>
                </a:lnTo>
                <a:lnTo>
                  <a:pt x="980650" y="986237"/>
                </a:lnTo>
                <a:lnTo>
                  <a:pt x="917206" y="1043459"/>
                </a:lnTo>
                <a:lnTo>
                  <a:pt x="893554" y="1058557"/>
                </a:lnTo>
                <a:lnTo>
                  <a:pt x="838098" y="1078015"/>
                </a:lnTo>
                <a:lnTo>
                  <a:pt x="803034" y="1088980"/>
                </a:lnTo>
                <a:lnTo>
                  <a:pt x="776490" y="1089364"/>
                </a:lnTo>
                <a:lnTo>
                  <a:pt x="729069" y="1077217"/>
                </a:lnTo>
                <a:lnTo>
                  <a:pt x="709889" y="1067613"/>
                </a:lnTo>
                <a:lnTo>
                  <a:pt x="694171" y="1052459"/>
                </a:lnTo>
                <a:lnTo>
                  <a:pt x="683948" y="1034564"/>
                </a:lnTo>
                <a:lnTo>
                  <a:pt x="679821" y="1009114"/>
                </a:lnTo>
                <a:lnTo>
                  <a:pt x="687075" y="956872"/>
                </a:lnTo>
                <a:lnTo>
                  <a:pt x="698478" y="896845"/>
                </a:lnTo>
                <a:lnTo>
                  <a:pt x="714120" y="840244"/>
                </a:lnTo>
                <a:lnTo>
                  <a:pt x="731003" y="784109"/>
                </a:lnTo>
                <a:lnTo>
                  <a:pt x="755773" y="723462"/>
                </a:lnTo>
                <a:lnTo>
                  <a:pt x="782447" y="661911"/>
                </a:lnTo>
                <a:lnTo>
                  <a:pt x="811472" y="605096"/>
                </a:lnTo>
                <a:lnTo>
                  <a:pt x="845302" y="546760"/>
                </a:lnTo>
                <a:lnTo>
                  <a:pt x="884106" y="484603"/>
                </a:lnTo>
                <a:lnTo>
                  <a:pt x="932040" y="424797"/>
                </a:lnTo>
                <a:lnTo>
                  <a:pt x="972245" y="363523"/>
                </a:lnTo>
                <a:lnTo>
                  <a:pt x="1010399" y="304841"/>
                </a:lnTo>
                <a:lnTo>
                  <a:pt x="1042033" y="247651"/>
                </a:lnTo>
                <a:lnTo>
                  <a:pt x="1061114" y="193479"/>
                </a:lnTo>
                <a:lnTo>
                  <a:pt x="1063875" y="160619"/>
                </a:lnTo>
                <a:lnTo>
                  <a:pt x="1056483" y="121872"/>
                </a:lnTo>
                <a:lnTo>
                  <a:pt x="1047103" y="105333"/>
                </a:lnTo>
                <a:lnTo>
                  <a:pt x="1041924" y="101972"/>
                </a:lnTo>
                <a:lnTo>
                  <a:pt x="1028645" y="98238"/>
                </a:lnTo>
                <a:lnTo>
                  <a:pt x="1005301" y="99506"/>
                </a:lnTo>
                <a:lnTo>
                  <a:pt x="977199" y="111325"/>
                </a:lnTo>
                <a:lnTo>
                  <a:pt x="914332" y="148199"/>
                </a:lnTo>
                <a:lnTo>
                  <a:pt x="852853" y="190873"/>
                </a:lnTo>
                <a:lnTo>
                  <a:pt x="789753" y="244289"/>
                </a:lnTo>
                <a:lnTo>
                  <a:pt x="732083" y="294726"/>
                </a:lnTo>
                <a:lnTo>
                  <a:pt x="670639" y="350425"/>
                </a:lnTo>
                <a:lnTo>
                  <a:pt x="611257" y="409727"/>
                </a:lnTo>
                <a:lnTo>
                  <a:pt x="549907" y="464196"/>
                </a:lnTo>
                <a:lnTo>
                  <a:pt x="492802" y="514955"/>
                </a:lnTo>
                <a:lnTo>
                  <a:pt x="434961" y="567152"/>
                </a:lnTo>
                <a:lnTo>
                  <a:pt x="409142" y="589064"/>
                </a:lnTo>
                <a:lnTo>
                  <a:pt x="346109" y="639595"/>
                </a:lnTo>
                <a:lnTo>
                  <a:pt x="282622" y="677523"/>
                </a:lnTo>
                <a:lnTo>
                  <a:pt x="221003" y="698450"/>
                </a:lnTo>
                <a:lnTo>
                  <a:pt x="180913" y="709314"/>
                </a:lnTo>
                <a:lnTo>
                  <a:pt x="128875" y="713186"/>
                </a:lnTo>
                <a:lnTo>
                  <a:pt x="71954" y="699780"/>
                </a:lnTo>
                <a:lnTo>
                  <a:pt x="50537" y="685217"/>
                </a:lnTo>
                <a:lnTo>
                  <a:pt x="19865" y="652762"/>
                </a:lnTo>
                <a:lnTo>
                  <a:pt x="7950" y="626984"/>
                </a:lnTo>
                <a:lnTo>
                  <a:pt x="0" y="582561"/>
                </a:lnTo>
                <a:lnTo>
                  <a:pt x="5887" y="528606"/>
                </a:lnTo>
                <a:lnTo>
                  <a:pt x="25659" y="469867"/>
                </a:lnTo>
                <a:lnTo>
                  <a:pt x="52894" y="407235"/>
                </a:lnTo>
                <a:lnTo>
                  <a:pt x="67520" y="374760"/>
                </a:lnTo>
                <a:lnTo>
                  <a:pt x="106990" y="312917"/>
                </a:lnTo>
                <a:lnTo>
                  <a:pt x="117523" y="297092"/>
                </a:lnTo>
                <a:lnTo>
                  <a:pt x="151153" y="239383"/>
                </a:lnTo>
                <a:lnTo>
                  <a:pt x="184531" y="177615"/>
                </a:lnTo>
                <a:lnTo>
                  <a:pt x="196953" y="151658"/>
                </a:lnTo>
                <a:lnTo>
                  <a:pt x="201548" y="95083"/>
                </a:lnTo>
                <a:lnTo>
                  <a:pt x="198406" y="64721"/>
                </a:lnTo>
                <a:lnTo>
                  <a:pt x="189608" y="44812"/>
                </a:lnTo>
                <a:lnTo>
                  <a:pt x="178064" y="28878"/>
                </a:lnTo>
                <a:lnTo>
                  <a:pt x="14468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413160" y="2622550"/>
            <a:ext cx="1060541" cy="869951"/>
            <a:chOff x="4413160" y="2622550"/>
            <a:chExt cx="1060541" cy="869951"/>
          </a:xfrm>
        </p:grpSpPr>
        <p:sp>
          <p:nvSpPr>
            <p:cNvPr id="27" name="Freeform 26"/>
            <p:cNvSpPr/>
            <p:nvPr/>
          </p:nvSpPr>
          <p:spPr>
            <a:xfrm>
              <a:off x="4413160" y="2641600"/>
              <a:ext cx="903568" cy="831851"/>
            </a:xfrm>
            <a:custGeom>
              <a:avLst/>
              <a:gdLst/>
              <a:ahLst/>
              <a:cxnLst/>
              <a:rect l="0" t="0" r="0" b="0"/>
              <a:pathLst>
                <a:path w="903568" h="831851">
                  <a:moveTo>
                    <a:pt x="527140" y="0"/>
                  </a:moveTo>
                  <a:lnTo>
                    <a:pt x="470804" y="3371"/>
                  </a:lnTo>
                  <a:lnTo>
                    <a:pt x="407306" y="13141"/>
                  </a:lnTo>
                  <a:lnTo>
                    <a:pt x="349255" y="29651"/>
                  </a:lnTo>
                  <a:lnTo>
                    <a:pt x="286030" y="48684"/>
                  </a:lnTo>
                  <a:lnTo>
                    <a:pt x="224113" y="71084"/>
                  </a:lnTo>
                  <a:lnTo>
                    <a:pt x="164583" y="103824"/>
                  </a:lnTo>
                  <a:lnTo>
                    <a:pt x="105451" y="139622"/>
                  </a:lnTo>
                  <a:lnTo>
                    <a:pt x="77033" y="159989"/>
                  </a:lnTo>
                  <a:lnTo>
                    <a:pt x="38384" y="206454"/>
                  </a:lnTo>
                  <a:lnTo>
                    <a:pt x="31221" y="221579"/>
                  </a:lnTo>
                  <a:lnTo>
                    <a:pt x="27894" y="245256"/>
                  </a:lnTo>
                  <a:lnTo>
                    <a:pt x="29616" y="259286"/>
                  </a:lnTo>
                  <a:lnTo>
                    <a:pt x="32474" y="264580"/>
                  </a:lnTo>
                  <a:lnTo>
                    <a:pt x="41294" y="272343"/>
                  </a:lnTo>
                  <a:lnTo>
                    <a:pt x="82030" y="287619"/>
                  </a:lnTo>
                  <a:lnTo>
                    <a:pt x="134992" y="291707"/>
                  </a:lnTo>
                  <a:lnTo>
                    <a:pt x="189678" y="283227"/>
                  </a:lnTo>
                  <a:lnTo>
                    <a:pt x="245337" y="276365"/>
                  </a:lnTo>
                  <a:lnTo>
                    <a:pt x="303306" y="264503"/>
                  </a:lnTo>
                  <a:lnTo>
                    <a:pt x="358756" y="251876"/>
                  </a:lnTo>
                  <a:lnTo>
                    <a:pt x="415757" y="239183"/>
                  </a:lnTo>
                  <a:lnTo>
                    <a:pt x="477840" y="224131"/>
                  </a:lnTo>
                  <a:lnTo>
                    <a:pt x="535417" y="212198"/>
                  </a:lnTo>
                  <a:lnTo>
                    <a:pt x="593222" y="204713"/>
                  </a:lnTo>
                  <a:lnTo>
                    <a:pt x="649968" y="197633"/>
                  </a:lnTo>
                  <a:lnTo>
                    <a:pt x="708206" y="193582"/>
                  </a:lnTo>
                  <a:lnTo>
                    <a:pt x="771677" y="196442"/>
                  </a:lnTo>
                  <a:lnTo>
                    <a:pt x="801933" y="198140"/>
                  </a:lnTo>
                  <a:lnTo>
                    <a:pt x="858663" y="214138"/>
                  </a:lnTo>
                  <a:lnTo>
                    <a:pt x="886215" y="229088"/>
                  </a:lnTo>
                  <a:lnTo>
                    <a:pt x="895573" y="237989"/>
                  </a:lnTo>
                  <a:lnTo>
                    <a:pt x="902085" y="249001"/>
                  </a:lnTo>
                  <a:lnTo>
                    <a:pt x="903567" y="260951"/>
                  </a:lnTo>
                  <a:lnTo>
                    <a:pt x="898770" y="285869"/>
                  </a:lnTo>
                  <a:lnTo>
                    <a:pt x="885959" y="310468"/>
                  </a:lnTo>
                  <a:lnTo>
                    <a:pt x="835460" y="370221"/>
                  </a:lnTo>
                  <a:lnTo>
                    <a:pt x="793674" y="398157"/>
                  </a:lnTo>
                  <a:lnTo>
                    <a:pt x="731660" y="430034"/>
                  </a:lnTo>
                  <a:lnTo>
                    <a:pt x="677129" y="451981"/>
                  </a:lnTo>
                  <a:lnTo>
                    <a:pt x="617759" y="471047"/>
                  </a:lnTo>
                  <a:lnTo>
                    <a:pt x="554622" y="490099"/>
                  </a:lnTo>
                  <a:lnTo>
                    <a:pt x="497896" y="503682"/>
                  </a:lnTo>
                  <a:lnTo>
                    <a:pt x="440948" y="519284"/>
                  </a:lnTo>
                  <a:lnTo>
                    <a:pt x="385985" y="534633"/>
                  </a:lnTo>
                  <a:lnTo>
                    <a:pt x="326693" y="548139"/>
                  </a:lnTo>
                  <a:lnTo>
                    <a:pt x="263195" y="565147"/>
                  </a:lnTo>
                  <a:lnTo>
                    <a:pt x="208336" y="582083"/>
                  </a:lnTo>
                  <a:lnTo>
                    <a:pt x="182599" y="589139"/>
                  </a:lnTo>
                  <a:lnTo>
                    <a:pt x="121950" y="614364"/>
                  </a:lnTo>
                  <a:lnTo>
                    <a:pt x="58459" y="642315"/>
                  </a:lnTo>
                  <a:lnTo>
                    <a:pt x="13567" y="669047"/>
                  </a:lnTo>
                  <a:lnTo>
                    <a:pt x="3493" y="677413"/>
                  </a:lnTo>
                  <a:lnTo>
                    <a:pt x="947" y="682326"/>
                  </a:lnTo>
                  <a:lnTo>
                    <a:pt x="0" y="693428"/>
                  </a:lnTo>
                  <a:lnTo>
                    <a:pt x="6805" y="711579"/>
                  </a:lnTo>
                  <a:lnTo>
                    <a:pt x="21130" y="726991"/>
                  </a:lnTo>
                  <a:lnTo>
                    <a:pt x="63707" y="756994"/>
                  </a:lnTo>
                  <a:lnTo>
                    <a:pt x="126518" y="783222"/>
                  </a:lnTo>
                  <a:lnTo>
                    <a:pt x="186678" y="797802"/>
                  </a:lnTo>
                  <a:lnTo>
                    <a:pt x="239316" y="808543"/>
                  </a:lnTo>
                  <a:lnTo>
                    <a:pt x="297221" y="817265"/>
                  </a:lnTo>
                  <a:lnTo>
                    <a:pt x="329899" y="822354"/>
                  </a:lnTo>
                  <a:lnTo>
                    <a:pt x="387440" y="831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533569" y="2692400"/>
              <a:ext cx="912331" cy="508001"/>
            </a:xfrm>
            <a:custGeom>
              <a:avLst/>
              <a:gdLst/>
              <a:ahLst/>
              <a:cxnLst/>
              <a:rect l="0" t="0" r="0" b="0"/>
              <a:pathLst>
                <a:path w="912331" h="508001">
                  <a:moveTo>
                    <a:pt x="406731" y="0"/>
                  </a:moveTo>
                  <a:lnTo>
                    <a:pt x="347024" y="0"/>
                  </a:lnTo>
                  <a:lnTo>
                    <a:pt x="286069" y="5070"/>
                  </a:lnTo>
                  <a:lnTo>
                    <a:pt x="227853" y="17007"/>
                  </a:lnTo>
                  <a:lnTo>
                    <a:pt x="171532" y="31754"/>
                  </a:lnTo>
                  <a:lnTo>
                    <a:pt x="114869" y="49389"/>
                  </a:lnTo>
                  <a:lnTo>
                    <a:pt x="55002" y="75076"/>
                  </a:lnTo>
                  <a:lnTo>
                    <a:pt x="16742" y="99570"/>
                  </a:lnTo>
                  <a:lnTo>
                    <a:pt x="2920" y="112209"/>
                  </a:lnTo>
                  <a:lnTo>
                    <a:pt x="646" y="117139"/>
                  </a:lnTo>
                  <a:lnTo>
                    <a:pt x="0" y="128262"/>
                  </a:lnTo>
                  <a:lnTo>
                    <a:pt x="2227" y="132780"/>
                  </a:lnTo>
                  <a:lnTo>
                    <a:pt x="10346" y="139682"/>
                  </a:lnTo>
                  <a:lnTo>
                    <a:pt x="26817" y="147534"/>
                  </a:lnTo>
                  <a:lnTo>
                    <a:pt x="48474" y="150958"/>
                  </a:lnTo>
                  <a:lnTo>
                    <a:pt x="111326" y="142190"/>
                  </a:lnTo>
                  <a:lnTo>
                    <a:pt x="168909" y="134849"/>
                  </a:lnTo>
                  <a:lnTo>
                    <a:pt x="230768" y="120614"/>
                  </a:lnTo>
                  <a:lnTo>
                    <a:pt x="287566" y="107947"/>
                  </a:lnTo>
                  <a:lnTo>
                    <a:pt x="346567" y="95250"/>
                  </a:lnTo>
                  <a:lnTo>
                    <a:pt x="402101" y="85372"/>
                  </a:lnTo>
                  <a:lnTo>
                    <a:pt x="461599" y="78434"/>
                  </a:lnTo>
                  <a:lnTo>
                    <a:pt x="523319" y="76396"/>
                  </a:lnTo>
                  <a:lnTo>
                    <a:pt x="582299" y="76217"/>
                  </a:lnTo>
                  <a:lnTo>
                    <a:pt x="638904" y="76202"/>
                  </a:lnTo>
                  <a:lnTo>
                    <a:pt x="698792" y="76200"/>
                  </a:lnTo>
                  <a:lnTo>
                    <a:pt x="758095" y="81667"/>
                  </a:lnTo>
                  <a:lnTo>
                    <a:pt x="814847" y="95381"/>
                  </a:lnTo>
                  <a:lnTo>
                    <a:pt x="857174" y="109843"/>
                  </a:lnTo>
                  <a:lnTo>
                    <a:pt x="884208" y="129366"/>
                  </a:lnTo>
                  <a:lnTo>
                    <a:pt x="906147" y="153687"/>
                  </a:lnTo>
                  <a:lnTo>
                    <a:pt x="910916" y="167554"/>
                  </a:lnTo>
                  <a:lnTo>
                    <a:pt x="912330" y="182418"/>
                  </a:lnTo>
                  <a:lnTo>
                    <a:pt x="899738" y="240350"/>
                  </a:lnTo>
                  <a:lnTo>
                    <a:pt x="890141" y="256698"/>
                  </a:lnTo>
                  <a:lnTo>
                    <a:pt x="853314" y="296293"/>
                  </a:lnTo>
                  <a:lnTo>
                    <a:pt x="793639" y="336666"/>
                  </a:lnTo>
                  <a:lnTo>
                    <a:pt x="733944" y="378885"/>
                  </a:lnTo>
                  <a:lnTo>
                    <a:pt x="673379" y="415041"/>
                  </a:lnTo>
                  <a:lnTo>
                    <a:pt x="613040" y="455968"/>
                  </a:lnTo>
                  <a:lnTo>
                    <a:pt x="584104" y="474485"/>
                  </a:lnTo>
                  <a:lnTo>
                    <a:pt x="577897" y="477190"/>
                  </a:lnTo>
                  <a:lnTo>
                    <a:pt x="569118" y="485840"/>
                  </a:lnTo>
                  <a:lnTo>
                    <a:pt x="552781" y="508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95850" y="2631879"/>
              <a:ext cx="82551" cy="41472"/>
            </a:xfrm>
            <a:custGeom>
              <a:avLst/>
              <a:gdLst/>
              <a:ahLst/>
              <a:cxnLst/>
              <a:rect l="0" t="0" r="0" b="0"/>
              <a:pathLst>
                <a:path w="82551" h="41472">
                  <a:moveTo>
                    <a:pt x="0" y="3371"/>
                  </a:moveTo>
                  <a:lnTo>
                    <a:pt x="10113" y="0"/>
                  </a:lnTo>
                  <a:lnTo>
                    <a:pt x="20723" y="226"/>
                  </a:lnTo>
                  <a:lnTo>
                    <a:pt x="51020" y="8732"/>
                  </a:lnTo>
                  <a:lnTo>
                    <a:pt x="63598" y="15396"/>
                  </a:lnTo>
                  <a:lnTo>
                    <a:pt x="72481" y="24943"/>
                  </a:lnTo>
                  <a:lnTo>
                    <a:pt x="82550" y="414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28767" y="3175000"/>
              <a:ext cx="438534" cy="317501"/>
            </a:xfrm>
            <a:custGeom>
              <a:avLst/>
              <a:gdLst/>
              <a:ahLst/>
              <a:cxnLst/>
              <a:rect l="0" t="0" r="0" b="0"/>
              <a:pathLst>
                <a:path w="438534" h="317501">
                  <a:moveTo>
                    <a:pt x="438533" y="0"/>
                  </a:moveTo>
                  <a:lnTo>
                    <a:pt x="398056" y="10984"/>
                  </a:lnTo>
                  <a:lnTo>
                    <a:pt x="343124" y="18067"/>
                  </a:lnTo>
                  <a:lnTo>
                    <a:pt x="282720" y="29824"/>
                  </a:lnTo>
                  <a:lnTo>
                    <a:pt x="223630" y="46574"/>
                  </a:lnTo>
                  <a:lnTo>
                    <a:pt x="166846" y="63500"/>
                  </a:lnTo>
                  <a:lnTo>
                    <a:pt x="108369" y="84431"/>
                  </a:lnTo>
                  <a:lnTo>
                    <a:pt x="48204" y="118828"/>
                  </a:lnTo>
                  <a:lnTo>
                    <a:pt x="20922" y="136594"/>
                  </a:lnTo>
                  <a:lnTo>
                    <a:pt x="2794" y="156020"/>
                  </a:lnTo>
                  <a:lnTo>
                    <a:pt x="579" y="161163"/>
                  </a:lnTo>
                  <a:lnTo>
                    <a:pt x="0" y="172522"/>
                  </a:lnTo>
                  <a:lnTo>
                    <a:pt x="7011" y="190818"/>
                  </a:lnTo>
                  <a:lnTo>
                    <a:pt x="16029" y="199578"/>
                  </a:lnTo>
                  <a:lnTo>
                    <a:pt x="27798" y="205118"/>
                  </a:lnTo>
                  <a:lnTo>
                    <a:pt x="83175" y="209291"/>
                  </a:lnTo>
                  <a:lnTo>
                    <a:pt x="113476" y="212870"/>
                  </a:lnTo>
                  <a:lnTo>
                    <a:pt x="171802" y="230748"/>
                  </a:lnTo>
                  <a:lnTo>
                    <a:pt x="196521" y="244259"/>
                  </a:lnTo>
                  <a:lnTo>
                    <a:pt x="220144" y="264694"/>
                  </a:lnTo>
                  <a:lnTo>
                    <a:pt x="229735" y="280687"/>
                  </a:lnTo>
                  <a:lnTo>
                    <a:pt x="230963" y="292672"/>
                  </a:lnTo>
                  <a:lnTo>
                    <a:pt x="230303" y="298831"/>
                  </a:lnTo>
                  <a:lnTo>
                    <a:pt x="227747" y="303643"/>
                  </a:lnTo>
                  <a:lnTo>
                    <a:pt x="219261" y="310871"/>
                  </a:lnTo>
                  <a:lnTo>
                    <a:pt x="208434" y="314554"/>
                  </a:lnTo>
                  <a:lnTo>
                    <a:pt x="190883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76592" y="3230330"/>
              <a:ext cx="6901" cy="8171"/>
            </a:xfrm>
            <a:custGeom>
              <a:avLst/>
              <a:gdLst/>
              <a:ahLst/>
              <a:cxnLst/>
              <a:rect l="0" t="0" r="0" b="0"/>
              <a:pathLst>
                <a:path w="6901" h="8171">
                  <a:moveTo>
                    <a:pt x="158" y="8170"/>
                  </a:moveTo>
                  <a:lnTo>
                    <a:pt x="6900" y="1428"/>
                  </a:lnTo>
                  <a:lnTo>
                    <a:pt x="6769" y="147"/>
                  </a:lnTo>
                  <a:lnTo>
                    <a:pt x="4565" y="0"/>
                  </a:lnTo>
                  <a:lnTo>
                    <a:pt x="980" y="606"/>
                  </a:lnTo>
                  <a:lnTo>
                    <a:pt x="0" y="1717"/>
                  </a:lnTo>
                  <a:lnTo>
                    <a:pt x="758" y="3162"/>
                  </a:lnTo>
                  <a:lnTo>
                    <a:pt x="6508" y="8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06459" y="3173619"/>
              <a:ext cx="41742" cy="15755"/>
            </a:xfrm>
            <a:custGeom>
              <a:avLst/>
              <a:gdLst/>
              <a:ahLst/>
              <a:cxnLst/>
              <a:rect l="0" t="0" r="0" b="0"/>
              <a:pathLst>
                <a:path w="41742" h="15755">
                  <a:moveTo>
                    <a:pt x="16341" y="7731"/>
                  </a:moveTo>
                  <a:lnTo>
                    <a:pt x="2857" y="7731"/>
                  </a:lnTo>
                  <a:lnTo>
                    <a:pt x="296" y="9142"/>
                  </a:lnTo>
                  <a:lnTo>
                    <a:pt x="0" y="11494"/>
                  </a:lnTo>
                  <a:lnTo>
                    <a:pt x="1214" y="14473"/>
                  </a:lnTo>
                  <a:lnTo>
                    <a:pt x="4845" y="15754"/>
                  </a:lnTo>
                  <a:lnTo>
                    <a:pt x="22734" y="14184"/>
                  </a:lnTo>
                  <a:lnTo>
                    <a:pt x="35410" y="11070"/>
                  </a:lnTo>
                  <a:lnTo>
                    <a:pt x="38226" y="8545"/>
                  </a:lnTo>
                  <a:lnTo>
                    <a:pt x="38692" y="5452"/>
                  </a:lnTo>
                  <a:lnTo>
                    <a:pt x="37592" y="1978"/>
                  </a:lnTo>
                  <a:lnTo>
                    <a:pt x="37564" y="368"/>
                  </a:lnTo>
                  <a:lnTo>
                    <a:pt x="38251" y="0"/>
                  </a:lnTo>
                  <a:lnTo>
                    <a:pt x="41741" y="1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95269" y="3136900"/>
              <a:ext cx="30732" cy="19051"/>
            </a:xfrm>
            <a:custGeom>
              <a:avLst/>
              <a:gdLst/>
              <a:ahLst/>
              <a:cxnLst/>
              <a:rect l="0" t="0" r="0" b="0"/>
              <a:pathLst>
                <a:path w="30732" h="19051">
                  <a:moveTo>
                    <a:pt x="11681" y="0"/>
                  </a:moveTo>
                  <a:lnTo>
                    <a:pt x="1568" y="3371"/>
                  </a:lnTo>
                  <a:lnTo>
                    <a:pt x="0" y="5775"/>
                  </a:lnTo>
                  <a:lnTo>
                    <a:pt x="366" y="8789"/>
                  </a:lnTo>
                  <a:lnTo>
                    <a:pt x="2021" y="12209"/>
                  </a:lnTo>
                  <a:lnTo>
                    <a:pt x="5946" y="14489"/>
                  </a:lnTo>
                  <a:lnTo>
                    <a:pt x="30731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13300" y="3128582"/>
              <a:ext cx="31751" cy="21019"/>
            </a:xfrm>
            <a:custGeom>
              <a:avLst/>
              <a:gdLst/>
              <a:ahLst/>
              <a:cxnLst/>
              <a:rect l="0" t="0" r="0" b="0"/>
              <a:pathLst>
                <a:path w="31751" h="21019">
                  <a:moveTo>
                    <a:pt x="31750" y="21018"/>
                  </a:moveTo>
                  <a:lnTo>
                    <a:pt x="28379" y="10905"/>
                  </a:lnTo>
                  <a:lnTo>
                    <a:pt x="21079" y="4059"/>
                  </a:lnTo>
                  <a:lnTo>
                    <a:pt x="16170" y="1245"/>
                  </a:lnTo>
                  <a:lnTo>
                    <a:pt x="12191" y="75"/>
                  </a:lnTo>
                  <a:lnTo>
                    <a:pt x="8833" y="0"/>
                  </a:lnTo>
                  <a:lnTo>
                    <a:pt x="0" y="19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37661" y="3092450"/>
              <a:ext cx="24619" cy="5468"/>
            </a:xfrm>
            <a:custGeom>
              <a:avLst/>
              <a:gdLst/>
              <a:ahLst/>
              <a:cxnLst/>
              <a:rect l="0" t="0" r="0" b="0"/>
              <a:pathLst>
                <a:path w="24619" h="5468">
                  <a:moveTo>
                    <a:pt x="15339" y="0"/>
                  </a:moveTo>
                  <a:lnTo>
                    <a:pt x="1855" y="0"/>
                  </a:lnTo>
                  <a:lnTo>
                    <a:pt x="0" y="706"/>
                  </a:lnTo>
                  <a:lnTo>
                    <a:pt x="879" y="1881"/>
                  </a:lnTo>
                  <a:lnTo>
                    <a:pt x="3583" y="3371"/>
                  </a:lnTo>
                  <a:lnTo>
                    <a:pt x="20871" y="5467"/>
                  </a:lnTo>
                  <a:lnTo>
                    <a:pt x="23966" y="5056"/>
                  </a:lnTo>
                  <a:lnTo>
                    <a:pt x="24618" y="4076"/>
                  </a:lnTo>
                  <a:lnTo>
                    <a:pt x="216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90061" y="3028950"/>
              <a:ext cx="40740" cy="6351"/>
            </a:xfrm>
            <a:custGeom>
              <a:avLst/>
              <a:gdLst/>
              <a:ahLst/>
              <a:cxnLst/>
              <a:rect l="0" t="0" r="0" b="0"/>
              <a:pathLst>
                <a:path w="40740" h="6351">
                  <a:moveTo>
                    <a:pt x="15339" y="0"/>
                  </a:moveTo>
                  <a:lnTo>
                    <a:pt x="1855" y="0"/>
                  </a:lnTo>
                  <a:lnTo>
                    <a:pt x="0" y="706"/>
                  </a:lnTo>
                  <a:lnTo>
                    <a:pt x="879" y="1881"/>
                  </a:lnTo>
                  <a:lnTo>
                    <a:pt x="3583" y="3371"/>
                  </a:lnTo>
                  <a:lnTo>
                    <a:pt x="40739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245100" y="2959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00650" y="27178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10113" y="3371"/>
                  </a:lnTo>
                  <a:lnTo>
                    <a:pt x="20723" y="3145"/>
                  </a:lnTo>
                  <a:lnTo>
                    <a:pt x="30377" y="2103"/>
                  </a:lnTo>
                  <a:lnTo>
                    <a:pt x="32951" y="2813"/>
                  </a:lnTo>
                  <a:lnTo>
                    <a:pt x="3810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96533" y="2762250"/>
              <a:ext cx="45418" cy="31751"/>
            </a:xfrm>
            <a:custGeom>
              <a:avLst/>
              <a:gdLst/>
              <a:ahLst/>
              <a:cxnLst/>
              <a:rect l="0" t="0" r="0" b="0"/>
              <a:pathLst>
                <a:path w="45418" h="31751">
                  <a:moveTo>
                    <a:pt x="7317" y="0"/>
                  </a:moveTo>
                  <a:lnTo>
                    <a:pt x="575" y="6742"/>
                  </a:lnTo>
                  <a:lnTo>
                    <a:pt x="0" y="10139"/>
                  </a:lnTo>
                  <a:lnTo>
                    <a:pt x="1028" y="13815"/>
                  </a:lnTo>
                  <a:lnTo>
                    <a:pt x="3124" y="17677"/>
                  </a:lnTo>
                  <a:lnTo>
                    <a:pt x="11098" y="23849"/>
                  </a:lnTo>
                  <a:lnTo>
                    <a:pt x="21698" y="28238"/>
                  </a:lnTo>
                  <a:lnTo>
                    <a:pt x="45417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61000" y="2959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41950" y="2952750"/>
              <a:ext cx="23676" cy="12701"/>
            </a:xfrm>
            <a:custGeom>
              <a:avLst/>
              <a:gdLst/>
              <a:ahLst/>
              <a:cxnLst/>
              <a:rect l="0" t="0" r="0" b="0"/>
              <a:pathLst>
                <a:path w="23676" h="12701">
                  <a:moveTo>
                    <a:pt x="12700" y="0"/>
                  </a:moveTo>
                  <a:lnTo>
                    <a:pt x="22813" y="3371"/>
                  </a:lnTo>
                  <a:lnTo>
                    <a:pt x="23675" y="5069"/>
                  </a:lnTo>
                  <a:lnTo>
                    <a:pt x="22134" y="6907"/>
                  </a:lnTo>
                  <a:lnTo>
                    <a:pt x="15482" y="10126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302250" y="3060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83200" y="30797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2540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37150" y="3175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05400" y="3200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953000" y="3219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762500" y="3253848"/>
              <a:ext cx="38101" cy="16403"/>
            </a:xfrm>
            <a:custGeom>
              <a:avLst/>
              <a:gdLst/>
              <a:ahLst/>
              <a:cxnLst/>
              <a:rect l="0" t="0" r="0" b="0"/>
              <a:pathLst>
                <a:path w="38101" h="16403">
                  <a:moveTo>
                    <a:pt x="38100" y="16402"/>
                  </a:moveTo>
                  <a:lnTo>
                    <a:pt x="34729" y="6289"/>
                  </a:lnTo>
                  <a:lnTo>
                    <a:pt x="30914" y="3310"/>
                  </a:lnTo>
                  <a:lnTo>
                    <a:pt x="19149" y="0"/>
                  </a:lnTo>
                  <a:lnTo>
                    <a:pt x="10157" y="410"/>
                  </a:lnTo>
                  <a:lnTo>
                    <a:pt x="0" y="37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638062" y="3314700"/>
              <a:ext cx="29189" cy="63501"/>
            </a:xfrm>
            <a:custGeom>
              <a:avLst/>
              <a:gdLst/>
              <a:ahLst/>
              <a:cxnLst/>
              <a:rect l="0" t="0" r="0" b="0"/>
              <a:pathLst>
                <a:path w="29189" h="63501">
                  <a:moveTo>
                    <a:pt x="29188" y="0"/>
                  </a:moveTo>
                  <a:lnTo>
                    <a:pt x="2673" y="17676"/>
                  </a:lnTo>
                  <a:lnTo>
                    <a:pt x="222" y="21662"/>
                  </a:lnTo>
                  <a:lnTo>
                    <a:pt x="0" y="25730"/>
                  </a:lnTo>
                  <a:lnTo>
                    <a:pt x="1263" y="29854"/>
                  </a:lnTo>
                  <a:lnTo>
                    <a:pt x="4927" y="32602"/>
                  </a:lnTo>
                  <a:lnTo>
                    <a:pt x="16524" y="35656"/>
                  </a:lnTo>
                  <a:lnTo>
                    <a:pt x="20039" y="38588"/>
                  </a:lnTo>
                  <a:lnTo>
                    <a:pt x="21678" y="42659"/>
                  </a:lnTo>
                  <a:lnTo>
                    <a:pt x="23028" y="51415"/>
                  </a:lnTo>
                  <a:lnTo>
                    <a:pt x="29188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819650" y="3362830"/>
              <a:ext cx="23897" cy="28071"/>
            </a:xfrm>
            <a:custGeom>
              <a:avLst/>
              <a:gdLst/>
              <a:ahLst/>
              <a:cxnLst/>
              <a:rect l="0" t="0" r="0" b="0"/>
              <a:pathLst>
                <a:path w="23897" h="28071">
                  <a:moveTo>
                    <a:pt x="0" y="28070"/>
                  </a:moveTo>
                  <a:lnTo>
                    <a:pt x="14503" y="22295"/>
                  </a:lnTo>
                  <a:lnTo>
                    <a:pt x="23144" y="15861"/>
                  </a:lnTo>
                  <a:lnTo>
                    <a:pt x="23896" y="12875"/>
                  </a:lnTo>
                  <a:lnTo>
                    <a:pt x="22280" y="10179"/>
                  </a:lnTo>
                  <a:lnTo>
                    <a:pt x="14841" y="5302"/>
                  </a:lnTo>
                  <a:lnTo>
                    <a:pt x="1575" y="0"/>
                  </a:lnTo>
                  <a:lnTo>
                    <a:pt x="345" y="185"/>
                  </a:lnTo>
                  <a:lnTo>
                    <a:pt x="0" y="26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08019" y="2851150"/>
              <a:ext cx="18092" cy="19547"/>
            </a:xfrm>
            <a:custGeom>
              <a:avLst/>
              <a:gdLst/>
              <a:ahLst/>
              <a:cxnLst/>
              <a:rect l="0" t="0" r="0" b="0"/>
              <a:pathLst>
                <a:path w="18092" h="19547">
                  <a:moveTo>
                    <a:pt x="11681" y="0"/>
                  </a:moveTo>
                  <a:lnTo>
                    <a:pt x="1568" y="6742"/>
                  </a:lnTo>
                  <a:lnTo>
                    <a:pt x="0" y="10139"/>
                  </a:lnTo>
                  <a:lnTo>
                    <a:pt x="366" y="13815"/>
                  </a:lnTo>
                  <a:lnTo>
                    <a:pt x="2021" y="17677"/>
                  </a:lnTo>
                  <a:lnTo>
                    <a:pt x="5241" y="19546"/>
                  </a:lnTo>
                  <a:lnTo>
                    <a:pt x="17064" y="19510"/>
                  </a:lnTo>
                  <a:lnTo>
                    <a:pt x="18091" y="19357"/>
                  </a:lnTo>
                  <a:lnTo>
                    <a:pt x="18031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953000" y="2867939"/>
              <a:ext cx="38101" cy="8612"/>
            </a:xfrm>
            <a:custGeom>
              <a:avLst/>
              <a:gdLst/>
              <a:ahLst/>
              <a:cxnLst/>
              <a:rect l="0" t="0" r="0" b="0"/>
              <a:pathLst>
                <a:path w="38101" h="8612">
                  <a:moveTo>
                    <a:pt x="38100" y="2261"/>
                  </a:moveTo>
                  <a:lnTo>
                    <a:pt x="27987" y="5632"/>
                  </a:lnTo>
                  <a:lnTo>
                    <a:pt x="26419" y="5214"/>
                  </a:lnTo>
                  <a:lnTo>
                    <a:pt x="26785" y="3524"/>
                  </a:lnTo>
                  <a:lnTo>
                    <a:pt x="28440" y="986"/>
                  </a:lnTo>
                  <a:lnTo>
                    <a:pt x="26721" y="0"/>
                  </a:lnTo>
                  <a:lnTo>
                    <a:pt x="17285" y="786"/>
                  </a:lnTo>
                  <a:lnTo>
                    <a:pt x="9329" y="3487"/>
                  </a:lnTo>
                  <a:lnTo>
                    <a:pt x="0" y="86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768850" y="2914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97400" y="2933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52950" y="29210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12352" y="1881"/>
                  </a:lnTo>
                  <a:lnTo>
                    <a:pt x="2667" y="5069"/>
                  </a:lnTo>
                  <a:lnTo>
                    <a:pt x="1073" y="6907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413250" y="2889250"/>
              <a:ext cx="28261" cy="9722"/>
            </a:xfrm>
            <a:custGeom>
              <a:avLst/>
              <a:gdLst/>
              <a:ahLst/>
              <a:cxnLst/>
              <a:rect l="0" t="0" r="0" b="0"/>
              <a:pathLst>
                <a:path w="28261" h="9722">
                  <a:moveTo>
                    <a:pt x="0" y="6350"/>
                  </a:moveTo>
                  <a:lnTo>
                    <a:pt x="10113" y="9721"/>
                  </a:lnTo>
                  <a:lnTo>
                    <a:pt x="20723" y="9494"/>
                  </a:lnTo>
                  <a:lnTo>
                    <a:pt x="26515" y="8446"/>
                  </a:lnTo>
                  <a:lnTo>
                    <a:pt x="28260" y="7042"/>
                  </a:lnTo>
                  <a:lnTo>
                    <a:pt x="27307" y="5400"/>
                  </a:lnTo>
                  <a:lnTo>
                    <a:pt x="22014" y="2400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51350" y="2762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84700" y="2664344"/>
              <a:ext cx="47891" cy="12378"/>
            </a:xfrm>
            <a:custGeom>
              <a:avLst/>
              <a:gdLst/>
              <a:ahLst/>
              <a:cxnLst/>
              <a:rect l="0" t="0" r="0" b="0"/>
              <a:pathLst>
                <a:path w="47891" h="12378">
                  <a:moveTo>
                    <a:pt x="0" y="9006"/>
                  </a:moveTo>
                  <a:lnTo>
                    <a:pt x="10113" y="12377"/>
                  </a:lnTo>
                  <a:lnTo>
                    <a:pt x="20723" y="10269"/>
                  </a:lnTo>
                  <a:lnTo>
                    <a:pt x="47492" y="0"/>
                  </a:lnTo>
                  <a:lnTo>
                    <a:pt x="47890" y="180"/>
                  </a:lnTo>
                  <a:lnTo>
                    <a:pt x="44450" y="26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762500" y="2622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768850" y="26225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22604" y="1324"/>
                  </a:lnTo>
                  <a:lnTo>
                    <a:pt x="444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667250" y="27368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317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19650" y="2711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959350" y="2736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086350" y="2724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3512700" y="1632131"/>
            <a:ext cx="429088" cy="304453"/>
          </a:xfrm>
          <a:custGeom>
            <a:avLst/>
            <a:gdLst/>
            <a:ahLst/>
            <a:cxnLst/>
            <a:rect l="0" t="0" r="0" b="0"/>
            <a:pathLst>
              <a:path w="429088" h="304453">
                <a:moveTo>
                  <a:pt x="163950" y="12519"/>
                </a:moveTo>
                <a:lnTo>
                  <a:pt x="153837" y="9148"/>
                </a:lnTo>
                <a:lnTo>
                  <a:pt x="143227" y="9374"/>
                </a:lnTo>
                <a:lnTo>
                  <a:pt x="112930" y="17880"/>
                </a:lnTo>
                <a:lnTo>
                  <a:pt x="65713" y="43162"/>
                </a:lnTo>
                <a:lnTo>
                  <a:pt x="30648" y="77940"/>
                </a:lnTo>
                <a:lnTo>
                  <a:pt x="6437" y="120581"/>
                </a:lnTo>
                <a:lnTo>
                  <a:pt x="1098" y="142923"/>
                </a:lnTo>
                <a:lnTo>
                  <a:pt x="0" y="175051"/>
                </a:lnTo>
                <a:lnTo>
                  <a:pt x="7747" y="209031"/>
                </a:lnTo>
                <a:lnTo>
                  <a:pt x="32990" y="247332"/>
                </a:lnTo>
                <a:lnTo>
                  <a:pt x="57290" y="270456"/>
                </a:lnTo>
                <a:lnTo>
                  <a:pt x="113184" y="293918"/>
                </a:lnTo>
                <a:lnTo>
                  <a:pt x="153693" y="302722"/>
                </a:lnTo>
                <a:lnTo>
                  <a:pt x="209939" y="304452"/>
                </a:lnTo>
                <a:lnTo>
                  <a:pt x="270364" y="301238"/>
                </a:lnTo>
                <a:lnTo>
                  <a:pt x="316260" y="286906"/>
                </a:lnTo>
                <a:lnTo>
                  <a:pt x="358913" y="259999"/>
                </a:lnTo>
                <a:lnTo>
                  <a:pt x="403101" y="217833"/>
                </a:lnTo>
                <a:lnTo>
                  <a:pt x="414990" y="195832"/>
                </a:lnTo>
                <a:lnTo>
                  <a:pt x="427754" y="153426"/>
                </a:lnTo>
                <a:lnTo>
                  <a:pt x="429087" y="129372"/>
                </a:lnTo>
                <a:lnTo>
                  <a:pt x="421699" y="95405"/>
                </a:lnTo>
                <a:lnTo>
                  <a:pt x="412319" y="79490"/>
                </a:lnTo>
                <a:lnTo>
                  <a:pt x="365252" y="25627"/>
                </a:lnTo>
                <a:lnTo>
                  <a:pt x="347538" y="14521"/>
                </a:lnTo>
                <a:lnTo>
                  <a:pt x="315570" y="2905"/>
                </a:lnTo>
                <a:lnTo>
                  <a:pt x="259031" y="0"/>
                </a:lnTo>
                <a:lnTo>
                  <a:pt x="228671" y="3226"/>
                </a:lnTo>
                <a:lnTo>
                  <a:pt x="183071" y="17533"/>
                </a:lnTo>
                <a:lnTo>
                  <a:pt x="147023" y="39585"/>
                </a:lnTo>
                <a:lnTo>
                  <a:pt x="138550" y="506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49650" y="1671311"/>
            <a:ext cx="369593" cy="236330"/>
            <a:chOff x="3549650" y="1671311"/>
            <a:chExt cx="369593" cy="236330"/>
          </a:xfrm>
        </p:grpSpPr>
        <p:sp>
          <p:nvSpPr>
            <p:cNvPr id="66" name="Freeform 65"/>
            <p:cNvSpPr/>
            <p:nvPr/>
          </p:nvSpPr>
          <p:spPr>
            <a:xfrm>
              <a:off x="3562350" y="1671311"/>
              <a:ext cx="356893" cy="236330"/>
            </a:xfrm>
            <a:custGeom>
              <a:avLst/>
              <a:gdLst/>
              <a:ahLst/>
              <a:cxnLst/>
              <a:rect l="0" t="0" r="0" b="0"/>
              <a:pathLst>
                <a:path w="356893" h="236330">
                  <a:moveTo>
                    <a:pt x="0" y="62239"/>
                  </a:moveTo>
                  <a:lnTo>
                    <a:pt x="57297" y="43140"/>
                  </a:lnTo>
                  <a:lnTo>
                    <a:pt x="113731" y="20492"/>
                  </a:lnTo>
                  <a:lnTo>
                    <a:pt x="172431" y="5123"/>
                  </a:lnTo>
                  <a:lnTo>
                    <a:pt x="205510" y="0"/>
                  </a:lnTo>
                  <a:lnTo>
                    <a:pt x="208974" y="285"/>
                  </a:lnTo>
                  <a:lnTo>
                    <a:pt x="209166" y="1181"/>
                  </a:lnTo>
                  <a:lnTo>
                    <a:pt x="199323" y="5813"/>
                  </a:lnTo>
                  <a:lnTo>
                    <a:pt x="136262" y="26268"/>
                  </a:lnTo>
                  <a:lnTo>
                    <a:pt x="75756" y="48215"/>
                  </a:lnTo>
                  <a:lnTo>
                    <a:pt x="45617" y="61115"/>
                  </a:lnTo>
                  <a:lnTo>
                    <a:pt x="23514" y="75135"/>
                  </a:lnTo>
                  <a:lnTo>
                    <a:pt x="24143" y="75775"/>
                  </a:lnTo>
                  <a:lnTo>
                    <a:pt x="40360" y="71733"/>
                  </a:lnTo>
                  <a:lnTo>
                    <a:pt x="95896" y="48007"/>
                  </a:lnTo>
                  <a:lnTo>
                    <a:pt x="153014" y="30912"/>
                  </a:lnTo>
                  <a:lnTo>
                    <a:pt x="214310" y="15697"/>
                  </a:lnTo>
                  <a:lnTo>
                    <a:pt x="260257" y="2268"/>
                  </a:lnTo>
                  <a:lnTo>
                    <a:pt x="273009" y="3365"/>
                  </a:lnTo>
                  <a:lnTo>
                    <a:pt x="274434" y="5351"/>
                  </a:lnTo>
                  <a:lnTo>
                    <a:pt x="272561" y="8086"/>
                  </a:lnTo>
                  <a:lnTo>
                    <a:pt x="242386" y="25945"/>
                  </a:lnTo>
                  <a:lnTo>
                    <a:pt x="184980" y="49954"/>
                  </a:lnTo>
                  <a:lnTo>
                    <a:pt x="127028" y="73729"/>
                  </a:lnTo>
                  <a:lnTo>
                    <a:pt x="65742" y="106167"/>
                  </a:lnTo>
                  <a:lnTo>
                    <a:pt x="12194" y="133137"/>
                  </a:lnTo>
                  <a:lnTo>
                    <a:pt x="10951" y="134199"/>
                  </a:lnTo>
                  <a:lnTo>
                    <a:pt x="17097" y="133497"/>
                  </a:lnTo>
                  <a:lnTo>
                    <a:pt x="78803" y="108361"/>
                  </a:lnTo>
                  <a:lnTo>
                    <a:pt x="139715" y="83510"/>
                  </a:lnTo>
                  <a:lnTo>
                    <a:pt x="199747" y="60797"/>
                  </a:lnTo>
                  <a:lnTo>
                    <a:pt x="260673" y="39147"/>
                  </a:lnTo>
                  <a:lnTo>
                    <a:pt x="317224" y="22030"/>
                  </a:lnTo>
                  <a:lnTo>
                    <a:pt x="320138" y="22027"/>
                  </a:lnTo>
                  <a:lnTo>
                    <a:pt x="320670" y="23437"/>
                  </a:lnTo>
                  <a:lnTo>
                    <a:pt x="319613" y="25788"/>
                  </a:lnTo>
                  <a:lnTo>
                    <a:pt x="312795" y="30281"/>
                  </a:lnTo>
                  <a:lnTo>
                    <a:pt x="255098" y="54132"/>
                  </a:lnTo>
                  <a:lnTo>
                    <a:pt x="192113" y="79063"/>
                  </a:lnTo>
                  <a:lnTo>
                    <a:pt x="132054" y="111585"/>
                  </a:lnTo>
                  <a:lnTo>
                    <a:pt x="74285" y="138959"/>
                  </a:lnTo>
                  <a:lnTo>
                    <a:pt x="17695" y="170209"/>
                  </a:lnTo>
                  <a:lnTo>
                    <a:pt x="18146" y="170908"/>
                  </a:lnTo>
                  <a:lnTo>
                    <a:pt x="20564" y="170668"/>
                  </a:lnTo>
                  <a:lnTo>
                    <a:pt x="72909" y="149503"/>
                  </a:lnTo>
                  <a:lnTo>
                    <a:pt x="132156" y="121410"/>
                  </a:lnTo>
                  <a:lnTo>
                    <a:pt x="188072" y="94001"/>
                  </a:lnTo>
                  <a:lnTo>
                    <a:pt x="246063" y="73892"/>
                  </a:lnTo>
                  <a:lnTo>
                    <a:pt x="308111" y="52307"/>
                  </a:lnTo>
                  <a:lnTo>
                    <a:pt x="322499" y="47712"/>
                  </a:lnTo>
                  <a:lnTo>
                    <a:pt x="325772" y="47615"/>
                  </a:lnTo>
                  <a:lnTo>
                    <a:pt x="326542" y="48962"/>
                  </a:lnTo>
                  <a:lnTo>
                    <a:pt x="325645" y="51271"/>
                  </a:lnTo>
                  <a:lnTo>
                    <a:pt x="317122" y="55718"/>
                  </a:lnTo>
                  <a:lnTo>
                    <a:pt x="261629" y="79283"/>
                  </a:lnTo>
                  <a:lnTo>
                    <a:pt x="200663" y="113816"/>
                  </a:lnTo>
                  <a:lnTo>
                    <a:pt x="142571" y="147855"/>
                  </a:lnTo>
                  <a:lnTo>
                    <a:pt x="79592" y="184537"/>
                  </a:lnTo>
                  <a:lnTo>
                    <a:pt x="53642" y="206111"/>
                  </a:lnTo>
                  <a:lnTo>
                    <a:pt x="52695" y="208248"/>
                  </a:lnTo>
                  <a:lnTo>
                    <a:pt x="54180" y="208967"/>
                  </a:lnTo>
                  <a:lnTo>
                    <a:pt x="71772" y="205052"/>
                  </a:lnTo>
                  <a:lnTo>
                    <a:pt x="128896" y="176330"/>
                  </a:lnTo>
                  <a:lnTo>
                    <a:pt x="188013" y="144062"/>
                  </a:lnTo>
                  <a:lnTo>
                    <a:pt x="250400" y="118146"/>
                  </a:lnTo>
                  <a:lnTo>
                    <a:pt x="309510" y="95761"/>
                  </a:lnTo>
                  <a:lnTo>
                    <a:pt x="341322" y="85872"/>
                  </a:lnTo>
                  <a:lnTo>
                    <a:pt x="344670" y="86461"/>
                  </a:lnTo>
                  <a:lnTo>
                    <a:pt x="345491" y="88971"/>
                  </a:lnTo>
                  <a:lnTo>
                    <a:pt x="344627" y="92760"/>
                  </a:lnTo>
                  <a:lnTo>
                    <a:pt x="338023" y="100734"/>
                  </a:lnTo>
                  <a:lnTo>
                    <a:pt x="326622" y="108981"/>
                  </a:lnTo>
                  <a:lnTo>
                    <a:pt x="270247" y="139291"/>
                  </a:lnTo>
                  <a:lnTo>
                    <a:pt x="210625" y="174150"/>
                  </a:lnTo>
                  <a:lnTo>
                    <a:pt x="192700" y="184063"/>
                  </a:lnTo>
                  <a:lnTo>
                    <a:pt x="176571" y="194055"/>
                  </a:lnTo>
                  <a:lnTo>
                    <a:pt x="160267" y="203366"/>
                  </a:lnTo>
                  <a:lnTo>
                    <a:pt x="118271" y="231656"/>
                  </a:lnTo>
                  <a:lnTo>
                    <a:pt x="117653" y="233745"/>
                  </a:lnTo>
                  <a:lnTo>
                    <a:pt x="120063" y="234432"/>
                  </a:lnTo>
                  <a:lnTo>
                    <a:pt x="140838" y="230465"/>
                  </a:lnTo>
                  <a:lnTo>
                    <a:pt x="198384" y="206757"/>
                  </a:lnTo>
                  <a:lnTo>
                    <a:pt x="258303" y="181937"/>
                  </a:lnTo>
                  <a:lnTo>
                    <a:pt x="315511" y="160262"/>
                  </a:lnTo>
                  <a:lnTo>
                    <a:pt x="354362" y="149109"/>
                  </a:lnTo>
                  <a:lnTo>
                    <a:pt x="356892" y="149080"/>
                  </a:lnTo>
                  <a:lnTo>
                    <a:pt x="356461" y="150472"/>
                  </a:lnTo>
                  <a:lnTo>
                    <a:pt x="354057" y="152811"/>
                  </a:lnTo>
                  <a:lnTo>
                    <a:pt x="297977" y="177079"/>
                  </a:lnTo>
                  <a:lnTo>
                    <a:pt x="235768" y="210427"/>
                  </a:lnTo>
                  <a:lnTo>
                    <a:pt x="206678" y="231575"/>
                  </a:lnTo>
                  <a:lnTo>
                    <a:pt x="205519" y="233691"/>
                  </a:lnTo>
                  <a:lnTo>
                    <a:pt x="206863" y="234396"/>
                  </a:lnTo>
                  <a:lnTo>
                    <a:pt x="229919" y="228713"/>
                  </a:lnTo>
                  <a:lnTo>
                    <a:pt x="292123" y="208276"/>
                  </a:lnTo>
                  <a:lnTo>
                    <a:pt x="298465" y="206164"/>
                  </a:lnTo>
                  <a:lnTo>
                    <a:pt x="301282" y="206167"/>
                  </a:lnTo>
                  <a:lnTo>
                    <a:pt x="301749" y="207580"/>
                  </a:lnTo>
                  <a:lnTo>
                    <a:pt x="300649" y="209933"/>
                  </a:lnTo>
                  <a:lnTo>
                    <a:pt x="285618" y="219987"/>
                  </a:lnTo>
                  <a:lnTo>
                    <a:pt x="245526" y="236329"/>
                  </a:lnTo>
                  <a:lnTo>
                    <a:pt x="248822" y="235333"/>
                  </a:lnTo>
                  <a:lnTo>
                    <a:pt x="276196" y="218604"/>
                  </a:lnTo>
                  <a:lnTo>
                    <a:pt x="272331" y="219458"/>
                  </a:lnTo>
                  <a:lnTo>
                    <a:pt x="260350" y="2273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562350" y="17399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11916" y="3371"/>
                  </a:lnTo>
                  <a:lnTo>
                    <a:pt x="7944" y="5775"/>
                  </a:lnTo>
                  <a:lnTo>
                    <a:pt x="5296" y="8789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49650" y="1771687"/>
              <a:ext cx="80805" cy="114264"/>
            </a:xfrm>
            <a:custGeom>
              <a:avLst/>
              <a:gdLst/>
              <a:ahLst/>
              <a:cxnLst/>
              <a:rect l="0" t="0" r="0" b="0"/>
              <a:pathLst>
                <a:path w="80805" h="114264">
                  <a:moveTo>
                    <a:pt x="0" y="25363"/>
                  </a:moveTo>
                  <a:lnTo>
                    <a:pt x="12209" y="51878"/>
                  </a:lnTo>
                  <a:lnTo>
                    <a:pt x="17312" y="55740"/>
                  </a:lnTo>
                  <a:lnTo>
                    <a:pt x="30507" y="60030"/>
                  </a:lnTo>
                  <a:lnTo>
                    <a:pt x="50431" y="59075"/>
                  </a:lnTo>
                  <a:lnTo>
                    <a:pt x="61455" y="54222"/>
                  </a:lnTo>
                  <a:lnTo>
                    <a:pt x="66370" y="50952"/>
                  </a:lnTo>
                  <a:lnTo>
                    <a:pt x="73713" y="41675"/>
                  </a:lnTo>
                  <a:lnTo>
                    <a:pt x="78622" y="29791"/>
                  </a:lnTo>
                  <a:lnTo>
                    <a:pt x="80804" y="15101"/>
                  </a:lnTo>
                  <a:lnTo>
                    <a:pt x="79270" y="9350"/>
                  </a:lnTo>
                  <a:lnTo>
                    <a:pt x="76130" y="4810"/>
                  </a:lnTo>
                  <a:lnTo>
                    <a:pt x="71920" y="1077"/>
                  </a:lnTo>
                  <a:lnTo>
                    <a:pt x="66997" y="0"/>
                  </a:lnTo>
                  <a:lnTo>
                    <a:pt x="55882" y="2567"/>
                  </a:lnTo>
                  <a:lnTo>
                    <a:pt x="41095" y="11945"/>
                  </a:lnTo>
                  <a:lnTo>
                    <a:pt x="35903" y="23398"/>
                  </a:lnTo>
                  <a:lnTo>
                    <a:pt x="32570" y="53746"/>
                  </a:lnTo>
                  <a:lnTo>
                    <a:pt x="34413" y="59807"/>
                  </a:lnTo>
                  <a:lnTo>
                    <a:pt x="37759" y="64554"/>
                  </a:lnTo>
                  <a:lnTo>
                    <a:pt x="42106" y="68423"/>
                  </a:lnTo>
                  <a:lnTo>
                    <a:pt x="47121" y="69592"/>
                  </a:lnTo>
                  <a:lnTo>
                    <a:pt x="58337" y="67128"/>
                  </a:lnTo>
                  <a:lnTo>
                    <a:pt x="62174" y="63084"/>
                  </a:lnTo>
                  <a:lnTo>
                    <a:pt x="66439" y="51065"/>
                  </a:lnTo>
                  <a:lnTo>
                    <a:pt x="65459" y="47436"/>
                  </a:lnTo>
                  <a:lnTo>
                    <a:pt x="62689" y="45723"/>
                  </a:lnTo>
                  <a:lnTo>
                    <a:pt x="58726" y="45286"/>
                  </a:lnTo>
                  <a:lnTo>
                    <a:pt x="55379" y="47817"/>
                  </a:lnTo>
                  <a:lnTo>
                    <a:pt x="49778" y="58156"/>
                  </a:lnTo>
                  <a:lnTo>
                    <a:pt x="48699" y="70276"/>
                  </a:lnTo>
                  <a:lnTo>
                    <a:pt x="53756" y="95304"/>
                  </a:lnTo>
                  <a:lnTo>
                    <a:pt x="59405" y="104191"/>
                  </a:lnTo>
                  <a:lnTo>
                    <a:pt x="69850" y="1142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10100" y="622342"/>
            <a:ext cx="2075119" cy="2336489"/>
            <a:chOff x="4610100" y="622342"/>
            <a:chExt cx="2075119" cy="2336489"/>
          </a:xfrm>
        </p:grpSpPr>
        <p:sp>
          <p:nvSpPr>
            <p:cNvPr id="70" name="Freeform 69"/>
            <p:cNvSpPr/>
            <p:nvPr/>
          </p:nvSpPr>
          <p:spPr>
            <a:xfrm>
              <a:off x="4610100" y="622342"/>
              <a:ext cx="295913" cy="251456"/>
            </a:xfrm>
            <a:custGeom>
              <a:avLst/>
              <a:gdLst/>
              <a:ahLst/>
              <a:cxnLst/>
              <a:rect l="0" t="0" r="0" b="0"/>
              <a:pathLst>
                <a:path w="295913" h="251456">
                  <a:moveTo>
                    <a:pt x="6350" y="69808"/>
                  </a:moveTo>
                  <a:lnTo>
                    <a:pt x="13257" y="121269"/>
                  </a:lnTo>
                  <a:lnTo>
                    <a:pt x="30361" y="183298"/>
                  </a:lnTo>
                  <a:lnTo>
                    <a:pt x="49058" y="215751"/>
                  </a:lnTo>
                  <a:lnTo>
                    <a:pt x="64865" y="231505"/>
                  </a:lnTo>
                  <a:lnTo>
                    <a:pt x="95430" y="246881"/>
                  </a:lnTo>
                  <a:lnTo>
                    <a:pt x="109441" y="250813"/>
                  </a:lnTo>
                  <a:lnTo>
                    <a:pt x="145299" y="251455"/>
                  </a:lnTo>
                  <a:lnTo>
                    <a:pt x="201810" y="239157"/>
                  </a:lnTo>
                  <a:lnTo>
                    <a:pt x="224425" y="227935"/>
                  </a:lnTo>
                  <a:lnTo>
                    <a:pt x="263456" y="193421"/>
                  </a:lnTo>
                  <a:lnTo>
                    <a:pt x="289884" y="158411"/>
                  </a:lnTo>
                  <a:lnTo>
                    <a:pt x="295912" y="132828"/>
                  </a:lnTo>
                  <a:lnTo>
                    <a:pt x="292879" y="102718"/>
                  </a:lnTo>
                  <a:lnTo>
                    <a:pt x="283604" y="76387"/>
                  </a:lnTo>
                  <a:lnTo>
                    <a:pt x="264301" y="49508"/>
                  </a:lnTo>
                  <a:lnTo>
                    <a:pt x="227335" y="14808"/>
                  </a:lnTo>
                  <a:lnTo>
                    <a:pt x="209175" y="5456"/>
                  </a:lnTo>
                  <a:lnTo>
                    <a:pt x="170843" y="682"/>
                  </a:lnTo>
                  <a:lnTo>
                    <a:pt x="108777" y="0"/>
                  </a:lnTo>
                  <a:lnTo>
                    <a:pt x="51103" y="16553"/>
                  </a:lnTo>
                  <a:lnTo>
                    <a:pt x="0" y="380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074915" y="812800"/>
              <a:ext cx="244136" cy="233139"/>
            </a:xfrm>
            <a:custGeom>
              <a:avLst/>
              <a:gdLst/>
              <a:ahLst/>
              <a:cxnLst/>
              <a:rect l="0" t="0" r="0" b="0"/>
              <a:pathLst>
                <a:path w="244136" h="233139">
                  <a:moveTo>
                    <a:pt x="43185" y="12700"/>
                  </a:moveTo>
                  <a:lnTo>
                    <a:pt x="33072" y="19442"/>
                  </a:lnTo>
                  <a:lnTo>
                    <a:pt x="26226" y="28396"/>
                  </a:lnTo>
                  <a:lnTo>
                    <a:pt x="7283" y="81387"/>
                  </a:lnTo>
                  <a:lnTo>
                    <a:pt x="0" y="126263"/>
                  </a:lnTo>
                  <a:lnTo>
                    <a:pt x="5809" y="164167"/>
                  </a:lnTo>
                  <a:lnTo>
                    <a:pt x="13531" y="183873"/>
                  </a:lnTo>
                  <a:lnTo>
                    <a:pt x="28782" y="206124"/>
                  </a:lnTo>
                  <a:lnTo>
                    <a:pt x="50453" y="223403"/>
                  </a:lnTo>
                  <a:lnTo>
                    <a:pt x="69562" y="231215"/>
                  </a:lnTo>
                  <a:lnTo>
                    <a:pt x="92785" y="233138"/>
                  </a:lnTo>
                  <a:lnTo>
                    <a:pt x="156266" y="219980"/>
                  </a:lnTo>
                  <a:lnTo>
                    <a:pt x="181939" y="206567"/>
                  </a:lnTo>
                  <a:lnTo>
                    <a:pt x="218749" y="173533"/>
                  </a:lnTo>
                  <a:lnTo>
                    <a:pt x="238791" y="139325"/>
                  </a:lnTo>
                  <a:lnTo>
                    <a:pt x="244135" y="117168"/>
                  </a:lnTo>
                  <a:lnTo>
                    <a:pt x="240871" y="85103"/>
                  </a:lnTo>
                  <a:lnTo>
                    <a:pt x="234717" y="64962"/>
                  </a:lnTo>
                  <a:lnTo>
                    <a:pt x="216330" y="37317"/>
                  </a:lnTo>
                  <a:lnTo>
                    <a:pt x="206216" y="28815"/>
                  </a:lnTo>
                  <a:lnTo>
                    <a:pt x="175557" y="11608"/>
                  </a:lnTo>
                  <a:lnTo>
                    <a:pt x="112894" y="1088"/>
                  </a:lnTo>
                  <a:lnTo>
                    <a:pt x="7493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822950" y="1244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78991" y="1140982"/>
              <a:ext cx="464921" cy="635731"/>
            </a:xfrm>
            <a:custGeom>
              <a:avLst/>
              <a:gdLst/>
              <a:ahLst/>
              <a:cxnLst/>
              <a:rect l="0" t="0" r="0" b="0"/>
              <a:pathLst>
                <a:path w="464921" h="635731">
                  <a:moveTo>
                    <a:pt x="43959" y="109968"/>
                  </a:moveTo>
                  <a:lnTo>
                    <a:pt x="53393" y="120813"/>
                  </a:lnTo>
                  <a:lnTo>
                    <a:pt x="71431" y="170664"/>
                  </a:lnTo>
                  <a:lnTo>
                    <a:pt x="82450" y="231998"/>
                  </a:lnTo>
                  <a:lnTo>
                    <a:pt x="100269" y="289965"/>
                  </a:lnTo>
                  <a:lnTo>
                    <a:pt x="122939" y="349156"/>
                  </a:lnTo>
                  <a:lnTo>
                    <a:pt x="150066" y="408418"/>
                  </a:lnTo>
                  <a:lnTo>
                    <a:pt x="159594" y="430055"/>
                  </a:lnTo>
                  <a:lnTo>
                    <a:pt x="192178" y="489200"/>
                  </a:lnTo>
                  <a:lnTo>
                    <a:pt x="231462" y="547760"/>
                  </a:lnTo>
                  <a:lnTo>
                    <a:pt x="255274" y="577939"/>
                  </a:lnTo>
                  <a:lnTo>
                    <a:pt x="298616" y="612954"/>
                  </a:lnTo>
                  <a:lnTo>
                    <a:pt x="354252" y="632672"/>
                  </a:lnTo>
                  <a:lnTo>
                    <a:pt x="377276" y="635730"/>
                  </a:lnTo>
                  <a:lnTo>
                    <a:pt x="411833" y="629941"/>
                  </a:lnTo>
                  <a:lnTo>
                    <a:pt x="443247" y="619283"/>
                  </a:lnTo>
                  <a:lnTo>
                    <a:pt x="453313" y="612438"/>
                  </a:lnTo>
                  <a:lnTo>
                    <a:pt x="460609" y="602810"/>
                  </a:lnTo>
                  <a:lnTo>
                    <a:pt x="463542" y="597279"/>
                  </a:lnTo>
                  <a:lnTo>
                    <a:pt x="464920" y="585490"/>
                  </a:lnTo>
                  <a:lnTo>
                    <a:pt x="460056" y="560674"/>
                  </a:lnTo>
                  <a:lnTo>
                    <a:pt x="439326" y="522705"/>
                  </a:lnTo>
                  <a:lnTo>
                    <a:pt x="401664" y="480494"/>
                  </a:lnTo>
                  <a:lnTo>
                    <a:pt x="341967" y="433819"/>
                  </a:lnTo>
                  <a:lnTo>
                    <a:pt x="306772" y="404185"/>
                  </a:lnTo>
                  <a:lnTo>
                    <a:pt x="264804" y="344845"/>
                  </a:lnTo>
                  <a:lnTo>
                    <a:pt x="237238" y="282005"/>
                  </a:lnTo>
                  <a:lnTo>
                    <a:pt x="217543" y="223578"/>
                  </a:lnTo>
                  <a:lnTo>
                    <a:pt x="200593" y="164009"/>
                  </a:lnTo>
                  <a:lnTo>
                    <a:pt x="188127" y="129445"/>
                  </a:lnTo>
                  <a:lnTo>
                    <a:pt x="153732" y="68896"/>
                  </a:lnTo>
                  <a:lnTo>
                    <a:pt x="110982" y="19148"/>
                  </a:lnTo>
                  <a:lnTo>
                    <a:pt x="87850" y="3938"/>
                  </a:lnTo>
                  <a:lnTo>
                    <a:pt x="81687" y="1182"/>
                  </a:lnTo>
                  <a:lnTo>
                    <a:pt x="69194" y="0"/>
                  </a:lnTo>
                  <a:lnTo>
                    <a:pt x="43926" y="4990"/>
                  </a:lnTo>
                  <a:lnTo>
                    <a:pt x="28270" y="14109"/>
                  </a:lnTo>
                  <a:lnTo>
                    <a:pt x="14695" y="25748"/>
                  </a:lnTo>
                  <a:lnTo>
                    <a:pt x="5106" y="41505"/>
                  </a:lnTo>
                  <a:lnTo>
                    <a:pt x="614" y="70861"/>
                  </a:lnTo>
                  <a:lnTo>
                    <a:pt x="0" y="87178"/>
                  </a:lnTo>
                  <a:lnTo>
                    <a:pt x="3490" y="100074"/>
                  </a:lnTo>
                  <a:lnTo>
                    <a:pt x="18559" y="122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81991" y="1244982"/>
              <a:ext cx="457748" cy="646286"/>
            </a:xfrm>
            <a:custGeom>
              <a:avLst/>
              <a:gdLst/>
              <a:ahLst/>
              <a:cxnLst/>
              <a:rect l="0" t="0" r="0" b="0"/>
              <a:pathLst>
                <a:path w="457748" h="646286">
                  <a:moveTo>
                    <a:pt x="17109" y="37718"/>
                  </a:moveTo>
                  <a:lnTo>
                    <a:pt x="63719" y="90103"/>
                  </a:lnTo>
                  <a:lnTo>
                    <a:pt x="95310" y="152572"/>
                  </a:lnTo>
                  <a:lnTo>
                    <a:pt x="117254" y="209324"/>
                  </a:lnTo>
                  <a:lnTo>
                    <a:pt x="138908" y="271815"/>
                  </a:lnTo>
                  <a:lnTo>
                    <a:pt x="156771" y="334563"/>
                  </a:lnTo>
                  <a:lnTo>
                    <a:pt x="169506" y="387942"/>
                  </a:lnTo>
                  <a:lnTo>
                    <a:pt x="189116" y="450554"/>
                  </a:lnTo>
                  <a:lnTo>
                    <a:pt x="208982" y="507068"/>
                  </a:lnTo>
                  <a:lnTo>
                    <a:pt x="237165" y="570260"/>
                  </a:lnTo>
                  <a:lnTo>
                    <a:pt x="254343" y="596349"/>
                  </a:lnTo>
                  <a:lnTo>
                    <a:pt x="284110" y="623176"/>
                  </a:lnTo>
                  <a:lnTo>
                    <a:pt x="303654" y="635775"/>
                  </a:lnTo>
                  <a:lnTo>
                    <a:pt x="327005" y="643584"/>
                  </a:lnTo>
                  <a:lnTo>
                    <a:pt x="376312" y="646285"/>
                  </a:lnTo>
                  <a:lnTo>
                    <a:pt x="410447" y="638437"/>
                  </a:lnTo>
                  <a:lnTo>
                    <a:pt x="429752" y="629007"/>
                  </a:lnTo>
                  <a:lnTo>
                    <a:pt x="438749" y="619424"/>
                  </a:lnTo>
                  <a:lnTo>
                    <a:pt x="457152" y="577322"/>
                  </a:lnTo>
                  <a:lnTo>
                    <a:pt x="457747" y="564703"/>
                  </a:lnTo>
                  <a:lnTo>
                    <a:pt x="454954" y="552039"/>
                  </a:lnTo>
                  <a:lnTo>
                    <a:pt x="445448" y="533715"/>
                  </a:lnTo>
                  <a:lnTo>
                    <a:pt x="412873" y="497144"/>
                  </a:lnTo>
                  <a:lnTo>
                    <a:pt x="351594" y="442002"/>
                  </a:lnTo>
                  <a:lnTo>
                    <a:pt x="339563" y="428596"/>
                  </a:lnTo>
                  <a:lnTo>
                    <a:pt x="304624" y="366919"/>
                  </a:lnTo>
                  <a:lnTo>
                    <a:pt x="280939" y="303804"/>
                  </a:lnTo>
                  <a:lnTo>
                    <a:pt x="268756" y="241472"/>
                  </a:lnTo>
                  <a:lnTo>
                    <a:pt x="249936" y="178315"/>
                  </a:lnTo>
                  <a:lnTo>
                    <a:pt x="233009" y="120695"/>
                  </a:lnTo>
                  <a:lnTo>
                    <a:pt x="214821" y="75843"/>
                  </a:lnTo>
                  <a:lnTo>
                    <a:pt x="190565" y="41091"/>
                  </a:lnTo>
                  <a:lnTo>
                    <a:pt x="168651" y="23855"/>
                  </a:lnTo>
                  <a:lnTo>
                    <a:pt x="115305" y="3971"/>
                  </a:lnTo>
                  <a:lnTo>
                    <a:pt x="65679" y="0"/>
                  </a:lnTo>
                  <a:lnTo>
                    <a:pt x="23821" y="8490"/>
                  </a:lnTo>
                  <a:lnTo>
                    <a:pt x="7887" y="17926"/>
                  </a:lnTo>
                  <a:lnTo>
                    <a:pt x="4611" y="23112"/>
                  </a:lnTo>
                  <a:lnTo>
                    <a:pt x="0" y="43895"/>
                  </a:lnTo>
                  <a:lnTo>
                    <a:pt x="324" y="74321"/>
                  </a:lnTo>
                  <a:lnTo>
                    <a:pt x="5080" y="90661"/>
                  </a:lnTo>
                  <a:lnTo>
                    <a:pt x="10759" y="101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253076" y="1379350"/>
              <a:ext cx="269563" cy="622913"/>
            </a:xfrm>
            <a:custGeom>
              <a:avLst/>
              <a:gdLst/>
              <a:ahLst/>
              <a:cxnLst/>
              <a:rect l="0" t="0" r="0" b="0"/>
              <a:pathLst>
                <a:path w="269563" h="622913">
                  <a:moveTo>
                    <a:pt x="11074" y="55750"/>
                  </a:moveTo>
                  <a:lnTo>
                    <a:pt x="27667" y="88243"/>
                  </a:lnTo>
                  <a:lnTo>
                    <a:pt x="44927" y="150538"/>
                  </a:lnTo>
                  <a:lnTo>
                    <a:pt x="53995" y="211527"/>
                  </a:lnTo>
                  <a:lnTo>
                    <a:pt x="64896" y="274022"/>
                  </a:lnTo>
                  <a:lnTo>
                    <a:pt x="80960" y="335552"/>
                  </a:lnTo>
                  <a:lnTo>
                    <a:pt x="89166" y="358788"/>
                  </a:lnTo>
                  <a:lnTo>
                    <a:pt x="95170" y="373172"/>
                  </a:lnTo>
                  <a:lnTo>
                    <a:pt x="108625" y="433479"/>
                  </a:lnTo>
                  <a:lnTo>
                    <a:pt x="125381" y="495262"/>
                  </a:lnTo>
                  <a:lnTo>
                    <a:pt x="142307" y="555219"/>
                  </a:lnTo>
                  <a:lnTo>
                    <a:pt x="149363" y="575098"/>
                  </a:lnTo>
                  <a:lnTo>
                    <a:pt x="168079" y="599277"/>
                  </a:lnTo>
                  <a:lnTo>
                    <a:pt x="189784" y="615871"/>
                  </a:lnTo>
                  <a:lnTo>
                    <a:pt x="201978" y="621722"/>
                  </a:lnTo>
                  <a:lnTo>
                    <a:pt x="214453" y="622912"/>
                  </a:lnTo>
                  <a:lnTo>
                    <a:pt x="239709" y="617926"/>
                  </a:lnTo>
                  <a:lnTo>
                    <a:pt x="255363" y="608808"/>
                  </a:lnTo>
                  <a:lnTo>
                    <a:pt x="262640" y="599298"/>
                  </a:lnTo>
                  <a:lnTo>
                    <a:pt x="267520" y="587310"/>
                  </a:lnTo>
                  <a:lnTo>
                    <a:pt x="269562" y="563989"/>
                  </a:lnTo>
                  <a:lnTo>
                    <a:pt x="265306" y="536461"/>
                  </a:lnTo>
                  <a:lnTo>
                    <a:pt x="244466" y="489693"/>
                  </a:lnTo>
                  <a:lnTo>
                    <a:pt x="234744" y="473603"/>
                  </a:lnTo>
                  <a:lnTo>
                    <a:pt x="218590" y="426956"/>
                  </a:lnTo>
                  <a:lnTo>
                    <a:pt x="214653" y="368529"/>
                  </a:lnTo>
                  <a:lnTo>
                    <a:pt x="208535" y="305736"/>
                  </a:lnTo>
                  <a:lnTo>
                    <a:pt x="199109" y="243259"/>
                  </a:lnTo>
                  <a:lnTo>
                    <a:pt x="182510" y="183274"/>
                  </a:lnTo>
                  <a:lnTo>
                    <a:pt x="159123" y="132676"/>
                  </a:lnTo>
                  <a:lnTo>
                    <a:pt x="145864" y="109699"/>
                  </a:lnTo>
                  <a:lnTo>
                    <a:pt x="127547" y="50111"/>
                  </a:lnTo>
                  <a:lnTo>
                    <a:pt x="123282" y="37016"/>
                  </a:lnTo>
                  <a:lnTo>
                    <a:pt x="115272" y="26022"/>
                  </a:lnTo>
                  <a:lnTo>
                    <a:pt x="104657" y="17138"/>
                  </a:lnTo>
                  <a:lnTo>
                    <a:pt x="74354" y="3323"/>
                  </a:lnTo>
                  <a:lnTo>
                    <a:pt x="52088" y="0"/>
                  </a:lnTo>
                  <a:lnTo>
                    <a:pt x="39651" y="2985"/>
                  </a:lnTo>
                  <a:lnTo>
                    <a:pt x="20168" y="16399"/>
                  </a:lnTo>
                  <a:lnTo>
                    <a:pt x="10398" y="31861"/>
                  </a:lnTo>
                  <a:lnTo>
                    <a:pt x="1481" y="56754"/>
                  </a:lnTo>
                  <a:lnTo>
                    <a:pt x="0" y="79958"/>
                  </a:lnTo>
                  <a:lnTo>
                    <a:pt x="3716" y="102591"/>
                  </a:lnTo>
                  <a:lnTo>
                    <a:pt x="11074" y="119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931279" y="2070563"/>
              <a:ext cx="753940" cy="888268"/>
            </a:xfrm>
            <a:custGeom>
              <a:avLst/>
              <a:gdLst/>
              <a:ahLst/>
              <a:cxnLst/>
              <a:rect l="0" t="0" r="0" b="0"/>
              <a:pathLst>
                <a:path w="753940" h="888268">
                  <a:moveTo>
                    <a:pt x="507621" y="12237"/>
                  </a:moveTo>
                  <a:lnTo>
                    <a:pt x="481872" y="14118"/>
                  </a:lnTo>
                  <a:lnTo>
                    <a:pt x="425646" y="29949"/>
                  </a:lnTo>
                  <a:lnTo>
                    <a:pt x="367230" y="65229"/>
                  </a:lnTo>
                  <a:lnTo>
                    <a:pt x="328425" y="91266"/>
                  </a:lnTo>
                  <a:lnTo>
                    <a:pt x="268976" y="144955"/>
                  </a:lnTo>
                  <a:lnTo>
                    <a:pt x="212225" y="205173"/>
                  </a:lnTo>
                  <a:lnTo>
                    <a:pt x="164732" y="264500"/>
                  </a:lnTo>
                  <a:lnTo>
                    <a:pt x="156965" y="274637"/>
                  </a:lnTo>
                  <a:lnTo>
                    <a:pt x="119331" y="336372"/>
                  </a:lnTo>
                  <a:lnTo>
                    <a:pt x="87579" y="393245"/>
                  </a:lnTo>
                  <a:lnTo>
                    <a:pt x="57601" y="455953"/>
                  </a:lnTo>
                  <a:lnTo>
                    <a:pt x="37742" y="513866"/>
                  </a:lnTo>
                  <a:lnTo>
                    <a:pt x="17438" y="569270"/>
                  </a:lnTo>
                  <a:lnTo>
                    <a:pt x="3932" y="626659"/>
                  </a:lnTo>
                  <a:lnTo>
                    <a:pt x="0" y="686251"/>
                  </a:lnTo>
                  <a:lnTo>
                    <a:pt x="3025" y="738148"/>
                  </a:lnTo>
                  <a:lnTo>
                    <a:pt x="26560" y="799075"/>
                  </a:lnTo>
                  <a:lnTo>
                    <a:pt x="54744" y="840683"/>
                  </a:lnTo>
                  <a:lnTo>
                    <a:pt x="88900" y="867257"/>
                  </a:lnTo>
                  <a:lnTo>
                    <a:pt x="135492" y="883922"/>
                  </a:lnTo>
                  <a:lnTo>
                    <a:pt x="194378" y="888267"/>
                  </a:lnTo>
                  <a:lnTo>
                    <a:pt x="249520" y="883444"/>
                  </a:lnTo>
                  <a:lnTo>
                    <a:pt x="305629" y="867555"/>
                  </a:lnTo>
                  <a:lnTo>
                    <a:pt x="361662" y="845208"/>
                  </a:lnTo>
                  <a:lnTo>
                    <a:pt x="422553" y="811367"/>
                  </a:lnTo>
                  <a:lnTo>
                    <a:pt x="483691" y="761529"/>
                  </a:lnTo>
                  <a:lnTo>
                    <a:pt x="540843" y="714265"/>
                  </a:lnTo>
                  <a:lnTo>
                    <a:pt x="596647" y="651405"/>
                  </a:lnTo>
                  <a:lnTo>
                    <a:pt x="642818" y="592244"/>
                  </a:lnTo>
                  <a:lnTo>
                    <a:pt x="681717" y="531858"/>
                  </a:lnTo>
                  <a:lnTo>
                    <a:pt x="712298" y="469973"/>
                  </a:lnTo>
                  <a:lnTo>
                    <a:pt x="731728" y="414895"/>
                  </a:lnTo>
                  <a:lnTo>
                    <a:pt x="746213" y="360158"/>
                  </a:lnTo>
                  <a:lnTo>
                    <a:pt x="753939" y="301183"/>
                  </a:lnTo>
                  <a:lnTo>
                    <a:pt x="753215" y="245448"/>
                  </a:lnTo>
                  <a:lnTo>
                    <a:pt x="744417" y="189233"/>
                  </a:lnTo>
                  <a:lnTo>
                    <a:pt x="727973" y="131764"/>
                  </a:lnTo>
                  <a:lnTo>
                    <a:pt x="691288" y="73555"/>
                  </a:lnTo>
                  <a:lnTo>
                    <a:pt x="665570" y="45516"/>
                  </a:lnTo>
                  <a:lnTo>
                    <a:pt x="629141" y="24555"/>
                  </a:lnTo>
                  <a:lnTo>
                    <a:pt x="572571" y="4805"/>
                  </a:lnTo>
                  <a:lnTo>
                    <a:pt x="509679" y="0"/>
                  </a:lnTo>
                  <a:lnTo>
                    <a:pt x="451700" y="8416"/>
                  </a:lnTo>
                  <a:lnTo>
                    <a:pt x="431421" y="122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6013450" y="2197763"/>
            <a:ext cx="569221" cy="564309"/>
          </a:xfrm>
          <a:custGeom>
            <a:avLst/>
            <a:gdLst/>
            <a:ahLst/>
            <a:cxnLst/>
            <a:rect l="0" t="0" r="0" b="0"/>
            <a:pathLst>
              <a:path w="569221" h="564309">
                <a:moveTo>
                  <a:pt x="25400" y="488287"/>
                </a:moveTo>
                <a:lnTo>
                  <a:pt x="31175" y="502790"/>
                </a:lnTo>
                <a:lnTo>
                  <a:pt x="37609" y="511431"/>
                </a:lnTo>
                <a:lnTo>
                  <a:pt x="90296" y="547020"/>
                </a:lnTo>
                <a:lnTo>
                  <a:pt x="133528" y="561432"/>
                </a:lnTo>
                <a:lnTo>
                  <a:pt x="195660" y="564308"/>
                </a:lnTo>
                <a:lnTo>
                  <a:pt x="247545" y="557564"/>
                </a:lnTo>
                <a:lnTo>
                  <a:pt x="296559" y="543505"/>
                </a:lnTo>
                <a:lnTo>
                  <a:pt x="320105" y="528122"/>
                </a:lnTo>
                <a:lnTo>
                  <a:pt x="325714" y="516104"/>
                </a:lnTo>
                <a:lnTo>
                  <a:pt x="327501" y="501356"/>
                </a:lnTo>
                <a:lnTo>
                  <a:pt x="323834" y="477891"/>
                </a:lnTo>
                <a:lnTo>
                  <a:pt x="306357" y="444140"/>
                </a:lnTo>
                <a:lnTo>
                  <a:pt x="249840" y="382566"/>
                </a:lnTo>
                <a:lnTo>
                  <a:pt x="190500" y="323187"/>
                </a:lnTo>
                <a:lnTo>
                  <a:pt x="148167" y="271394"/>
                </a:lnTo>
                <a:lnTo>
                  <a:pt x="143463" y="257364"/>
                </a:lnTo>
                <a:lnTo>
                  <a:pt x="142208" y="249672"/>
                </a:lnTo>
                <a:lnTo>
                  <a:pt x="144578" y="237362"/>
                </a:lnTo>
                <a:lnTo>
                  <a:pt x="147185" y="232103"/>
                </a:lnTo>
                <a:lnTo>
                  <a:pt x="155727" y="224380"/>
                </a:lnTo>
                <a:lnTo>
                  <a:pt x="197045" y="206934"/>
                </a:lnTo>
                <a:lnTo>
                  <a:pt x="235533" y="198090"/>
                </a:lnTo>
                <a:lnTo>
                  <a:pt x="276655" y="197143"/>
                </a:lnTo>
                <a:lnTo>
                  <a:pt x="335623" y="202160"/>
                </a:lnTo>
                <a:lnTo>
                  <a:pt x="395762" y="202515"/>
                </a:lnTo>
                <a:lnTo>
                  <a:pt x="454375" y="201830"/>
                </a:lnTo>
                <a:lnTo>
                  <a:pt x="514276" y="185530"/>
                </a:lnTo>
                <a:lnTo>
                  <a:pt x="532673" y="178526"/>
                </a:lnTo>
                <a:lnTo>
                  <a:pt x="542720" y="171640"/>
                </a:lnTo>
                <a:lnTo>
                  <a:pt x="550007" y="161994"/>
                </a:lnTo>
                <a:lnTo>
                  <a:pt x="566370" y="136024"/>
                </a:lnTo>
                <a:lnTo>
                  <a:pt x="569220" y="121940"/>
                </a:lnTo>
                <a:lnTo>
                  <a:pt x="566724" y="108155"/>
                </a:lnTo>
                <a:lnTo>
                  <a:pt x="549704" y="76357"/>
                </a:lnTo>
                <a:lnTo>
                  <a:pt x="531394" y="57067"/>
                </a:lnTo>
                <a:lnTo>
                  <a:pt x="513755" y="45840"/>
                </a:lnTo>
                <a:lnTo>
                  <a:pt x="450840" y="16568"/>
                </a:lnTo>
                <a:lnTo>
                  <a:pt x="417217" y="7608"/>
                </a:lnTo>
                <a:lnTo>
                  <a:pt x="357055" y="0"/>
                </a:lnTo>
                <a:lnTo>
                  <a:pt x="333532" y="945"/>
                </a:lnTo>
                <a:lnTo>
                  <a:pt x="322038" y="6166"/>
                </a:lnTo>
                <a:lnTo>
                  <a:pt x="319115" y="10240"/>
                </a:lnTo>
                <a:lnTo>
                  <a:pt x="317871" y="15072"/>
                </a:lnTo>
                <a:lnTo>
                  <a:pt x="317747" y="20411"/>
                </a:lnTo>
                <a:lnTo>
                  <a:pt x="319781" y="24675"/>
                </a:lnTo>
                <a:lnTo>
                  <a:pt x="327686" y="31295"/>
                </a:lnTo>
                <a:lnTo>
                  <a:pt x="387416" y="54337"/>
                </a:lnTo>
                <a:lnTo>
                  <a:pt x="424750" y="67773"/>
                </a:lnTo>
                <a:lnTo>
                  <a:pt x="448363" y="86492"/>
                </a:lnTo>
                <a:lnTo>
                  <a:pt x="450603" y="91307"/>
                </a:lnTo>
                <a:lnTo>
                  <a:pt x="451210" y="102301"/>
                </a:lnTo>
                <a:lnTo>
                  <a:pt x="448974" y="106785"/>
                </a:lnTo>
                <a:lnTo>
                  <a:pt x="440844" y="113649"/>
                </a:lnTo>
                <a:lnTo>
                  <a:pt x="424367" y="121480"/>
                </a:lnTo>
                <a:lnTo>
                  <a:pt x="370106" y="126053"/>
                </a:lnTo>
                <a:lnTo>
                  <a:pt x="311132" y="126320"/>
                </a:lnTo>
                <a:lnTo>
                  <a:pt x="251882" y="126336"/>
                </a:lnTo>
                <a:lnTo>
                  <a:pt x="204454" y="129708"/>
                </a:lnTo>
                <a:lnTo>
                  <a:pt x="147423" y="147318"/>
                </a:lnTo>
                <a:lnTo>
                  <a:pt x="105051" y="175133"/>
                </a:lnTo>
                <a:lnTo>
                  <a:pt x="87752" y="192682"/>
                </a:lnTo>
                <a:lnTo>
                  <a:pt x="74490" y="221962"/>
                </a:lnTo>
                <a:lnTo>
                  <a:pt x="70257" y="268558"/>
                </a:lnTo>
                <a:lnTo>
                  <a:pt x="73342" y="290303"/>
                </a:lnTo>
                <a:lnTo>
                  <a:pt x="82095" y="310151"/>
                </a:lnTo>
                <a:lnTo>
                  <a:pt x="118576" y="352701"/>
                </a:lnTo>
                <a:lnTo>
                  <a:pt x="179865" y="407853"/>
                </a:lnTo>
                <a:lnTo>
                  <a:pt x="201076" y="432391"/>
                </a:lnTo>
                <a:lnTo>
                  <a:pt x="210410" y="450559"/>
                </a:lnTo>
                <a:lnTo>
                  <a:pt x="214273" y="472718"/>
                </a:lnTo>
                <a:lnTo>
                  <a:pt x="211414" y="485130"/>
                </a:lnTo>
                <a:lnTo>
                  <a:pt x="208676" y="490416"/>
                </a:lnTo>
                <a:lnTo>
                  <a:pt x="199989" y="498170"/>
                </a:lnTo>
                <a:lnTo>
                  <a:pt x="177166" y="508897"/>
                </a:lnTo>
                <a:lnTo>
                  <a:pt x="164818" y="509677"/>
                </a:lnTo>
                <a:lnTo>
                  <a:pt x="139645" y="504428"/>
                </a:lnTo>
                <a:lnTo>
                  <a:pt x="82375" y="477864"/>
                </a:lnTo>
                <a:lnTo>
                  <a:pt x="36209" y="464778"/>
                </a:lnTo>
                <a:lnTo>
                  <a:pt x="14021" y="465329"/>
                </a:lnTo>
                <a:lnTo>
                  <a:pt x="7231" y="466632"/>
                </a:lnTo>
                <a:lnTo>
                  <a:pt x="3409" y="468911"/>
                </a:lnTo>
                <a:lnTo>
                  <a:pt x="1567" y="471842"/>
                </a:lnTo>
                <a:lnTo>
                  <a:pt x="0" y="4819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251200" y="2984500"/>
            <a:ext cx="355601" cy="38101"/>
            <a:chOff x="3251200" y="2984500"/>
            <a:chExt cx="355601" cy="38101"/>
          </a:xfrm>
        </p:grpSpPr>
        <p:sp>
          <p:nvSpPr>
            <p:cNvPr id="79" name="Freeform 78"/>
            <p:cNvSpPr/>
            <p:nvPr/>
          </p:nvSpPr>
          <p:spPr>
            <a:xfrm>
              <a:off x="3600450" y="2984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251200" y="3009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Freeform 81"/>
          <p:cNvSpPr/>
          <p:nvPr/>
        </p:nvSpPr>
        <p:spPr>
          <a:xfrm>
            <a:off x="3505200" y="31305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3403600" y="1860550"/>
            <a:ext cx="990601" cy="590551"/>
            <a:chOff x="3403600" y="1860550"/>
            <a:chExt cx="990601" cy="590551"/>
          </a:xfrm>
        </p:grpSpPr>
        <p:sp>
          <p:nvSpPr>
            <p:cNvPr id="83" name="Freeform 82"/>
            <p:cNvSpPr/>
            <p:nvPr/>
          </p:nvSpPr>
          <p:spPr>
            <a:xfrm>
              <a:off x="4216400" y="1860550"/>
              <a:ext cx="31751" cy="285751"/>
            </a:xfrm>
            <a:custGeom>
              <a:avLst/>
              <a:gdLst/>
              <a:ahLst/>
              <a:cxnLst/>
              <a:rect l="0" t="0" r="0" b="0"/>
              <a:pathLst>
                <a:path w="31751" h="285751">
                  <a:moveTo>
                    <a:pt x="31750" y="0"/>
                  </a:moveTo>
                  <a:lnTo>
                    <a:pt x="15449" y="56090"/>
                  </a:lnTo>
                  <a:lnTo>
                    <a:pt x="3969" y="113970"/>
                  </a:lnTo>
                  <a:lnTo>
                    <a:pt x="232" y="169562"/>
                  </a:lnTo>
                  <a:lnTo>
                    <a:pt x="14" y="230495"/>
                  </a:lnTo>
                  <a:lnTo>
                    <a:pt x="0" y="285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121150" y="1879600"/>
              <a:ext cx="273051" cy="209551"/>
            </a:xfrm>
            <a:custGeom>
              <a:avLst/>
              <a:gdLst/>
              <a:ahLst/>
              <a:cxnLst/>
              <a:rect l="0" t="0" r="0" b="0"/>
              <a:pathLst>
                <a:path w="273051" h="209551">
                  <a:moveTo>
                    <a:pt x="273050" y="0"/>
                  </a:moveTo>
                  <a:lnTo>
                    <a:pt x="213260" y="46610"/>
                  </a:lnTo>
                  <a:lnTo>
                    <a:pt x="151487" y="99222"/>
                  </a:lnTo>
                  <a:lnTo>
                    <a:pt x="93799" y="146047"/>
                  </a:lnTo>
                  <a:lnTo>
                    <a:pt x="30453" y="192617"/>
                  </a:lnTo>
                  <a:lnTo>
                    <a:pt x="17176" y="203906"/>
                  </a:lnTo>
                  <a:lnTo>
                    <a:pt x="0" y="209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467100" y="2120900"/>
              <a:ext cx="63501" cy="228601"/>
            </a:xfrm>
            <a:custGeom>
              <a:avLst/>
              <a:gdLst/>
              <a:ahLst/>
              <a:cxnLst/>
              <a:rect l="0" t="0" r="0" b="0"/>
              <a:pathLst>
                <a:path w="63501" h="228601">
                  <a:moveTo>
                    <a:pt x="63500" y="0"/>
                  </a:moveTo>
                  <a:lnTo>
                    <a:pt x="54066" y="15914"/>
                  </a:lnTo>
                  <a:lnTo>
                    <a:pt x="33896" y="76091"/>
                  </a:lnTo>
                  <a:lnTo>
                    <a:pt x="14817" y="133347"/>
                  </a:lnTo>
                  <a:lnTo>
                    <a:pt x="1881" y="179681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403600" y="2159000"/>
              <a:ext cx="215901" cy="114301"/>
            </a:xfrm>
            <a:custGeom>
              <a:avLst/>
              <a:gdLst/>
              <a:ahLst/>
              <a:cxnLst/>
              <a:rect l="0" t="0" r="0" b="0"/>
              <a:pathLst>
                <a:path w="215901" h="114301">
                  <a:moveTo>
                    <a:pt x="215900" y="0"/>
                  </a:moveTo>
                  <a:lnTo>
                    <a:pt x="158603" y="24125"/>
                  </a:lnTo>
                  <a:lnTo>
                    <a:pt x="95247" y="52633"/>
                  </a:lnTo>
                  <a:lnTo>
                    <a:pt x="31750" y="90380"/>
                  </a:lnTo>
                  <a:lnTo>
                    <a:pt x="14111" y="99373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50585" y="2266950"/>
              <a:ext cx="18166" cy="184151"/>
            </a:xfrm>
            <a:custGeom>
              <a:avLst/>
              <a:gdLst/>
              <a:ahLst/>
              <a:cxnLst/>
              <a:rect l="0" t="0" r="0" b="0"/>
              <a:pathLst>
                <a:path w="18166" h="184151">
                  <a:moveTo>
                    <a:pt x="18165" y="0"/>
                  </a:moveTo>
                  <a:lnTo>
                    <a:pt x="13139" y="22604"/>
                  </a:lnTo>
                  <a:lnTo>
                    <a:pt x="6105" y="81161"/>
                  </a:lnTo>
                  <a:lnTo>
                    <a:pt x="23" y="142728"/>
                  </a:lnTo>
                  <a:lnTo>
                    <a:pt x="0" y="173041"/>
                  </a:lnTo>
                  <a:lnTo>
                    <a:pt x="1116" y="176744"/>
                  </a:lnTo>
                  <a:lnTo>
                    <a:pt x="5465" y="184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873500" y="2292350"/>
              <a:ext cx="222251" cy="107951"/>
            </a:xfrm>
            <a:custGeom>
              <a:avLst/>
              <a:gdLst/>
              <a:ahLst/>
              <a:cxnLst/>
              <a:rect l="0" t="0" r="0" b="0"/>
              <a:pathLst>
                <a:path w="222251" h="107951">
                  <a:moveTo>
                    <a:pt x="222250" y="0"/>
                  </a:moveTo>
                  <a:lnTo>
                    <a:pt x="196502" y="1881"/>
                  </a:lnTo>
                  <a:lnTo>
                    <a:pt x="177697" y="8789"/>
                  </a:lnTo>
                  <a:lnTo>
                    <a:pt x="119766" y="42637"/>
                  </a:lnTo>
                  <a:lnTo>
                    <a:pt x="58010" y="74353"/>
                  </a:lnTo>
                  <a:lnTo>
                    <a:pt x="0" y="107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9533" y="171450"/>
            <a:ext cx="1526118" cy="358371"/>
            <a:chOff x="499533" y="171450"/>
            <a:chExt cx="1526118" cy="358371"/>
          </a:xfrm>
        </p:grpSpPr>
        <p:sp>
          <p:nvSpPr>
            <p:cNvPr id="90" name="Freeform 89"/>
            <p:cNvSpPr/>
            <p:nvPr/>
          </p:nvSpPr>
          <p:spPr>
            <a:xfrm>
              <a:off x="499533" y="226895"/>
              <a:ext cx="186268" cy="302926"/>
            </a:xfrm>
            <a:custGeom>
              <a:avLst/>
              <a:gdLst/>
              <a:ahLst/>
              <a:cxnLst/>
              <a:rect l="0" t="0" r="0" b="0"/>
              <a:pathLst>
                <a:path w="186268" h="302926">
                  <a:moveTo>
                    <a:pt x="46567" y="71555"/>
                  </a:moveTo>
                  <a:lnTo>
                    <a:pt x="29560" y="132009"/>
                  </a:lnTo>
                  <a:lnTo>
                    <a:pt x="14813" y="192151"/>
                  </a:lnTo>
                  <a:lnTo>
                    <a:pt x="0" y="254840"/>
                  </a:lnTo>
                  <a:lnTo>
                    <a:pt x="392" y="278967"/>
                  </a:lnTo>
                  <a:lnTo>
                    <a:pt x="1673" y="281091"/>
                  </a:lnTo>
                  <a:lnTo>
                    <a:pt x="3232" y="279684"/>
                  </a:lnTo>
                  <a:lnTo>
                    <a:pt x="19094" y="221862"/>
                  </a:lnTo>
                  <a:lnTo>
                    <a:pt x="35985" y="160229"/>
                  </a:lnTo>
                  <a:lnTo>
                    <a:pt x="57943" y="98518"/>
                  </a:lnTo>
                  <a:lnTo>
                    <a:pt x="82844" y="47129"/>
                  </a:lnTo>
                  <a:lnTo>
                    <a:pt x="107976" y="16979"/>
                  </a:lnTo>
                  <a:lnTo>
                    <a:pt x="124029" y="7328"/>
                  </a:lnTo>
                  <a:lnTo>
                    <a:pt x="142191" y="0"/>
                  </a:lnTo>
                  <a:lnTo>
                    <a:pt x="147711" y="1274"/>
                  </a:lnTo>
                  <a:lnTo>
                    <a:pt x="157607" y="10215"/>
                  </a:lnTo>
                  <a:lnTo>
                    <a:pt x="167741" y="31116"/>
                  </a:lnTo>
                  <a:lnTo>
                    <a:pt x="183352" y="94374"/>
                  </a:lnTo>
                  <a:lnTo>
                    <a:pt x="185883" y="154601"/>
                  </a:lnTo>
                  <a:lnTo>
                    <a:pt x="179777" y="214905"/>
                  </a:lnTo>
                  <a:lnTo>
                    <a:pt x="174524" y="252370"/>
                  </a:lnTo>
                  <a:lnTo>
                    <a:pt x="182489" y="298980"/>
                  </a:lnTo>
                  <a:lnTo>
                    <a:pt x="183749" y="302194"/>
                  </a:lnTo>
                  <a:lnTo>
                    <a:pt x="184588" y="302925"/>
                  </a:lnTo>
                  <a:lnTo>
                    <a:pt x="186267" y="300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0700" y="4191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61803" y="10473"/>
                  </a:lnTo>
                  <a:lnTo>
                    <a:pt x="114512" y="1867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93750" y="366479"/>
              <a:ext cx="177801" cy="128822"/>
            </a:xfrm>
            <a:custGeom>
              <a:avLst/>
              <a:gdLst/>
              <a:ahLst/>
              <a:cxnLst/>
              <a:rect l="0" t="0" r="0" b="0"/>
              <a:pathLst>
                <a:path w="177801" h="128822">
                  <a:moveTo>
                    <a:pt x="0" y="46271"/>
                  </a:moveTo>
                  <a:lnTo>
                    <a:pt x="1881" y="72019"/>
                  </a:lnTo>
                  <a:lnTo>
                    <a:pt x="14927" y="116141"/>
                  </a:lnTo>
                  <a:lnTo>
                    <a:pt x="17007" y="117546"/>
                  </a:lnTo>
                  <a:lnTo>
                    <a:pt x="19099" y="115660"/>
                  </a:lnTo>
                  <a:lnTo>
                    <a:pt x="45009" y="58236"/>
                  </a:lnTo>
                  <a:lnTo>
                    <a:pt x="69899" y="16895"/>
                  </a:lnTo>
                  <a:lnTo>
                    <a:pt x="79044" y="7815"/>
                  </a:lnTo>
                  <a:lnTo>
                    <a:pt x="90164" y="1428"/>
                  </a:lnTo>
                  <a:lnTo>
                    <a:pt x="102162" y="0"/>
                  </a:lnTo>
                  <a:lnTo>
                    <a:pt x="113844" y="2423"/>
                  </a:lnTo>
                  <a:lnTo>
                    <a:pt x="123740" y="8203"/>
                  </a:lnTo>
                  <a:lnTo>
                    <a:pt x="130960" y="17358"/>
                  </a:lnTo>
                  <a:lnTo>
                    <a:pt x="152338" y="77703"/>
                  </a:lnTo>
                  <a:lnTo>
                    <a:pt x="163681" y="109024"/>
                  </a:lnTo>
                  <a:lnTo>
                    <a:pt x="177800" y="128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73150" y="4064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5958" y="51461"/>
                  </a:lnTo>
                  <a:lnTo>
                    <a:pt x="12700" y="95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900" y="33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220524" y="353728"/>
              <a:ext cx="246327" cy="138511"/>
            </a:xfrm>
            <a:custGeom>
              <a:avLst/>
              <a:gdLst/>
              <a:ahLst/>
              <a:cxnLst/>
              <a:rect l="0" t="0" r="0" b="0"/>
              <a:pathLst>
                <a:path w="246327" h="138511">
                  <a:moveTo>
                    <a:pt x="5026" y="71722"/>
                  </a:moveTo>
                  <a:lnTo>
                    <a:pt x="0" y="94326"/>
                  </a:lnTo>
                  <a:lnTo>
                    <a:pt x="950" y="115344"/>
                  </a:lnTo>
                  <a:lnTo>
                    <a:pt x="4625" y="127798"/>
                  </a:lnTo>
                  <a:lnTo>
                    <a:pt x="10963" y="138037"/>
                  </a:lnTo>
                  <a:lnTo>
                    <a:pt x="13923" y="138510"/>
                  </a:lnTo>
                  <a:lnTo>
                    <a:pt x="16602" y="136003"/>
                  </a:lnTo>
                  <a:lnTo>
                    <a:pt x="25971" y="115072"/>
                  </a:lnTo>
                  <a:lnTo>
                    <a:pt x="30871" y="57168"/>
                  </a:lnTo>
                  <a:lnTo>
                    <a:pt x="36124" y="35660"/>
                  </a:lnTo>
                  <a:lnTo>
                    <a:pt x="50183" y="15393"/>
                  </a:lnTo>
                  <a:lnTo>
                    <a:pt x="54181" y="10886"/>
                  </a:lnTo>
                  <a:lnTo>
                    <a:pt x="58963" y="8587"/>
                  </a:lnTo>
                  <a:lnTo>
                    <a:pt x="69920" y="7914"/>
                  </a:lnTo>
                  <a:lnTo>
                    <a:pt x="74394" y="10133"/>
                  </a:lnTo>
                  <a:lnTo>
                    <a:pt x="81247" y="18244"/>
                  </a:lnTo>
                  <a:lnTo>
                    <a:pt x="89072" y="34710"/>
                  </a:lnTo>
                  <a:lnTo>
                    <a:pt x="96871" y="77285"/>
                  </a:lnTo>
                  <a:lnTo>
                    <a:pt x="99417" y="79664"/>
                  </a:lnTo>
                  <a:lnTo>
                    <a:pt x="102526" y="79133"/>
                  </a:lnTo>
                  <a:lnTo>
                    <a:pt x="106009" y="76663"/>
                  </a:lnTo>
                  <a:lnTo>
                    <a:pt x="111761" y="68274"/>
                  </a:lnTo>
                  <a:lnTo>
                    <a:pt x="140693" y="21493"/>
                  </a:lnTo>
                  <a:lnTo>
                    <a:pt x="153958" y="7607"/>
                  </a:lnTo>
                  <a:lnTo>
                    <a:pt x="165057" y="1364"/>
                  </a:lnTo>
                  <a:lnTo>
                    <a:pt x="177045" y="0"/>
                  </a:lnTo>
                  <a:lnTo>
                    <a:pt x="183205" y="624"/>
                  </a:lnTo>
                  <a:lnTo>
                    <a:pt x="188018" y="3157"/>
                  </a:lnTo>
                  <a:lnTo>
                    <a:pt x="195246" y="11615"/>
                  </a:lnTo>
                  <a:lnTo>
                    <a:pt x="208525" y="72951"/>
                  </a:lnTo>
                  <a:lnTo>
                    <a:pt x="216546" y="95605"/>
                  </a:lnTo>
                  <a:lnTo>
                    <a:pt x="220123" y="102460"/>
                  </a:lnTo>
                  <a:lnTo>
                    <a:pt x="229741" y="111959"/>
                  </a:lnTo>
                  <a:lnTo>
                    <a:pt x="246326" y="1225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85558" y="364598"/>
              <a:ext cx="217843" cy="98817"/>
            </a:xfrm>
            <a:custGeom>
              <a:avLst/>
              <a:gdLst/>
              <a:ahLst/>
              <a:cxnLst/>
              <a:rect l="0" t="0" r="0" b="0"/>
              <a:pathLst>
                <a:path w="217843" h="98817">
                  <a:moveTo>
                    <a:pt x="116242" y="10052"/>
                  </a:moveTo>
                  <a:lnTo>
                    <a:pt x="109500" y="3310"/>
                  </a:lnTo>
                  <a:lnTo>
                    <a:pt x="96783" y="0"/>
                  </a:lnTo>
                  <a:lnTo>
                    <a:pt x="73552" y="18"/>
                  </a:lnTo>
                  <a:lnTo>
                    <a:pt x="43369" y="9716"/>
                  </a:lnTo>
                  <a:lnTo>
                    <a:pt x="11072" y="38959"/>
                  </a:lnTo>
                  <a:lnTo>
                    <a:pt x="1276" y="55541"/>
                  </a:lnTo>
                  <a:lnTo>
                    <a:pt x="0" y="69545"/>
                  </a:lnTo>
                  <a:lnTo>
                    <a:pt x="2490" y="83766"/>
                  </a:lnTo>
                  <a:lnTo>
                    <a:pt x="8300" y="94790"/>
                  </a:lnTo>
                  <a:lnTo>
                    <a:pt x="13942" y="97588"/>
                  </a:lnTo>
                  <a:lnTo>
                    <a:pt x="29618" y="98816"/>
                  </a:lnTo>
                  <a:lnTo>
                    <a:pt x="51535" y="95541"/>
                  </a:lnTo>
                  <a:lnTo>
                    <a:pt x="71434" y="83360"/>
                  </a:lnTo>
                  <a:lnTo>
                    <a:pt x="117377" y="40583"/>
                  </a:lnTo>
                  <a:lnTo>
                    <a:pt x="140136" y="6966"/>
                  </a:lnTo>
                  <a:lnTo>
                    <a:pt x="142049" y="5878"/>
                  </a:lnTo>
                  <a:lnTo>
                    <a:pt x="142619" y="7269"/>
                  </a:lnTo>
                  <a:lnTo>
                    <a:pt x="142476" y="34772"/>
                  </a:lnTo>
                  <a:lnTo>
                    <a:pt x="145070" y="47850"/>
                  </a:lnTo>
                  <a:lnTo>
                    <a:pt x="152338" y="58836"/>
                  </a:lnTo>
                  <a:lnTo>
                    <a:pt x="157239" y="63741"/>
                  </a:lnTo>
                  <a:lnTo>
                    <a:pt x="170211" y="69192"/>
                  </a:lnTo>
                  <a:lnTo>
                    <a:pt x="177621" y="70645"/>
                  </a:lnTo>
                  <a:lnTo>
                    <a:pt x="193381" y="68497"/>
                  </a:lnTo>
                  <a:lnTo>
                    <a:pt x="217842" y="60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943100" y="171450"/>
              <a:ext cx="82551" cy="260351"/>
            </a:xfrm>
            <a:custGeom>
              <a:avLst/>
              <a:gdLst/>
              <a:ahLst/>
              <a:cxnLst/>
              <a:rect l="0" t="0" r="0" b="0"/>
              <a:pathLst>
                <a:path w="82551" h="260351">
                  <a:moveTo>
                    <a:pt x="0" y="0"/>
                  </a:moveTo>
                  <a:lnTo>
                    <a:pt x="16301" y="56090"/>
                  </a:lnTo>
                  <a:lnTo>
                    <a:pt x="22314" y="119437"/>
                  </a:lnTo>
                  <a:lnTo>
                    <a:pt x="30994" y="175155"/>
                  </a:lnTo>
                  <a:lnTo>
                    <a:pt x="59946" y="234881"/>
                  </a:lnTo>
                  <a:lnTo>
                    <a:pt x="71462" y="251863"/>
                  </a:lnTo>
                  <a:lnTo>
                    <a:pt x="82550" y="260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004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-25400"/>
            <a:ext cx="7193915" cy="4242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9381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20931" y="438161"/>
            <a:ext cx="5972908" cy="3136890"/>
          </a:xfrm>
          <a:custGeom>
            <a:avLst/>
            <a:gdLst/>
            <a:ahLst/>
            <a:cxnLst/>
            <a:rect l="0" t="0" r="0" b="0"/>
            <a:pathLst>
              <a:path w="5972908" h="3136890">
                <a:moveTo>
                  <a:pt x="2393819" y="31739"/>
                </a:moveTo>
                <a:lnTo>
                  <a:pt x="2353342" y="20755"/>
                </a:lnTo>
                <a:lnTo>
                  <a:pt x="2313778" y="19971"/>
                </a:lnTo>
                <a:lnTo>
                  <a:pt x="2255032" y="25010"/>
                </a:lnTo>
                <a:lnTo>
                  <a:pt x="2191535" y="30834"/>
                </a:lnTo>
                <a:lnTo>
                  <a:pt x="2133071" y="36050"/>
                </a:lnTo>
                <a:lnTo>
                  <a:pt x="2075281" y="42996"/>
                </a:lnTo>
                <a:lnTo>
                  <a:pt x="2020402" y="49338"/>
                </a:lnTo>
                <a:lnTo>
                  <a:pt x="1961570" y="55688"/>
                </a:lnTo>
                <a:lnTo>
                  <a:pt x="1905387" y="62038"/>
                </a:lnTo>
                <a:lnTo>
                  <a:pt x="1845633" y="68871"/>
                </a:lnTo>
                <a:lnTo>
                  <a:pt x="1786337" y="79908"/>
                </a:lnTo>
                <a:lnTo>
                  <a:pt x="1727069" y="87411"/>
                </a:lnTo>
                <a:lnTo>
                  <a:pt x="1671243" y="95667"/>
                </a:lnTo>
                <a:lnTo>
                  <a:pt x="1614209" y="106095"/>
                </a:lnTo>
                <a:lnTo>
                  <a:pt x="1556958" y="116669"/>
                </a:lnTo>
                <a:lnTo>
                  <a:pt x="1495347" y="131238"/>
                </a:lnTo>
                <a:lnTo>
                  <a:pt x="1437128" y="143924"/>
                </a:lnTo>
                <a:lnTo>
                  <a:pt x="1376931" y="158739"/>
                </a:lnTo>
                <a:lnTo>
                  <a:pt x="1314415" y="175672"/>
                </a:lnTo>
                <a:lnTo>
                  <a:pt x="1260195" y="192370"/>
                </a:lnTo>
                <a:lnTo>
                  <a:pt x="1199727" y="216054"/>
                </a:lnTo>
                <a:lnTo>
                  <a:pt x="1140256" y="234396"/>
                </a:lnTo>
                <a:lnTo>
                  <a:pt x="1126186" y="239637"/>
                </a:lnTo>
                <a:lnTo>
                  <a:pt x="1062749" y="269461"/>
                </a:lnTo>
                <a:lnTo>
                  <a:pt x="1000415" y="298477"/>
                </a:lnTo>
                <a:lnTo>
                  <a:pt x="939859" y="331446"/>
                </a:lnTo>
                <a:lnTo>
                  <a:pt x="879011" y="364097"/>
                </a:lnTo>
                <a:lnTo>
                  <a:pt x="819165" y="401048"/>
                </a:lnTo>
                <a:lnTo>
                  <a:pt x="755688" y="442288"/>
                </a:lnTo>
                <a:lnTo>
                  <a:pt x="698373" y="480470"/>
                </a:lnTo>
                <a:lnTo>
                  <a:pt x="640631" y="522806"/>
                </a:lnTo>
                <a:lnTo>
                  <a:pt x="582735" y="567020"/>
                </a:lnTo>
                <a:lnTo>
                  <a:pt x="519965" y="622368"/>
                </a:lnTo>
                <a:lnTo>
                  <a:pt x="462085" y="672661"/>
                </a:lnTo>
                <a:lnTo>
                  <a:pt x="400021" y="730896"/>
                </a:lnTo>
                <a:lnTo>
                  <a:pt x="347668" y="788724"/>
                </a:lnTo>
                <a:lnTo>
                  <a:pt x="295553" y="851493"/>
                </a:lnTo>
                <a:lnTo>
                  <a:pt x="237897" y="914657"/>
                </a:lnTo>
                <a:lnTo>
                  <a:pt x="194619" y="973530"/>
                </a:lnTo>
                <a:lnTo>
                  <a:pt x="154151" y="1035073"/>
                </a:lnTo>
                <a:lnTo>
                  <a:pt x="119579" y="1098540"/>
                </a:lnTo>
                <a:lnTo>
                  <a:pt x="88650" y="1159391"/>
                </a:lnTo>
                <a:lnTo>
                  <a:pt x="61365" y="1221464"/>
                </a:lnTo>
                <a:lnTo>
                  <a:pt x="39438" y="1283994"/>
                </a:lnTo>
                <a:lnTo>
                  <a:pt x="21629" y="1341031"/>
                </a:lnTo>
                <a:lnTo>
                  <a:pt x="8135" y="1404152"/>
                </a:lnTo>
                <a:lnTo>
                  <a:pt x="1361" y="1466911"/>
                </a:lnTo>
                <a:lnTo>
                  <a:pt x="0" y="1528464"/>
                </a:lnTo>
                <a:lnTo>
                  <a:pt x="5344" y="1584029"/>
                </a:lnTo>
                <a:lnTo>
                  <a:pt x="10532" y="1643965"/>
                </a:lnTo>
                <a:lnTo>
                  <a:pt x="15860" y="1706941"/>
                </a:lnTo>
                <a:lnTo>
                  <a:pt x="23809" y="1763350"/>
                </a:lnTo>
                <a:lnTo>
                  <a:pt x="36126" y="1822449"/>
                </a:lnTo>
                <a:lnTo>
                  <a:pt x="48728" y="1884411"/>
                </a:lnTo>
                <a:lnTo>
                  <a:pt x="65493" y="1946111"/>
                </a:lnTo>
                <a:lnTo>
                  <a:pt x="84667" y="2003820"/>
                </a:lnTo>
                <a:lnTo>
                  <a:pt x="112347" y="2066119"/>
                </a:lnTo>
                <a:lnTo>
                  <a:pt x="158998" y="2124418"/>
                </a:lnTo>
                <a:lnTo>
                  <a:pt x="212408" y="2186412"/>
                </a:lnTo>
                <a:lnTo>
                  <a:pt x="259073" y="2230242"/>
                </a:lnTo>
                <a:lnTo>
                  <a:pt x="317768" y="2274624"/>
                </a:lnTo>
                <a:lnTo>
                  <a:pt x="354168" y="2304395"/>
                </a:lnTo>
                <a:lnTo>
                  <a:pt x="415845" y="2341959"/>
                </a:lnTo>
                <a:lnTo>
                  <a:pt x="474667" y="2376340"/>
                </a:lnTo>
                <a:lnTo>
                  <a:pt x="490270" y="2386137"/>
                </a:lnTo>
                <a:lnTo>
                  <a:pt x="548404" y="2415297"/>
                </a:lnTo>
                <a:lnTo>
                  <a:pt x="606592" y="2444750"/>
                </a:lnTo>
                <a:lnTo>
                  <a:pt x="664685" y="2471002"/>
                </a:lnTo>
                <a:lnTo>
                  <a:pt x="727396" y="2505150"/>
                </a:lnTo>
                <a:lnTo>
                  <a:pt x="766098" y="2522549"/>
                </a:lnTo>
                <a:lnTo>
                  <a:pt x="782172" y="2532235"/>
                </a:lnTo>
                <a:lnTo>
                  <a:pt x="844441" y="2554781"/>
                </a:lnTo>
                <a:lnTo>
                  <a:pt x="907919" y="2582148"/>
                </a:lnTo>
                <a:lnTo>
                  <a:pt x="969433" y="2607129"/>
                </a:lnTo>
                <a:lnTo>
                  <a:pt x="1028517" y="2632518"/>
                </a:lnTo>
                <a:lnTo>
                  <a:pt x="1085718" y="2657918"/>
                </a:lnTo>
                <a:lnTo>
                  <a:pt x="1142869" y="2683318"/>
                </a:lnTo>
                <a:lnTo>
                  <a:pt x="1204383" y="2708718"/>
                </a:lnTo>
                <a:lnTo>
                  <a:pt x="1267831" y="2732721"/>
                </a:lnTo>
                <a:lnTo>
                  <a:pt x="1331330" y="2758084"/>
                </a:lnTo>
                <a:lnTo>
                  <a:pt x="1394830" y="2779825"/>
                </a:lnTo>
                <a:lnTo>
                  <a:pt x="1456428" y="2802192"/>
                </a:lnTo>
                <a:lnTo>
                  <a:pt x="1517923" y="2824405"/>
                </a:lnTo>
                <a:lnTo>
                  <a:pt x="1579506" y="2842620"/>
                </a:lnTo>
                <a:lnTo>
                  <a:pt x="1638204" y="2862512"/>
                </a:lnTo>
                <a:lnTo>
                  <a:pt x="1697438" y="2878578"/>
                </a:lnTo>
                <a:lnTo>
                  <a:pt x="1756702" y="2893468"/>
                </a:lnTo>
                <a:lnTo>
                  <a:pt x="1811866" y="2906172"/>
                </a:lnTo>
                <a:lnTo>
                  <a:pt x="1873003" y="2920989"/>
                </a:lnTo>
                <a:lnTo>
                  <a:pt x="1932379" y="2935806"/>
                </a:lnTo>
                <a:lnTo>
                  <a:pt x="1988652" y="2948506"/>
                </a:lnTo>
                <a:lnTo>
                  <a:pt x="2045726" y="2961206"/>
                </a:lnTo>
                <a:lnTo>
                  <a:pt x="2102869" y="2973906"/>
                </a:lnTo>
                <a:lnTo>
                  <a:pt x="2163389" y="2986606"/>
                </a:lnTo>
                <a:lnTo>
                  <a:pt x="2221160" y="2995935"/>
                </a:lnTo>
                <a:lnTo>
                  <a:pt x="2283832" y="3005917"/>
                </a:lnTo>
                <a:lnTo>
                  <a:pt x="2343888" y="3018379"/>
                </a:lnTo>
                <a:lnTo>
                  <a:pt x="2404664" y="3031058"/>
                </a:lnTo>
                <a:lnTo>
                  <a:pt x="2465829" y="3040385"/>
                </a:lnTo>
                <a:lnTo>
                  <a:pt x="2520546" y="3048381"/>
                </a:lnTo>
                <a:lnTo>
                  <a:pt x="2582414" y="3058842"/>
                </a:lnTo>
                <a:lnTo>
                  <a:pt x="2641859" y="3067434"/>
                </a:lnTo>
                <a:lnTo>
                  <a:pt x="2705003" y="3074748"/>
                </a:lnTo>
                <a:lnTo>
                  <a:pt x="2768472" y="3081182"/>
                </a:lnTo>
                <a:lnTo>
                  <a:pt x="2831969" y="3087540"/>
                </a:lnTo>
                <a:lnTo>
                  <a:pt x="2889250" y="3092499"/>
                </a:lnTo>
                <a:lnTo>
                  <a:pt x="2943891" y="3097821"/>
                </a:lnTo>
                <a:lnTo>
                  <a:pt x="3005533" y="3098704"/>
                </a:lnTo>
                <a:lnTo>
                  <a:pt x="3060290" y="3103804"/>
                </a:lnTo>
                <a:lnTo>
                  <a:pt x="3113449" y="3105669"/>
                </a:lnTo>
                <a:lnTo>
                  <a:pt x="3166397" y="3110583"/>
                </a:lnTo>
                <a:lnTo>
                  <a:pt x="3221200" y="3111370"/>
                </a:lnTo>
                <a:lnTo>
                  <a:pt x="3277997" y="3115837"/>
                </a:lnTo>
                <a:lnTo>
                  <a:pt x="3331425" y="3117575"/>
                </a:lnTo>
                <a:lnTo>
                  <a:pt x="3389435" y="3117804"/>
                </a:lnTo>
                <a:lnTo>
                  <a:pt x="3444215" y="3117834"/>
                </a:lnTo>
                <a:lnTo>
                  <a:pt x="3502046" y="3121209"/>
                </a:lnTo>
                <a:lnTo>
                  <a:pt x="3555750" y="3123797"/>
                </a:lnTo>
                <a:lnTo>
                  <a:pt x="3609475" y="3124137"/>
                </a:lnTo>
                <a:lnTo>
                  <a:pt x="3667168" y="3124182"/>
                </a:lnTo>
                <a:lnTo>
                  <a:pt x="3720853" y="3129214"/>
                </a:lnTo>
                <a:lnTo>
                  <a:pt x="3774576" y="3130365"/>
                </a:lnTo>
                <a:lnTo>
                  <a:pt x="3832268" y="3133887"/>
                </a:lnTo>
                <a:lnTo>
                  <a:pt x="3885953" y="3136494"/>
                </a:lnTo>
                <a:lnTo>
                  <a:pt x="3938970" y="3136837"/>
                </a:lnTo>
                <a:lnTo>
                  <a:pt x="3991900" y="3136882"/>
                </a:lnTo>
                <a:lnTo>
                  <a:pt x="4049845" y="3136888"/>
                </a:lnTo>
                <a:lnTo>
                  <a:pt x="4103911" y="3136889"/>
                </a:lnTo>
                <a:lnTo>
                  <a:pt x="4156979" y="3133518"/>
                </a:lnTo>
                <a:lnTo>
                  <a:pt x="4209916" y="3130931"/>
                </a:lnTo>
                <a:lnTo>
                  <a:pt x="4268393" y="3128692"/>
                </a:lnTo>
                <a:lnTo>
                  <a:pt x="4330685" y="3122703"/>
                </a:lnTo>
                <a:lnTo>
                  <a:pt x="4389053" y="3118266"/>
                </a:lnTo>
                <a:lnTo>
                  <a:pt x="4451336" y="3110969"/>
                </a:lnTo>
                <a:lnTo>
                  <a:pt x="4509704" y="3103769"/>
                </a:lnTo>
                <a:lnTo>
                  <a:pt x="4566960" y="3097345"/>
                </a:lnTo>
                <a:lnTo>
                  <a:pt x="4624119" y="3085962"/>
                </a:lnTo>
                <a:lnTo>
                  <a:pt x="4681270" y="3073378"/>
                </a:lnTo>
                <a:lnTo>
                  <a:pt x="4736539" y="3060688"/>
                </a:lnTo>
                <a:lnTo>
                  <a:pt x="4796210" y="3040405"/>
                </a:lnTo>
                <a:lnTo>
                  <a:pt x="4855501" y="3024052"/>
                </a:lnTo>
                <a:lnTo>
                  <a:pt x="4910666" y="3006249"/>
                </a:lnTo>
                <a:lnTo>
                  <a:pt x="4971803" y="2985848"/>
                </a:lnTo>
                <a:lnTo>
                  <a:pt x="5031179" y="2960914"/>
                </a:lnTo>
                <a:lnTo>
                  <a:pt x="5090452" y="2937317"/>
                </a:lnTo>
                <a:lnTo>
                  <a:pt x="5149719" y="2910135"/>
                </a:lnTo>
                <a:lnTo>
                  <a:pt x="5213088" y="2880597"/>
                </a:lnTo>
                <a:lnTo>
                  <a:pt x="5270485" y="2851129"/>
                </a:lnTo>
                <a:lnTo>
                  <a:pt x="5333743" y="2817977"/>
                </a:lnTo>
                <a:lnTo>
                  <a:pt x="5364131" y="2803483"/>
                </a:lnTo>
                <a:lnTo>
                  <a:pt x="5422828" y="2766595"/>
                </a:lnTo>
                <a:lnTo>
                  <a:pt x="5483003" y="2732611"/>
                </a:lnTo>
                <a:lnTo>
                  <a:pt x="5538823" y="2696858"/>
                </a:lnTo>
                <a:lnTo>
                  <a:pt x="5600450" y="2652524"/>
                </a:lnTo>
                <a:lnTo>
                  <a:pt x="5657716" y="2608077"/>
                </a:lnTo>
                <a:lnTo>
                  <a:pt x="5715751" y="2555768"/>
                </a:lnTo>
                <a:lnTo>
                  <a:pt x="5776890" y="2494177"/>
                </a:lnTo>
                <a:lnTo>
                  <a:pt x="5826765" y="2432015"/>
                </a:lnTo>
                <a:lnTo>
                  <a:pt x="5869380" y="2368953"/>
                </a:lnTo>
                <a:lnTo>
                  <a:pt x="5901018" y="2311400"/>
                </a:lnTo>
                <a:lnTo>
                  <a:pt x="5928006" y="2253534"/>
                </a:lnTo>
                <a:lnTo>
                  <a:pt x="5946980" y="2190208"/>
                </a:lnTo>
                <a:lnTo>
                  <a:pt x="5958546" y="2130486"/>
                </a:lnTo>
                <a:lnTo>
                  <a:pt x="5965541" y="2067555"/>
                </a:lnTo>
                <a:lnTo>
                  <a:pt x="5971948" y="2007023"/>
                </a:lnTo>
                <a:lnTo>
                  <a:pt x="5972907" y="1951317"/>
                </a:lnTo>
                <a:lnTo>
                  <a:pt x="5969667" y="1895639"/>
                </a:lnTo>
                <a:lnTo>
                  <a:pt x="5963472" y="1839527"/>
                </a:lnTo>
                <a:lnTo>
                  <a:pt x="5951744" y="1783760"/>
                </a:lnTo>
                <a:lnTo>
                  <a:pt x="5941327" y="1727644"/>
                </a:lnTo>
                <a:lnTo>
                  <a:pt x="5919392" y="1665279"/>
                </a:lnTo>
                <a:lnTo>
                  <a:pt x="5901187" y="1606484"/>
                </a:lnTo>
                <a:lnTo>
                  <a:pt x="5878737" y="1546305"/>
                </a:lnTo>
                <a:lnTo>
                  <a:pt x="5853115" y="1487340"/>
                </a:lnTo>
                <a:lnTo>
                  <a:pt x="5820645" y="1428679"/>
                </a:lnTo>
                <a:lnTo>
                  <a:pt x="5786834" y="1368505"/>
                </a:lnTo>
                <a:lnTo>
                  <a:pt x="5745130" y="1308609"/>
                </a:lnTo>
                <a:lnTo>
                  <a:pt x="5702228" y="1250842"/>
                </a:lnTo>
                <a:lnTo>
                  <a:pt x="5660803" y="1194074"/>
                </a:lnTo>
                <a:lnTo>
                  <a:pt x="5613142" y="1137042"/>
                </a:lnTo>
                <a:lnTo>
                  <a:pt x="5561141" y="1077618"/>
                </a:lnTo>
                <a:lnTo>
                  <a:pt x="5499326" y="1016105"/>
                </a:lnTo>
                <a:lnTo>
                  <a:pt x="5436802" y="958842"/>
                </a:lnTo>
                <a:lnTo>
                  <a:pt x="5373328" y="901689"/>
                </a:lnTo>
                <a:lnTo>
                  <a:pt x="5309829" y="844539"/>
                </a:lnTo>
                <a:lnTo>
                  <a:pt x="5251255" y="799501"/>
                </a:lnTo>
                <a:lnTo>
                  <a:pt x="5191085" y="752637"/>
                </a:lnTo>
                <a:lnTo>
                  <a:pt x="5129307" y="709748"/>
                </a:lnTo>
                <a:lnTo>
                  <a:pt x="5071323" y="672122"/>
                </a:lnTo>
                <a:lnTo>
                  <a:pt x="5012131" y="632946"/>
                </a:lnTo>
                <a:lnTo>
                  <a:pt x="4954750" y="597327"/>
                </a:lnTo>
                <a:lnTo>
                  <a:pt x="4891312" y="557278"/>
                </a:lnTo>
                <a:lnTo>
                  <a:pt x="4832209" y="525193"/>
                </a:lnTo>
                <a:lnTo>
                  <a:pt x="4776392" y="495684"/>
                </a:lnTo>
                <a:lnTo>
                  <a:pt x="4715880" y="465679"/>
                </a:lnTo>
                <a:lnTo>
                  <a:pt x="4655835" y="436024"/>
                </a:lnTo>
                <a:lnTo>
                  <a:pt x="4596337" y="406389"/>
                </a:lnTo>
                <a:lnTo>
                  <a:pt x="4541361" y="380989"/>
                </a:lnTo>
                <a:lnTo>
                  <a:pt x="4487547" y="357470"/>
                </a:lnTo>
                <a:lnTo>
                  <a:pt x="4432571" y="336147"/>
                </a:lnTo>
                <a:lnTo>
                  <a:pt x="4372926" y="312350"/>
                </a:lnTo>
                <a:lnTo>
                  <a:pt x="4313637" y="289331"/>
                </a:lnTo>
                <a:lnTo>
                  <a:pt x="4258472" y="268880"/>
                </a:lnTo>
                <a:lnTo>
                  <a:pt x="4199217" y="248077"/>
                </a:lnTo>
                <a:lnTo>
                  <a:pt x="4138580" y="227381"/>
                </a:lnTo>
                <a:lnTo>
                  <a:pt x="4079428" y="207345"/>
                </a:lnTo>
                <a:lnTo>
                  <a:pt x="4017042" y="182985"/>
                </a:lnTo>
                <a:lnTo>
                  <a:pt x="3958020" y="167262"/>
                </a:lnTo>
                <a:lnTo>
                  <a:pt x="3898768" y="152392"/>
                </a:lnTo>
                <a:lnTo>
                  <a:pt x="3849850" y="137808"/>
                </a:lnTo>
                <a:lnTo>
                  <a:pt x="3835400" y="131797"/>
                </a:lnTo>
                <a:lnTo>
                  <a:pt x="3778003" y="120363"/>
                </a:lnTo>
                <a:lnTo>
                  <a:pt x="3716143" y="103695"/>
                </a:lnTo>
                <a:lnTo>
                  <a:pt x="3659316" y="93914"/>
                </a:lnTo>
                <a:lnTo>
                  <a:pt x="3600274" y="78254"/>
                </a:lnTo>
                <a:lnTo>
                  <a:pt x="3537989" y="66838"/>
                </a:lnTo>
                <a:lnTo>
                  <a:pt x="3479871" y="54945"/>
                </a:lnTo>
                <a:lnTo>
                  <a:pt x="3424545" y="46540"/>
                </a:lnTo>
                <a:lnTo>
                  <a:pt x="3370238" y="38086"/>
                </a:lnTo>
                <a:lnTo>
                  <a:pt x="3315531" y="29622"/>
                </a:lnTo>
                <a:lnTo>
                  <a:pt x="3259501" y="22390"/>
                </a:lnTo>
                <a:lnTo>
                  <a:pt x="3203339" y="14454"/>
                </a:lnTo>
                <a:lnTo>
                  <a:pt x="3150076" y="9667"/>
                </a:lnTo>
                <a:lnTo>
                  <a:pt x="3098789" y="6996"/>
                </a:lnTo>
                <a:lnTo>
                  <a:pt x="3047893" y="4587"/>
                </a:lnTo>
                <a:lnTo>
                  <a:pt x="2988736" y="595"/>
                </a:lnTo>
                <a:lnTo>
                  <a:pt x="2926958" y="69"/>
                </a:lnTo>
                <a:lnTo>
                  <a:pt x="2865566" y="0"/>
                </a:lnTo>
                <a:lnTo>
                  <a:pt x="2806681" y="696"/>
                </a:lnTo>
                <a:lnTo>
                  <a:pt x="2748458" y="2086"/>
                </a:lnTo>
                <a:lnTo>
                  <a:pt x="2685344" y="5640"/>
                </a:lnTo>
                <a:lnTo>
                  <a:pt x="2624300" y="6278"/>
                </a:lnTo>
                <a:lnTo>
                  <a:pt x="2564386" y="6334"/>
                </a:lnTo>
                <a:lnTo>
                  <a:pt x="2503958" y="12100"/>
                </a:lnTo>
                <a:lnTo>
                  <a:pt x="2444623" y="17681"/>
                </a:lnTo>
                <a:lnTo>
                  <a:pt x="2383256" y="22330"/>
                </a:lnTo>
                <a:lnTo>
                  <a:pt x="2320907" y="25916"/>
                </a:lnTo>
                <a:lnTo>
                  <a:pt x="2285869" y="317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99142" y="469911"/>
            <a:ext cx="5965259" cy="3092259"/>
            <a:chOff x="1299142" y="469911"/>
            <a:chExt cx="5965259" cy="3092259"/>
          </a:xfrm>
        </p:grpSpPr>
        <p:sp>
          <p:nvSpPr>
            <p:cNvPr id="3" name="Freeform 2"/>
            <p:cNvSpPr/>
            <p:nvPr/>
          </p:nvSpPr>
          <p:spPr>
            <a:xfrm>
              <a:off x="1473487" y="742950"/>
              <a:ext cx="1072864" cy="2202275"/>
            </a:xfrm>
            <a:custGeom>
              <a:avLst/>
              <a:gdLst/>
              <a:ahLst/>
              <a:cxnLst/>
              <a:rect l="0" t="0" r="0" b="0"/>
              <a:pathLst>
                <a:path w="1072864" h="2202275">
                  <a:moveTo>
                    <a:pt x="1072863" y="0"/>
                  </a:moveTo>
                  <a:lnTo>
                    <a:pt x="1015566" y="20980"/>
                  </a:lnTo>
                  <a:lnTo>
                    <a:pt x="957678" y="51957"/>
                  </a:lnTo>
                  <a:lnTo>
                    <a:pt x="895753" y="86709"/>
                  </a:lnTo>
                  <a:lnTo>
                    <a:pt x="836953" y="125168"/>
                  </a:lnTo>
                  <a:lnTo>
                    <a:pt x="778642" y="162991"/>
                  </a:lnTo>
                  <a:lnTo>
                    <a:pt x="718728" y="204524"/>
                  </a:lnTo>
                  <a:lnTo>
                    <a:pt x="660028" y="245556"/>
                  </a:lnTo>
                  <a:lnTo>
                    <a:pt x="597170" y="292100"/>
                  </a:lnTo>
                  <a:lnTo>
                    <a:pt x="587688" y="299861"/>
                  </a:lnTo>
                  <a:lnTo>
                    <a:pt x="557007" y="320205"/>
                  </a:lnTo>
                  <a:lnTo>
                    <a:pt x="495409" y="374653"/>
                  </a:lnTo>
                  <a:lnTo>
                    <a:pt x="436101" y="425450"/>
                  </a:lnTo>
                  <a:lnTo>
                    <a:pt x="376503" y="480483"/>
                  </a:lnTo>
                  <a:lnTo>
                    <a:pt x="315685" y="541815"/>
                  </a:lnTo>
                  <a:lnTo>
                    <a:pt x="260066" y="602857"/>
                  </a:lnTo>
                  <a:lnTo>
                    <a:pt x="213496" y="662455"/>
                  </a:lnTo>
                  <a:lnTo>
                    <a:pt x="175396" y="724071"/>
                  </a:lnTo>
                  <a:lnTo>
                    <a:pt x="143764" y="787212"/>
                  </a:lnTo>
                  <a:lnTo>
                    <a:pt x="121832" y="844545"/>
                  </a:lnTo>
                  <a:lnTo>
                    <a:pt x="97255" y="901700"/>
                  </a:lnTo>
                  <a:lnTo>
                    <a:pt x="80153" y="963435"/>
                  </a:lnTo>
                  <a:lnTo>
                    <a:pt x="63213" y="1020957"/>
                  </a:lnTo>
                  <a:lnTo>
                    <a:pt x="46280" y="1081824"/>
                  </a:lnTo>
                  <a:lnTo>
                    <a:pt x="29346" y="1139864"/>
                  </a:lnTo>
                  <a:lnTo>
                    <a:pt x="14295" y="1200585"/>
                  </a:lnTo>
                  <a:lnTo>
                    <a:pt x="6019" y="1261433"/>
                  </a:lnTo>
                  <a:lnTo>
                    <a:pt x="0" y="1323202"/>
                  </a:lnTo>
                  <a:lnTo>
                    <a:pt x="3109" y="1370371"/>
                  </a:lnTo>
                  <a:lnTo>
                    <a:pt x="13787" y="1432404"/>
                  </a:lnTo>
                  <a:lnTo>
                    <a:pt x="29400" y="1490864"/>
                  </a:lnTo>
                  <a:lnTo>
                    <a:pt x="44166" y="1547561"/>
                  </a:lnTo>
                  <a:lnTo>
                    <a:pt x="58980" y="1605952"/>
                  </a:lnTo>
                  <a:lnTo>
                    <a:pt x="73796" y="1663410"/>
                  </a:lnTo>
                  <a:lnTo>
                    <a:pt x="90730" y="1720550"/>
                  </a:lnTo>
                  <a:lnTo>
                    <a:pt x="112602" y="1783639"/>
                  </a:lnTo>
                  <a:lnTo>
                    <a:pt x="144323" y="1841616"/>
                  </a:lnTo>
                  <a:lnTo>
                    <a:pt x="169334" y="1885957"/>
                  </a:lnTo>
                  <a:lnTo>
                    <a:pt x="223220" y="1944322"/>
                  </a:lnTo>
                  <a:lnTo>
                    <a:pt x="281826" y="1989614"/>
                  </a:lnTo>
                  <a:lnTo>
                    <a:pt x="311817" y="2004708"/>
                  </a:lnTo>
                  <a:lnTo>
                    <a:pt x="374223" y="2025601"/>
                  </a:lnTo>
                  <a:lnTo>
                    <a:pt x="433886" y="2048343"/>
                  </a:lnTo>
                  <a:lnTo>
                    <a:pt x="493975" y="2065844"/>
                  </a:lnTo>
                  <a:lnTo>
                    <a:pt x="553612" y="2087825"/>
                  </a:lnTo>
                  <a:lnTo>
                    <a:pt x="613486" y="2112499"/>
                  </a:lnTo>
                  <a:lnTo>
                    <a:pt x="671845" y="2140897"/>
                  </a:lnTo>
                  <a:lnTo>
                    <a:pt x="728601" y="2166794"/>
                  </a:lnTo>
                  <a:lnTo>
                    <a:pt x="787177" y="2198568"/>
                  </a:lnTo>
                  <a:lnTo>
                    <a:pt x="795296" y="22022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38400" y="469911"/>
              <a:ext cx="4743450" cy="3092259"/>
            </a:xfrm>
            <a:custGeom>
              <a:avLst/>
              <a:gdLst/>
              <a:ahLst/>
              <a:cxnLst/>
              <a:rect l="0" t="0" r="0" b="0"/>
              <a:pathLst>
                <a:path w="4743450" h="3092259">
                  <a:moveTo>
                    <a:pt x="215531" y="2665942"/>
                  </a:moveTo>
                  <a:lnTo>
                    <a:pt x="262492" y="2681514"/>
                  </a:lnTo>
                  <a:lnTo>
                    <a:pt x="322440" y="2702367"/>
                  </a:lnTo>
                  <a:lnTo>
                    <a:pt x="378295" y="2719983"/>
                  </a:lnTo>
                  <a:lnTo>
                    <a:pt x="441126" y="2738876"/>
                  </a:lnTo>
                  <a:lnTo>
                    <a:pt x="503957" y="2760912"/>
                  </a:lnTo>
                  <a:lnTo>
                    <a:pt x="560326" y="2779849"/>
                  </a:lnTo>
                  <a:lnTo>
                    <a:pt x="620553" y="2793863"/>
                  </a:lnTo>
                  <a:lnTo>
                    <a:pt x="679854" y="2806678"/>
                  </a:lnTo>
                  <a:lnTo>
                    <a:pt x="742622" y="2821505"/>
                  </a:lnTo>
                  <a:lnTo>
                    <a:pt x="804490" y="2834206"/>
                  </a:lnTo>
                  <a:lnTo>
                    <a:pt x="862297" y="2844789"/>
                  </a:lnTo>
                  <a:lnTo>
                    <a:pt x="916934" y="2855608"/>
                  </a:lnTo>
                  <a:lnTo>
                    <a:pt x="969952" y="2864231"/>
                  </a:lnTo>
                  <a:lnTo>
                    <a:pt x="1024962" y="2874474"/>
                  </a:lnTo>
                  <a:lnTo>
                    <a:pt x="1082823" y="2881641"/>
                  </a:lnTo>
                  <a:lnTo>
                    <a:pt x="1137512" y="2892941"/>
                  </a:lnTo>
                  <a:lnTo>
                    <a:pt x="1198628" y="2902341"/>
                  </a:lnTo>
                  <a:lnTo>
                    <a:pt x="1257230" y="2912575"/>
                  </a:lnTo>
                  <a:lnTo>
                    <a:pt x="1315417" y="2923113"/>
                  </a:lnTo>
                  <a:lnTo>
                    <a:pt x="1375154" y="2935806"/>
                  </a:lnTo>
                  <a:lnTo>
                    <a:pt x="1433081" y="2950622"/>
                  </a:lnTo>
                  <a:lnTo>
                    <a:pt x="1489449" y="2961206"/>
                  </a:lnTo>
                  <a:lnTo>
                    <a:pt x="1552654" y="2980386"/>
                  </a:lnTo>
                  <a:lnTo>
                    <a:pt x="1609341" y="2999262"/>
                  </a:lnTo>
                  <a:lnTo>
                    <a:pt x="1670957" y="3017994"/>
                  </a:lnTo>
                  <a:lnTo>
                    <a:pt x="1731748" y="3036767"/>
                  </a:lnTo>
                  <a:lnTo>
                    <a:pt x="1791099" y="3053912"/>
                  </a:lnTo>
                  <a:lnTo>
                    <a:pt x="1853872" y="3069131"/>
                  </a:lnTo>
                  <a:lnTo>
                    <a:pt x="1915740" y="3081854"/>
                  </a:lnTo>
                  <a:lnTo>
                    <a:pt x="1975428" y="3085531"/>
                  </a:lnTo>
                  <a:lnTo>
                    <a:pt x="2034141" y="3091066"/>
                  </a:lnTo>
                  <a:lnTo>
                    <a:pt x="2090268" y="3092258"/>
                  </a:lnTo>
                  <a:lnTo>
                    <a:pt x="2152797" y="3089044"/>
                  </a:lnTo>
                  <a:lnTo>
                    <a:pt x="2211144" y="3086478"/>
                  </a:lnTo>
                  <a:lnTo>
                    <a:pt x="2269113" y="3081776"/>
                  </a:lnTo>
                  <a:lnTo>
                    <a:pt x="2327364" y="3076636"/>
                  </a:lnTo>
                  <a:lnTo>
                    <a:pt x="2386148" y="3073816"/>
                  </a:lnTo>
                  <a:lnTo>
                    <a:pt x="2440920" y="3068401"/>
                  </a:lnTo>
                  <a:lnTo>
                    <a:pt x="2496012" y="3067218"/>
                  </a:lnTo>
                  <a:lnTo>
                    <a:pt x="2550366" y="3067063"/>
                  </a:lnTo>
                  <a:lnTo>
                    <a:pt x="2605353" y="3062016"/>
                  </a:lnTo>
                  <a:lnTo>
                    <a:pt x="2662174" y="3060864"/>
                  </a:lnTo>
                  <a:lnTo>
                    <a:pt x="2718976" y="3060712"/>
                  </a:lnTo>
                  <a:lnTo>
                    <a:pt x="2778523" y="3057320"/>
                  </a:lnTo>
                  <a:lnTo>
                    <a:pt x="2840204" y="3054601"/>
                  </a:lnTo>
                  <a:lnTo>
                    <a:pt x="2895273" y="3054373"/>
                  </a:lnTo>
                  <a:lnTo>
                    <a:pt x="2955359" y="3048874"/>
                  </a:lnTo>
                  <a:lnTo>
                    <a:pt x="3014548" y="3048067"/>
                  </a:lnTo>
                  <a:lnTo>
                    <a:pt x="3070249" y="3047999"/>
                  </a:lnTo>
                  <a:lnTo>
                    <a:pt x="3130386" y="3042522"/>
                  </a:lnTo>
                  <a:lnTo>
                    <a:pt x="3192105" y="3041717"/>
                  </a:lnTo>
                  <a:lnTo>
                    <a:pt x="3249981" y="3036178"/>
                  </a:lnTo>
                  <a:lnTo>
                    <a:pt x="3312662" y="3029900"/>
                  </a:lnTo>
                  <a:lnTo>
                    <a:pt x="3372719" y="3025652"/>
                  </a:lnTo>
                  <a:lnTo>
                    <a:pt x="3433495" y="3019487"/>
                  </a:lnTo>
                  <a:lnTo>
                    <a:pt x="3496501" y="3006304"/>
                  </a:lnTo>
                  <a:lnTo>
                    <a:pt x="3554104" y="2996794"/>
                  </a:lnTo>
                  <a:lnTo>
                    <a:pt x="3609178" y="2987816"/>
                  </a:lnTo>
                  <a:lnTo>
                    <a:pt x="3665207" y="2975943"/>
                  </a:lnTo>
                  <a:lnTo>
                    <a:pt x="3725283" y="2966963"/>
                  </a:lnTo>
                  <a:lnTo>
                    <a:pt x="3782716" y="2952704"/>
                  </a:lnTo>
                  <a:lnTo>
                    <a:pt x="3845452" y="2935804"/>
                  </a:lnTo>
                  <a:lnTo>
                    <a:pt x="3904264" y="2913405"/>
                  </a:lnTo>
                  <a:lnTo>
                    <a:pt x="3961038" y="2895623"/>
                  </a:lnTo>
                  <a:lnTo>
                    <a:pt x="4019514" y="2868701"/>
                  </a:lnTo>
                  <a:lnTo>
                    <a:pt x="4076699" y="2837076"/>
                  </a:lnTo>
                  <a:lnTo>
                    <a:pt x="4133850" y="2806261"/>
                  </a:lnTo>
                  <a:lnTo>
                    <a:pt x="4191261" y="2769815"/>
                  </a:lnTo>
                  <a:lnTo>
                    <a:pt x="4248743" y="2728357"/>
                  </a:lnTo>
                  <a:lnTo>
                    <a:pt x="4311918" y="2681805"/>
                  </a:lnTo>
                  <a:lnTo>
                    <a:pt x="4332033" y="2664167"/>
                  </a:lnTo>
                  <a:lnTo>
                    <a:pt x="4387975" y="2601307"/>
                  </a:lnTo>
                  <a:lnTo>
                    <a:pt x="4440751" y="2538517"/>
                  </a:lnTo>
                  <a:lnTo>
                    <a:pt x="4491567" y="2475832"/>
                  </a:lnTo>
                  <a:lnTo>
                    <a:pt x="4538133" y="2412720"/>
                  </a:lnTo>
                  <a:lnTo>
                    <a:pt x="4589726" y="2350975"/>
                  </a:lnTo>
                  <a:lnTo>
                    <a:pt x="4646866" y="2290861"/>
                  </a:lnTo>
                  <a:lnTo>
                    <a:pt x="4658623" y="2272851"/>
                  </a:lnTo>
                  <a:lnTo>
                    <a:pt x="4668457" y="2255991"/>
                  </a:lnTo>
                  <a:lnTo>
                    <a:pt x="4690874" y="2227111"/>
                  </a:lnTo>
                  <a:lnTo>
                    <a:pt x="4717612" y="2169763"/>
                  </a:lnTo>
                  <a:lnTo>
                    <a:pt x="4729470" y="2112309"/>
                  </a:lnTo>
                  <a:lnTo>
                    <a:pt x="4736436" y="2054547"/>
                  </a:lnTo>
                  <a:lnTo>
                    <a:pt x="4742087" y="1992089"/>
                  </a:lnTo>
                  <a:lnTo>
                    <a:pt x="4743330" y="1935257"/>
                  </a:lnTo>
                  <a:lnTo>
                    <a:pt x="4743440" y="1880016"/>
                  </a:lnTo>
                  <a:lnTo>
                    <a:pt x="4743449" y="1823801"/>
                  </a:lnTo>
                  <a:lnTo>
                    <a:pt x="4740079" y="1761156"/>
                  </a:lnTo>
                  <a:lnTo>
                    <a:pt x="4732205" y="1698732"/>
                  </a:lnTo>
                  <a:lnTo>
                    <a:pt x="4712536" y="1641397"/>
                  </a:lnTo>
                  <a:lnTo>
                    <a:pt x="4687239" y="1581220"/>
                  </a:lnTo>
                  <a:lnTo>
                    <a:pt x="4659746" y="1517903"/>
                  </a:lnTo>
                  <a:lnTo>
                    <a:pt x="4628202" y="1457125"/>
                  </a:lnTo>
                  <a:lnTo>
                    <a:pt x="4593087" y="1397067"/>
                  </a:lnTo>
                  <a:lnTo>
                    <a:pt x="4573870" y="1363368"/>
                  </a:lnTo>
                  <a:lnTo>
                    <a:pt x="4552556" y="1321182"/>
                  </a:lnTo>
                  <a:lnTo>
                    <a:pt x="4510610" y="1262763"/>
                  </a:lnTo>
                  <a:lnTo>
                    <a:pt x="4462168" y="1200013"/>
                  </a:lnTo>
                  <a:lnTo>
                    <a:pt x="4406934" y="1137079"/>
                  </a:lnTo>
                  <a:lnTo>
                    <a:pt x="4351867" y="1075335"/>
                  </a:lnTo>
                  <a:lnTo>
                    <a:pt x="4290366" y="1013756"/>
                  </a:lnTo>
                  <a:lnTo>
                    <a:pt x="4227214" y="956778"/>
                  </a:lnTo>
                  <a:lnTo>
                    <a:pt x="4165492" y="904068"/>
                  </a:lnTo>
                  <a:lnTo>
                    <a:pt x="4105076" y="860245"/>
                  </a:lnTo>
                  <a:lnTo>
                    <a:pt x="4045028" y="817908"/>
                  </a:lnTo>
                  <a:lnTo>
                    <a:pt x="3982335" y="771416"/>
                  </a:lnTo>
                  <a:lnTo>
                    <a:pt x="3923702" y="732381"/>
                  </a:lnTo>
                  <a:lnTo>
                    <a:pt x="3865638" y="693464"/>
                  </a:lnTo>
                  <a:lnTo>
                    <a:pt x="3808086" y="658324"/>
                  </a:lnTo>
                  <a:lnTo>
                    <a:pt x="3750968" y="624408"/>
                  </a:lnTo>
                  <a:lnTo>
                    <a:pt x="3691659" y="586306"/>
                  </a:lnTo>
                  <a:lnTo>
                    <a:pt x="3630164" y="554294"/>
                  </a:lnTo>
                  <a:lnTo>
                    <a:pt x="3571005" y="516449"/>
                  </a:lnTo>
                  <a:lnTo>
                    <a:pt x="3513554" y="480355"/>
                  </a:lnTo>
                  <a:lnTo>
                    <a:pt x="3451396" y="446008"/>
                  </a:lnTo>
                  <a:lnTo>
                    <a:pt x="3395938" y="415686"/>
                  </a:lnTo>
                  <a:lnTo>
                    <a:pt x="3332457" y="384166"/>
                  </a:lnTo>
                  <a:lnTo>
                    <a:pt x="3270330" y="351610"/>
                  </a:lnTo>
                  <a:lnTo>
                    <a:pt x="3216125" y="328756"/>
                  </a:lnTo>
                  <a:lnTo>
                    <a:pt x="3157381" y="303843"/>
                  </a:lnTo>
                  <a:lnTo>
                    <a:pt x="3100299" y="281237"/>
                  </a:lnTo>
                  <a:lnTo>
                    <a:pt x="3041287" y="256926"/>
                  </a:lnTo>
                  <a:lnTo>
                    <a:pt x="2982685" y="234750"/>
                  </a:lnTo>
                  <a:lnTo>
                    <a:pt x="2924609" y="213997"/>
                  </a:lnTo>
                  <a:lnTo>
                    <a:pt x="2862384" y="194797"/>
                  </a:lnTo>
                  <a:lnTo>
                    <a:pt x="2803657" y="176036"/>
                  </a:lnTo>
                  <a:lnTo>
                    <a:pt x="2744814" y="157261"/>
                  </a:lnTo>
                  <a:lnTo>
                    <a:pt x="2681932" y="137857"/>
                  </a:lnTo>
                  <a:lnTo>
                    <a:pt x="2619494" y="122772"/>
                  </a:lnTo>
                  <a:lnTo>
                    <a:pt x="2558128" y="106058"/>
                  </a:lnTo>
                  <a:lnTo>
                    <a:pt x="2495469" y="89281"/>
                  </a:lnTo>
                  <a:lnTo>
                    <a:pt x="2433924" y="78105"/>
                  </a:lnTo>
                  <a:lnTo>
                    <a:pt x="2374990" y="67463"/>
                  </a:lnTo>
                  <a:lnTo>
                    <a:pt x="2314338" y="57254"/>
                  </a:lnTo>
                  <a:lnTo>
                    <a:pt x="2251526" y="44322"/>
                  </a:lnTo>
                  <a:lnTo>
                    <a:pt x="2190511" y="33610"/>
                  </a:lnTo>
                  <a:lnTo>
                    <a:pt x="2127588" y="26381"/>
                  </a:lnTo>
                  <a:lnTo>
                    <a:pt x="2065997" y="18980"/>
                  </a:lnTo>
                  <a:lnTo>
                    <a:pt x="2009431" y="13657"/>
                  </a:lnTo>
                  <a:lnTo>
                    <a:pt x="1948986" y="7790"/>
                  </a:lnTo>
                  <a:lnTo>
                    <a:pt x="1892370" y="5825"/>
                  </a:lnTo>
                  <a:lnTo>
                    <a:pt x="1833205" y="594"/>
                  </a:lnTo>
                  <a:lnTo>
                    <a:pt x="1774765" y="69"/>
                  </a:lnTo>
                  <a:lnTo>
                    <a:pt x="1714074" y="0"/>
                  </a:lnTo>
                  <a:lnTo>
                    <a:pt x="1650944" y="696"/>
                  </a:lnTo>
                  <a:lnTo>
                    <a:pt x="1587493" y="5456"/>
                  </a:lnTo>
                  <a:lnTo>
                    <a:pt x="1523999" y="8104"/>
                  </a:lnTo>
                  <a:lnTo>
                    <a:pt x="1464864" y="12085"/>
                  </a:lnTo>
                  <a:lnTo>
                    <a:pt x="1403567" y="17000"/>
                  </a:lnTo>
                  <a:lnTo>
                    <a:pt x="1348763" y="18770"/>
                  </a:lnTo>
                  <a:lnTo>
                    <a:pt x="1288552" y="24030"/>
                  </a:lnTo>
                  <a:lnTo>
                    <a:pt x="1231965" y="25916"/>
                  </a:lnTo>
                  <a:lnTo>
                    <a:pt x="1173510" y="31135"/>
                  </a:lnTo>
                  <a:lnTo>
                    <a:pt x="1117233" y="36050"/>
                  </a:lnTo>
                  <a:lnTo>
                    <a:pt x="1062936" y="37820"/>
                  </a:lnTo>
                  <a:lnTo>
                    <a:pt x="1006663" y="43533"/>
                  </a:lnTo>
                  <a:lnTo>
                    <a:pt x="950783" y="46201"/>
                  </a:lnTo>
                  <a:lnTo>
                    <a:pt x="889479" y="50890"/>
                  </a:lnTo>
                  <a:lnTo>
                    <a:pt x="830938" y="56177"/>
                  </a:lnTo>
                  <a:lnTo>
                    <a:pt x="770112" y="62038"/>
                  </a:lnTo>
                  <a:lnTo>
                    <a:pt x="713175" y="68388"/>
                  </a:lnTo>
                  <a:lnTo>
                    <a:pt x="656044" y="76619"/>
                  </a:lnTo>
                  <a:lnTo>
                    <a:pt x="600690" y="86829"/>
                  </a:lnTo>
                  <a:lnTo>
                    <a:pt x="539413" y="97363"/>
                  </a:lnTo>
                  <a:lnTo>
                    <a:pt x="481912" y="112173"/>
                  </a:lnTo>
                  <a:lnTo>
                    <a:pt x="421251" y="126989"/>
                  </a:lnTo>
                  <a:lnTo>
                    <a:pt x="363841" y="145177"/>
                  </a:lnTo>
                  <a:lnTo>
                    <a:pt x="306088" y="162798"/>
                  </a:lnTo>
                  <a:lnTo>
                    <a:pt x="246611" y="184686"/>
                  </a:lnTo>
                  <a:lnTo>
                    <a:pt x="187822" y="207706"/>
                  </a:lnTo>
                  <a:lnTo>
                    <a:pt x="127026" y="232868"/>
                  </a:lnTo>
                  <a:lnTo>
                    <a:pt x="63693" y="258031"/>
                  </a:lnTo>
                  <a:lnTo>
                    <a:pt x="19061" y="271146"/>
                  </a:lnTo>
                  <a:lnTo>
                    <a:pt x="0" y="2730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42497" y="571500"/>
              <a:ext cx="56639" cy="192399"/>
            </a:xfrm>
            <a:custGeom>
              <a:avLst/>
              <a:gdLst/>
              <a:ahLst/>
              <a:cxnLst/>
              <a:rect l="0" t="0" r="0" b="0"/>
              <a:pathLst>
                <a:path w="56639" h="192399">
                  <a:moveTo>
                    <a:pt x="29253" y="44450"/>
                  </a:moveTo>
                  <a:lnTo>
                    <a:pt x="39366" y="47821"/>
                  </a:lnTo>
                  <a:lnTo>
                    <a:pt x="46212" y="55120"/>
                  </a:lnTo>
                  <a:lnTo>
                    <a:pt x="49026" y="60030"/>
                  </a:lnTo>
                  <a:lnTo>
                    <a:pt x="50271" y="71130"/>
                  </a:lnTo>
                  <a:lnTo>
                    <a:pt x="45321" y="95503"/>
                  </a:lnTo>
                  <a:lnTo>
                    <a:pt x="24572" y="127905"/>
                  </a:lnTo>
                  <a:lnTo>
                    <a:pt x="2951" y="159712"/>
                  </a:lnTo>
                  <a:lnTo>
                    <a:pt x="1806" y="173759"/>
                  </a:lnTo>
                  <a:lnTo>
                    <a:pt x="2488" y="181456"/>
                  </a:lnTo>
                  <a:lnTo>
                    <a:pt x="5765" y="186587"/>
                  </a:lnTo>
                  <a:lnTo>
                    <a:pt x="10772" y="190008"/>
                  </a:lnTo>
                  <a:lnTo>
                    <a:pt x="16933" y="192289"/>
                  </a:lnTo>
                  <a:lnTo>
                    <a:pt x="22451" y="192398"/>
                  </a:lnTo>
                  <a:lnTo>
                    <a:pt x="32344" y="188757"/>
                  </a:lnTo>
                  <a:lnTo>
                    <a:pt x="45848" y="175402"/>
                  </a:lnTo>
                  <a:lnTo>
                    <a:pt x="55415" y="154668"/>
                  </a:lnTo>
                  <a:lnTo>
                    <a:pt x="56638" y="140708"/>
                  </a:lnTo>
                  <a:lnTo>
                    <a:pt x="51674" y="114499"/>
                  </a:lnTo>
                  <a:lnTo>
                    <a:pt x="42560" y="98680"/>
                  </a:lnTo>
                  <a:lnTo>
                    <a:pt x="3121" y="53645"/>
                  </a:lnTo>
                  <a:lnTo>
                    <a:pt x="0" y="39835"/>
                  </a:lnTo>
                  <a:lnTo>
                    <a:pt x="2376" y="28053"/>
                  </a:lnTo>
                  <a:lnTo>
                    <a:pt x="15399" y="8991"/>
                  </a:lnTo>
                  <a:lnTo>
                    <a:pt x="21449" y="3996"/>
                  </a:lnTo>
                  <a:lnTo>
                    <a:pt x="2925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79421" y="527203"/>
              <a:ext cx="160773" cy="128302"/>
            </a:xfrm>
            <a:custGeom>
              <a:avLst/>
              <a:gdLst/>
              <a:ahLst/>
              <a:cxnLst/>
              <a:rect l="0" t="0" r="0" b="0"/>
              <a:pathLst>
                <a:path w="160773" h="128302">
                  <a:moveTo>
                    <a:pt x="89479" y="44297"/>
                  </a:moveTo>
                  <a:lnTo>
                    <a:pt x="67111" y="65254"/>
                  </a:lnTo>
                  <a:lnTo>
                    <a:pt x="10000" y="100296"/>
                  </a:lnTo>
                  <a:lnTo>
                    <a:pt x="0" y="115688"/>
                  </a:lnTo>
                  <a:lnTo>
                    <a:pt x="193" y="120113"/>
                  </a:lnTo>
                  <a:lnTo>
                    <a:pt x="2438" y="123769"/>
                  </a:lnTo>
                  <a:lnTo>
                    <a:pt x="6052" y="126911"/>
                  </a:lnTo>
                  <a:lnTo>
                    <a:pt x="10578" y="128301"/>
                  </a:lnTo>
                  <a:lnTo>
                    <a:pt x="21251" y="127964"/>
                  </a:lnTo>
                  <a:lnTo>
                    <a:pt x="31168" y="123580"/>
                  </a:lnTo>
                  <a:lnTo>
                    <a:pt x="49033" y="109268"/>
                  </a:lnTo>
                  <a:lnTo>
                    <a:pt x="61894" y="93651"/>
                  </a:lnTo>
                  <a:lnTo>
                    <a:pt x="64754" y="79873"/>
                  </a:lnTo>
                  <a:lnTo>
                    <a:pt x="60841" y="51403"/>
                  </a:lnTo>
                  <a:lnTo>
                    <a:pt x="55280" y="31821"/>
                  </a:lnTo>
                  <a:lnTo>
                    <a:pt x="56097" y="26102"/>
                  </a:lnTo>
                  <a:lnTo>
                    <a:pt x="62648" y="15984"/>
                  </a:lnTo>
                  <a:lnTo>
                    <a:pt x="74497" y="8665"/>
                  </a:lnTo>
                  <a:lnTo>
                    <a:pt x="89170" y="3766"/>
                  </a:lnTo>
                  <a:lnTo>
                    <a:pt x="146735" y="76"/>
                  </a:lnTo>
                  <a:lnTo>
                    <a:pt x="155166" y="0"/>
                  </a:lnTo>
                  <a:lnTo>
                    <a:pt x="159376" y="1360"/>
                  </a:lnTo>
                  <a:lnTo>
                    <a:pt x="160772" y="3678"/>
                  </a:lnTo>
                  <a:lnTo>
                    <a:pt x="160291" y="6634"/>
                  </a:lnTo>
                  <a:lnTo>
                    <a:pt x="154112" y="13682"/>
                  </a:lnTo>
                  <a:lnTo>
                    <a:pt x="138733" y="23702"/>
                  </a:lnTo>
                  <a:lnTo>
                    <a:pt x="79013" y="52096"/>
                  </a:lnTo>
                  <a:lnTo>
                    <a:pt x="22929" y="96376"/>
                  </a:lnTo>
                  <a:lnTo>
                    <a:pt x="6929" y="1268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58050" y="2051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635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067586" y="2051260"/>
              <a:ext cx="196815" cy="48148"/>
            </a:xfrm>
            <a:custGeom>
              <a:avLst/>
              <a:gdLst/>
              <a:ahLst/>
              <a:cxnLst/>
              <a:rect l="0" t="0" r="0" b="0"/>
              <a:pathLst>
                <a:path w="196815" h="48148">
                  <a:moveTo>
                    <a:pt x="196814" y="12490"/>
                  </a:moveTo>
                  <a:lnTo>
                    <a:pt x="139395" y="12490"/>
                  </a:lnTo>
                  <a:lnTo>
                    <a:pt x="123317" y="13901"/>
                  </a:lnTo>
                  <a:lnTo>
                    <a:pt x="89220" y="30167"/>
                  </a:lnTo>
                  <a:lnTo>
                    <a:pt x="86279" y="34152"/>
                  </a:lnTo>
                  <a:lnTo>
                    <a:pt x="85729" y="38220"/>
                  </a:lnTo>
                  <a:lnTo>
                    <a:pt x="86774" y="42344"/>
                  </a:lnTo>
                  <a:lnTo>
                    <a:pt x="90293" y="45092"/>
                  </a:lnTo>
                  <a:lnTo>
                    <a:pt x="101729" y="48147"/>
                  </a:lnTo>
                  <a:lnTo>
                    <a:pt x="120663" y="46495"/>
                  </a:lnTo>
                  <a:lnTo>
                    <a:pt x="165067" y="32835"/>
                  </a:lnTo>
                  <a:lnTo>
                    <a:pt x="177766" y="26001"/>
                  </a:lnTo>
                  <a:lnTo>
                    <a:pt x="179882" y="22203"/>
                  </a:lnTo>
                  <a:lnTo>
                    <a:pt x="179176" y="18260"/>
                  </a:lnTo>
                  <a:lnTo>
                    <a:pt x="176589" y="14220"/>
                  </a:lnTo>
                  <a:lnTo>
                    <a:pt x="164306" y="7849"/>
                  </a:lnTo>
                  <a:lnTo>
                    <a:pt x="137558" y="2178"/>
                  </a:lnTo>
                  <a:lnTo>
                    <a:pt x="81005" y="0"/>
                  </a:lnTo>
                  <a:lnTo>
                    <a:pt x="20552" y="3173"/>
                  </a:lnTo>
                  <a:lnTo>
                    <a:pt x="3791" y="12003"/>
                  </a:lnTo>
                  <a:lnTo>
                    <a:pt x="1104" y="16399"/>
                  </a:lnTo>
                  <a:lnTo>
                    <a:pt x="0" y="26927"/>
                  </a:lnTo>
                  <a:lnTo>
                    <a:pt x="2105" y="31992"/>
                  </a:lnTo>
                  <a:lnTo>
                    <a:pt x="10087" y="41384"/>
                  </a:lnTo>
                  <a:lnTo>
                    <a:pt x="24454" y="46498"/>
                  </a:lnTo>
                  <a:lnTo>
                    <a:pt x="50494" y="47496"/>
                  </a:lnTo>
                  <a:lnTo>
                    <a:pt x="110015" y="41060"/>
                  </a:lnTo>
                  <a:lnTo>
                    <a:pt x="154937" y="27950"/>
                  </a:lnTo>
                  <a:lnTo>
                    <a:pt x="155491" y="27030"/>
                  </a:lnTo>
                  <a:lnTo>
                    <a:pt x="152364" y="25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203950" y="3333750"/>
              <a:ext cx="99723" cy="172203"/>
            </a:xfrm>
            <a:custGeom>
              <a:avLst/>
              <a:gdLst/>
              <a:ahLst/>
              <a:cxnLst/>
              <a:rect l="0" t="0" r="0" b="0"/>
              <a:pathLst>
                <a:path w="99723" h="172203">
                  <a:moveTo>
                    <a:pt x="0" y="0"/>
                  </a:moveTo>
                  <a:lnTo>
                    <a:pt x="17007" y="61560"/>
                  </a:lnTo>
                  <a:lnTo>
                    <a:pt x="41747" y="120600"/>
                  </a:lnTo>
                  <a:lnTo>
                    <a:pt x="49215" y="138980"/>
                  </a:lnTo>
                  <a:lnTo>
                    <a:pt x="68082" y="162610"/>
                  </a:lnTo>
                  <a:lnTo>
                    <a:pt x="83908" y="172202"/>
                  </a:lnTo>
                  <a:lnTo>
                    <a:pt x="88394" y="171246"/>
                  </a:lnTo>
                  <a:lnTo>
                    <a:pt x="92091" y="167786"/>
                  </a:lnTo>
                  <a:lnTo>
                    <a:pt x="95260" y="162657"/>
                  </a:lnTo>
                  <a:lnTo>
                    <a:pt x="99722" y="141955"/>
                  </a:lnTo>
                  <a:lnTo>
                    <a:pt x="96160" y="114745"/>
                  </a:lnTo>
                  <a:lnTo>
                    <a:pt x="83855" y="76945"/>
                  </a:lnTo>
                  <a:lnTo>
                    <a:pt x="77015" y="66889"/>
                  </a:lnTo>
                  <a:lnTo>
                    <a:pt x="67390" y="59597"/>
                  </a:lnTo>
                  <a:lnTo>
                    <a:pt x="61860" y="56664"/>
                  </a:lnTo>
                  <a:lnTo>
                    <a:pt x="48190" y="55288"/>
                  </a:lnTo>
                  <a:lnTo>
                    <a:pt x="40593" y="55909"/>
                  </a:lnTo>
                  <a:lnTo>
                    <a:pt x="34823" y="58439"/>
                  </a:lnTo>
                  <a:lnTo>
                    <a:pt x="26531" y="66895"/>
                  </a:lnTo>
                  <a:lnTo>
                    <a:pt x="26154" y="71408"/>
                  </a:lnTo>
                  <a:lnTo>
                    <a:pt x="28019" y="75828"/>
                  </a:lnTo>
                  <a:lnTo>
                    <a:pt x="31379" y="80185"/>
                  </a:lnTo>
                  <a:lnTo>
                    <a:pt x="42639" y="85027"/>
                  </a:lnTo>
                  <a:lnTo>
                    <a:pt x="49593" y="86318"/>
                  </a:lnTo>
                  <a:lnTo>
                    <a:pt x="55640" y="85767"/>
                  </a:lnTo>
                  <a:lnTo>
                    <a:pt x="66122" y="81393"/>
                  </a:lnTo>
                  <a:lnTo>
                    <a:pt x="68070" y="77545"/>
                  </a:lnTo>
                  <a:lnTo>
                    <a:pt x="67958" y="72863"/>
                  </a:lnTo>
                  <a:lnTo>
                    <a:pt x="66472" y="67626"/>
                  </a:lnTo>
                  <a:lnTo>
                    <a:pt x="63365" y="63428"/>
                  </a:lnTo>
                  <a:lnTo>
                    <a:pt x="54268" y="56883"/>
                  </a:lnTo>
                  <a:lnTo>
                    <a:pt x="39406" y="55385"/>
                  </a:lnTo>
                  <a:lnTo>
                    <a:pt x="12700" y="57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84073" y="3219450"/>
              <a:ext cx="129028" cy="146175"/>
            </a:xfrm>
            <a:custGeom>
              <a:avLst/>
              <a:gdLst/>
              <a:ahLst/>
              <a:cxnLst/>
              <a:rect l="0" t="0" r="0" b="0"/>
              <a:pathLst>
                <a:path w="129028" h="146175">
                  <a:moveTo>
                    <a:pt x="97277" y="0"/>
                  </a:moveTo>
                  <a:lnTo>
                    <a:pt x="36136" y="60520"/>
                  </a:lnTo>
                  <a:lnTo>
                    <a:pt x="3918" y="103056"/>
                  </a:lnTo>
                  <a:lnTo>
                    <a:pt x="1171" y="108920"/>
                  </a:lnTo>
                  <a:lnTo>
                    <a:pt x="0" y="121081"/>
                  </a:lnTo>
                  <a:lnTo>
                    <a:pt x="2537" y="132836"/>
                  </a:lnTo>
                  <a:lnTo>
                    <a:pt x="8369" y="142764"/>
                  </a:lnTo>
                  <a:lnTo>
                    <a:pt x="12605" y="145271"/>
                  </a:lnTo>
                  <a:lnTo>
                    <a:pt x="22956" y="146174"/>
                  </a:lnTo>
                  <a:lnTo>
                    <a:pt x="40684" y="142716"/>
                  </a:lnTo>
                  <a:lnTo>
                    <a:pt x="55971" y="133852"/>
                  </a:lnTo>
                  <a:lnTo>
                    <a:pt x="78084" y="112206"/>
                  </a:lnTo>
                  <a:lnTo>
                    <a:pt x="89003" y="94629"/>
                  </a:lnTo>
                  <a:lnTo>
                    <a:pt x="91761" y="88486"/>
                  </a:lnTo>
                  <a:lnTo>
                    <a:pt x="92944" y="76016"/>
                  </a:lnTo>
                  <a:lnTo>
                    <a:pt x="90412" y="64124"/>
                  </a:lnTo>
                  <a:lnTo>
                    <a:pt x="77289" y="44991"/>
                  </a:lnTo>
                  <a:lnTo>
                    <a:pt x="73369" y="40577"/>
                  </a:lnTo>
                  <a:lnTo>
                    <a:pt x="72872" y="36930"/>
                  </a:lnTo>
                  <a:lnTo>
                    <a:pt x="74657" y="33792"/>
                  </a:lnTo>
                  <a:lnTo>
                    <a:pt x="77963" y="30995"/>
                  </a:lnTo>
                  <a:lnTo>
                    <a:pt x="89164" y="27886"/>
                  </a:lnTo>
                  <a:lnTo>
                    <a:pt x="102843" y="27211"/>
                  </a:lnTo>
                  <a:lnTo>
                    <a:pt x="129027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08150" y="2686050"/>
              <a:ext cx="165101" cy="83022"/>
            </a:xfrm>
            <a:custGeom>
              <a:avLst/>
              <a:gdLst/>
              <a:ahLst/>
              <a:cxnLst/>
              <a:rect l="0" t="0" r="0" b="0"/>
              <a:pathLst>
                <a:path w="165101" h="83022">
                  <a:moveTo>
                    <a:pt x="165100" y="0"/>
                  </a:moveTo>
                  <a:lnTo>
                    <a:pt x="126845" y="11537"/>
                  </a:lnTo>
                  <a:lnTo>
                    <a:pt x="63497" y="50853"/>
                  </a:lnTo>
                  <a:lnTo>
                    <a:pt x="41471" y="67744"/>
                  </a:lnTo>
                  <a:lnTo>
                    <a:pt x="39641" y="71974"/>
                  </a:lnTo>
                  <a:lnTo>
                    <a:pt x="39833" y="76205"/>
                  </a:lnTo>
                  <a:lnTo>
                    <a:pt x="41372" y="80436"/>
                  </a:lnTo>
                  <a:lnTo>
                    <a:pt x="44515" y="82552"/>
                  </a:lnTo>
                  <a:lnTo>
                    <a:pt x="53651" y="83021"/>
                  </a:lnTo>
                  <a:lnTo>
                    <a:pt x="70695" y="79319"/>
                  </a:lnTo>
                  <a:lnTo>
                    <a:pt x="102557" y="58797"/>
                  </a:lnTo>
                  <a:lnTo>
                    <a:pt x="117563" y="46427"/>
                  </a:lnTo>
                  <a:lnTo>
                    <a:pt x="127575" y="30454"/>
                  </a:lnTo>
                  <a:lnTo>
                    <a:pt x="127383" y="25947"/>
                  </a:lnTo>
                  <a:lnTo>
                    <a:pt x="125139" y="22237"/>
                  </a:lnTo>
                  <a:lnTo>
                    <a:pt x="121526" y="19058"/>
                  </a:lnTo>
                  <a:lnTo>
                    <a:pt x="108104" y="15526"/>
                  </a:lnTo>
                  <a:lnTo>
                    <a:pt x="84477" y="15419"/>
                  </a:lnTo>
                  <a:lnTo>
                    <a:pt x="25450" y="31821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99142" y="1797344"/>
              <a:ext cx="303780" cy="63204"/>
            </a:xfrm>
            <a:custGeom>
              <a:avLst/>
              <a:gdLst/>
              <a:ahLst/>
              <a:cxnLst/>
              <a:rect l="0" t="0" r="0" b="0"/>
              <a:pathLst>
                <a:path w="303780" h="63204">
                  <a:moveTo>
                    <a:pt x="40708" y="31456"/>
                  </a:moveTo>
                  <a:lnTo>
                    <a:pt x="47450" y="38198"/>
                  </a:lnTo>
                  <a:lnTo>
                    <a:pt x="72509" y="48049"/>
                  </a:lnTo>
                  <a:lnTo>
                    <a:pt x="132692" y="61938"/>
                  </a:lnTo>
                  <a:lnTo>
                    <a:pt x="191048" y="63132"/>
                  </a:lnTo>
                  <a:lnTo>
                    <a:pt x="246160" y="63199"/>
                  </a:lnTo>
                  <a:lnTo>
                    <a:pt x="264194" y="63203"/>
                  </a:lnTo>
                  <a:lnTo>
                    <a:pt x="269427" y="61087"/>
                  </a:lnTo>
                  <a:lnTo>
                    <a:pt x="272209" y="57560"/>
                  </a:lnTo>
                  <a:lnTo>
                    <a:pt x="273359" y="53092"/>
                  </a:lnTo>
                  <a:lnTo>
                    <a:pt x="272714" y="48702"/>
                  </a:lnTo>
                  <a:lnTo>
                    <a:pt x="268235" y="40062"/>
                  </a:lnTo>
                  <a:lnTo>
                    <a:pt x="259659" y="33399"/>
                  </a:lnTo>
                  <a:lnTo>
                    <a:pt x="203841" y="12457"/>
                  </a:lnTo>
                  <a:lnTo>
                    <a:pt x="140959" y="3060"/>
                  </a:lnTo>
                  <a:lnTo>
                    <a:pt x="83991" y="0"/>
                  </a:lnTo>
                  <a:lnTo>
                    <a:pt x="26857" y="5199"/>
                  </a:lnTo>
                  <a:lnTo>
                    <a:pt x="4149" y="9173"/>
                  </a:lnTo>
                  <a:lnTo>
                    <a:pt x="813" y="11662"/>
                  </a:lnTo>
                  <a:lnTo>
                    <a:pt x="0" y="14732"/>
                  </a:lnTo>
                  <a:lnTo>
                    <a:pt x="869" y="18190"/>
                  </a:lnTo>
                  <a:lnTo>
                    <a:pt x="3566" y="21201"/>
                  </a:lnTo>
                  <a:lnTo>
                    <a:pt x="12206" y="26428"/>
                  </a:lnTo>
                  <a:lnTo>
                    <a:pt x="69605" y="44125"/>
                  </a:lnTo>
                  <a:lnTo>
                    <a:pt x="124889" y="54972"/>
                  </a:lnTo>
                  <a:lnTo>
                    <a:pt x="186901" y="56691"/>
                  </a:lnTo>
                  <a:lnTo>
                    <a:pt x="243363" y="54960"/>
                  </a:lnTo>
                  <a:lnTo>
                    <a:pt x="299772" y="41928"/>
                  </a:lnTo>
                  <a:lnTo>
                    <a:pt x="303023" y="39143"/>
                  </a:lnTo>
                  <a:lnTo>
                    <a:pt x="303779" y="35875"/>
                  </a:lnTo>
                  <a:lnTo>
                    <a:pt x="302872" y="32285"/>
                  </a:lnTo>
                  <a:lnTo>
                    <a:pt x="298740" y="30598"/>
                  </a:lnTo>
                  <a:lnTo>
                    <a:pt x="269308" y="314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49971" y="857256"/>
            <a:ext cx="1173039" cy="810793"/>
            <a:chOff x="4749971" y="857256"/>
            <a:chExt cx="1173039" cy="810793"/>
          </a:xfrm>
        </p:grpSpPr>
        <p:sp>
          <p:nvSpPr>
            <p:cNvPr id="14" name="Freeform 13"/>
            <p:cNvSpPr/>
            <p:nvPr/>
          </p:nvSpPr>
          <p:spPr>
            <a:xfrm>
              <a:off x="4762500" y="857256"/>
              <a:ext cx="596901" cy="241295"/>
            </a:xfrm>
            <a:custGeom>
              <a:avLst/>
              <a:gdLst/>
              <a:ahLst/>
              <a:cxnLst/>
              <a:rect l="0" t="0" r="0" b="0"/>
              <a:pathLst>
                <a:path w="596901" h="241295">
                  <a:moveTo>
                    <a:pt x="596900" y="12694"/>
                  </a:moveTo>
                  <a:lnTo>
                    <a:pt x="556423" y="1710"/>
                  </a:lnTo>
                  <a:lnTo>
                    <a:pt x="499394" y="94"/>
                  </a:lnTo>
                  <a:lnTo>
                    <a:pt x="440258" y="0"/>
                  </a:lnTo>
                  <a:lnTo>
                    <a:pt x="381000" y="5020"/>
                  </a:lnTo>
                  <a:lnTo>
                    <a:pt x="317631" y="17123"/>
                  </a:lnTo>
                  <a:lnTo>
                    <a:pt x="254196" y="35982"/>
                  </a:lnTo>
                  <a:lnTo>
                    <a:pt x="197740" y="58378"/>
                  </a:lnTo>
                  <a:lnTo>
                    <a:pt x="140127" y="83999"/>
                  </a:lnTo>
                  <a:lnTo>
                    <a:pt x="79578" y="124903"/>
                  </a:lnTo>
                  <a:lnTo>
                    <a:pt x="17820" y="180616"/>
                  </a:lnTo>
                  <a:lnTo>
                    <a:pt x="4629" y="209916"/>
                  </a:lnTo>
                  <a:lnTo>
                    <a:pt x="0" y="2412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75200" y="889000"/>
              <a:ext cx="619653" cy="225622"/>
            </a:xfrm>
            <a:custGeom>
              <a:avLst/>
              <a:gdLst/>
              <a:ahLst/>
              <a:cxnLst/>
              <a:rect l="0" t="0" r="0" b="0"/>
              <a:pathLst>
                <a:path w="619653" h="225622">
                  <a:moveTo>
                    <a:pt x="0" y="222250"/>
                  </a:moveTo>
                  <a:lnTo>
                    <a:pt x="25748" y="224131"/>
                  </a:lnTo>
                  <a:lnTo>
                    <a:pt x="31982" y="225621"/>
                  </a:lnTo>
                  <a:lnTo>
                    <a:pt x="37549" y="225203"/>
                  </a:lnTo>
                  <a:lnTo>
                    <a:pt x="47498" y="220975"/>
                  </a:lnTo>
                  <a:lnTo>
                    <a:pt x="65382" y="206058"/>
                  </a:lnTo>
                  <a:lnTo>
                    <a:pt x="91702" y="176919"/>
                  </a:lnTo>
                  <a:lnTo>
                    <a:pt x="154582" y="131891"/>
                  </a:lnTo>
                  <a:lnTo>
                    <a:pt x="216187" y="99777"/>
                  </a:lnTo>
                  <a:lnTo>
                    <a:pt x="273058" y="77070"/>
                  </a:lnTo>
                  <a:lnTo>
                    <a:pt x="323967" y="60147"/>
                  </a:lnTo>
                  <a:lnTo>
                    <a:pt x="386183" y="53896"/>
                  </a:lnTo>
                  <a:lnTo>
                    <a:pt x="445944" y="51852"/>
                  </a:lnTo>
                  <a:lnTo>
                    <a:pt x="503851" y="50862"/>
                  </a:lnTo>
                  <a:lnTo>
                    <a:pt x="562333" y="50098"/>
                  </a:lnTo>
                  <a:lnTo>
                    <a:pt x="596529" y="41962"/>
                  </a:lnTo>
                  <a:lnTo>
                    <a:pt x="612469" y="32502"/>
                  </a:lnTo>
                  <a:lnTo>
                    <a:pt x="615746" y="27313"/>
                  </a:lnTo>
                  <a:lnTo>
                    <a:pt x="619387" y="14020"/>
                  </a:lnTo>
                  <a:lnTo>
                    <a:pt x="619652" y="9347"/>
                  </a:lnTo>
                  <a:lnTo>
                    <a:pt x="619124" y="6231"/>
                  </a:lnTo>
                  <a:lnTo>
                    <a:pt x="6159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75200" y="1181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49971" y="1187450"/>
              <a:ext cx="316863" cy="425363"/>
            </a:xfrm>
            <a:custGeom>
              <a:avLst/>
              <a:gdLst/>
              <a:ahLst/>
              <a:cxnLst/>
              <a:rect l="0" t="0" r="0" b="0"/>
              <a:pathLst>
                <a:path w="316863" h="425363">
                  <a:moveTo>
                    <a:pt x="25229" y="0"/>
                  </a:moveTo>
                  <a:lnTo>
                    <a:pt x="15795" y="15914"/>
                  </a:lnTo>
                  <a:lnTo>
                    <a:pt x="2752" y="57487"/>
                  </a:lnTo>
                  <a:lnTo>
                    <a:pt x="0" y="114444"/>
                  </a:lnTo>
                  <a:lnTo>
                    <a:pt x="3210" y="170204"/>
                  </a:lnTo>
                  <a:lnTo>
                    <a:pt x="13902" y="233185"/>
                  </a:lnTo>
                  <a:lnTo>
                    <a:pt x="29516" y="290045"/>
                  </a:lnTo>
                  <a:lnTo>
                    <a:pt x="43424" y="323579"/>
                  </a:lnTo>
                  <a:lnTo>
                    <a:pt x="76078" y="367732"/>
                  </a:lnTo>
                  <a:lnTo>
                    <a:pt x="109036" y="397900"/>
                  </a:lnTo>
                  <a:lnTo>
                    <a:pt x="145989" y="414492"/>
                  </a:lnTo>
                  <a:lnTo>
                    <a:pt x="204522" y="423946"/>
                  </a:lnTo>
                  <a:lnTo>
                    <a:pt x="262383" y="425362"/>
                  </a:lnTo>
                  <a:lnTo>
                    <a:pt x="316629" y="424739"/>
                  </a:lnTo>
                  <a:lnTo>
                    <a:pt x="316862" y="423565"/>
                  </a:lnTo>
                  <a:lnTo>
                    <a:pt x="311477" y="420379"/>
                  </a:lnTo>
                  <a:lnTo>
                    <a:pt x="253727" y="398154"/>
                  </a:lnTo>
                  <a:lnTo>
                    <a:pt x="203584" y="367858"/>
                  </a:lnTo>
                  <a:lnTo>
                    <a:pt x="169890" y="333711"/>
                  </a:lnTo>
                  <a:lnTo>
                    <a:pt x="139021" y="273001"/>
                  </a:lnTo>
                  <a:lnTo>
                    <a:pt x="120992" y="234946"/>
                  </a:lnTo>
                  <a:lnTo>
                    <a:pt x="99321" y="171450"/>
                  </a:lnTo>
                  <a:lnTo>
                    <a:pt x="95327" y="116169"/>
                  </a:lnTo>
                  <a:lnTo>
                    <a:pt x="91741" y="77422"/>
                  </a:lnTo>
                  <a:lnTo>
                    <a:pt x="76029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30800" y="1359039"/>
              <a:ext cx="785850" cy="309010"/>
            </a:xfrm>
            <a:custGeom>
              <a:avLst/>
              <a:gdLst/>
              <a:ahLst/>
              <a:cxnLst/>
              <a:rect l="0" t="0" r="0" b="0"/>
              <a:pathLst>
                <a:path w="785850" h="309010">
                  <a:moveTo>
                    <a:pt x="0" y="234811"/>
                  </a:moveTo>
                  <a:lnTo>
                    <a:pt x="9434" y="245656"/>
                  </a:lnTo>
                  <a:lnTo>
                    <a:pt x="14306" y="255859"/>
                  </a:lnTo>
                  <a:lnTo>
                    <a:pt x="22586" y="263686"/>
                  </a:lnTo>
                  <a:lnTo>
                    <a:pt x="76523" y="293766"/>
                  </a:lnTo>
                  <a:lnTo>
                    <a:pt x="114900" y="302738"/>
                  </a:lnTo>
                  <a:lnTo>
                    <a:pt x="177693" y="308950"/>
                  </a:lnTo>
                  <a:lnTo>
                    <a:pt x="240093" y="309009"/>
                  </a:lnTo>
                  <a:lnTo>
                    <a:pt x="302592" y="301545"/>
                  </a:lnTo>
                  <a:lnTo>
                    <a:pt x="360540" y="290598"/>
                  </a:lnTo>
                  <a:lnTo>
                    <a:pt x="419064" y="272876"/>
                  </a:lnTo>
                  <a:lnTo>
                    <a:pt x="478131" y="251979"/>
                  </a:lnTo>
                  <a:lnTo>
                    <a:pt x="535627" y="224118"/>
                  </a:lnTo>
                  <a:lnTo>
                    <a:pt x="595415" y="198196"/>
                  </a:lnTo>
                  <a:lnTo>
                    <a:pt x="613629" y="188919"/>
                  </a:lnTo>
                  <a:lnTo>
                    <a:pt x="629844" y="179115"/>
                  </a:lnTo>
                  <a:lnTo>
                    <a:pt x="683949" y="150810"/>
                  </a:lnTo>
                  <a:lnTo>
                    <a:pt x="744282" y="104972"/>
                  </a:lnTo>
                  <a:lnTo>
                    <a:pt x="759963" y="81850"/>
                  </a:lnTo>
                  <a:lnTo>
                    <a:pt x="769628" y="65076"/>
                  </a:lnTo>
                  <a:lnTo>
                    <a:pt x="779547" y="49288"/>
                  </a:lnTo>
                  <a:lnTo>
                    <a:pt x="783910" y="36645"/>
                  </a:lnTo>
                  <a:lnTo>
                    <a:pt x="785849" y="21619"/>
                  </a:lnTo>
                  <a:lnTo>
                    <a:pt x="782948" y="9296"/>
                  </a:lnTo>
                  <a:lnTo>
                    <a:pt x="780199" y="4034"/>
                  </a:lnTo>
                  <a:lnTo>
                    <a:pt x="776249" y="1232"/>
                  </a:lnTo>
                  <a:lnTo>
                    <a:pt x="771499" y="70"/>
                  </a:lnTo>
                  <a:lnTo>
                    <a:pt x="766216" y="0"/>
                  </a:lnTo>
                  <a:lnTo>
                    <a:pt x="756583" y="3686"/>
                  </a:lnTo>
                  <a:lnTo>
                    <a:pt x="696387" y="59141"/>
                  </a:lnTo>
                  <a:lnTo>
                    <a:pt x="634890" y="105694"/>
                  </a:lnTo>
                  <a:lnTo>
                    <a:pt x="577288" y="133603"/>
                  </a:lnTo>
                  <a:lnTo>
                    <a:pt x="520220" y="156967"/>
                  </a:lnTo>
                  <a:lnTo>
                    <a:pt x="463820" y="179507"/>
                  </a:lnTo>
                  <a:lnTo>
                    <a:pt x="404921" y="196701"/>
                  </a:lnTo>
                  <a:lnTo>
                    <a:pt x="342973" y="213644"/>
                  </a:lnTo>
                  <a:lnTo>
                    <a:pt x="280575" y="225110"/>
                  </a:lnTo>
                  <a:lnTo>
                    <a:pt x="219823" y="234026"/>
                  </a:lnTo>
                  <a:lnTo>
                    <a:pt x="158856" y="234765"/>
                  </a:lnTo>
                  <a:lnTo>
                    <a:pt x="99490" y="234808"/>
                  </a:lnTo>
                  <a:lnTo>
                    <a:pt x="39589" y="226972"/>
                  </a:lnTo>
                  <a:lnTo>
                    <a:pt x="19050" y="2221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79852" y="918461"/>
              <a:ext cx="443158" cy="446790"/>
            </a:xfrm>
            <a:custGeom>
              <a:avLst/>
              <a:gdLst/>
              <a:ahLst/>
              <a:cxnLst/>
              <a:rect l="0" t="0" r="0" b="0"/>
              <a:pathLst>
                <a:path w="443158" h="446790">
                  <a:moveTo>
                    <a:pt x="330398" y="408689"/>
                  </a:moveTo>
                  <a:lnTo>
                    <a:pt x="341382" y="368212"/>
                  </a:lnTo>
                  <a:lnTo>
                    <a:pt x="340708" y="344485"/>
                  </a:lnTo>
                  <a:lnTo>
                    <a:pt x="326071" y="283895"/>
                  </a:lnTo>
                  <a:lnTo>
                    <a:pt x="312198" y="250230"/>
                  </a:lnTo>
                  <a:lnTo>
                    <a:pt x="271109" y="187150"/>
                  </a:lnTo>
                  <a:lnTo>
                    <a:pt x="213864" y="127368"/>
                  </a:lnTo>
                  <a:lnTo>
                    <a:pt x="170678" y="96684"/>
                  </a:lnTo>
                  <a:lnTo>
                    <a:pt x="111102" y="70938"/>
                  </a:lnTo>
                  <a:lnTo>
                    <a:pt x="53040" y="55965"/>
                  </a:lnTo>
                  <a:lnTo>
                    <a:pt x="14142" y="50097"/>
                  </a:lnTo>
                  <a:lnTo>
                    <a:pt x="8789" y="46861"/>
                  </a:lnTo>
                  <a:lnTo>
                    <a:pt x="959" y="37621"/>
                  </a:lnTo>
                  <a:lnTo>
                    <a:pt x="0" y="32194"/>
                  </a:lnTo>
                  <a:lnTo>
                    <a:pt x="2697" y="20519"/>
                  </a:lnTo>
                  <a:lnTo>
                    <a:pt x="6097" y="15853"/>
                  </a:lnTo>
                  <a:lnTo>
                    <a:pt x="15520" y="8788"/>
                  </a:lnTo>
                  <a:lnTo>
                    <a:pt x="32725" y="844"/>
                  </a:lnTo>
                  <a:lnTo>
                    <a:pt x="46875" y="0"/>
                  </a:lnTo>
                  <a:lnTo>
                    <a:pt x="86569" y="3399"/>
                  </a:lnTo>
                  <a:lnTo>
                    <a:pt x="145477" y="26169"/>
                  </a:lnTo>
                  <a:lnTo>
                    <a:pt x="206454" y="70054"/>
                  </a:lnTo>
                  <a:lnTo>
                    <a:pt x="268420" y="125056"/>
                  </a:lnTo>
                  <a:lnTo>
                    <a:pt x="328280" y="187693"/>
                  </a:lnTo>
                  <a:lnTo>
                    <a:pt x="370615" y="249255"/>
                  </a:lnTo>
                  <a:lnTo>
                    <a:pt x="398366" y="283407"/>
                  </a:lnTo>
                  <a:lnTo>
                    <a:pt x="430841" y="345219"/>
                  </a:lnTo>
                  <a:lnTo>
                    <a:pt x="439495" y="364248"/>
                  </a:lnTo>
                  <a:lnTo>
                    <a:pt x="443157" y="386663"/>
                  </a:lnTo>
                  <a:lnTo>
                    <a:pt x="440870" y="407807"/>
                  </a:lnTo>
                  <a:lnTo>
                    <a:pt x="429413" y="432504"/>
                  </a:lnTo>
                  <a:lnTo>
                    <a:pt x="419298" y="4467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35650" y="1333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5650" y="1358900"/>
              <a:ext cx="63501" cy="16403"/>
            </a:xfrm>
            <a:custGeom>
              <a:avLst/>
              <a:gdLst/>
              <a:ahLst/>
              <a:cxnLst/>
              <a:rect l="0" t="0" r="0" b="0"/>
              <a:pathLst>
                <a:path w="63501" h="16403">
                  <a:moveTo>
                    <a:pt x="0" y="0"/>
                  </a:moveTo>
                  <a:lnTo>
                    <a:pt x="3371" y="10113"/>
                  </a:lnTo>
                  <a:lnTo>
                    <a:pt x="7186" y="13092"/>
                  </a:lnTo>
                  <a:lnTo>
                    <a:pt x="18951" y="16402"/>
                  </a:lnTo>
                  <a:lnTo>
                    <a:pt x="635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40400" y="1543050"/>
            <a:ext cx="1110442" cy="591249"/>
            <a:chOff x="5740400" y="1543050"/>
            <a:chExt cx="1110442" cy="591249"/>
          </a:xfrm>
        </p:grpSpPr>
        <p:sp>
          <p:nvSpPr>
            <p:cNvPr id="23" name="Freeform 22"/>
            <p:cNvSpPr/>
            <p:nvPr/>
          </p:nvSpPr>
          <p:spPr>
            <a:xfrm>
              <a:off x="5741422" y="1549400"/>
              <a:ext cx="727774" cy="584899"/>
            </a:xfrm>
            <a:custGeom>
              <a:avLst/>
              <a:gdLst/>
              <a:ahLst/>
              <a:cxnLst/>
              <a:rect l="0" t="0" r="0" b="0"/>
              <a:pathLst>
                <a:path w="727774" h="584899">
                  <a:moveTo>
                    <a:pt x="151378" y="0"/>
                  </a:moveTo>
                  <a:lnTo>
                    <a:pt x="88357" y="50829"/>
                  </a:lnTo>
                  <a:lnTo>
                    <a:pt x="42022" y="98073"/>
                  </a:lnTo>
                  <a:lnTo>
                    <a:pt x="7093" y="154723"/>
                  </a:lnTo>
                  <a:lnTo>
                    <a:pt x="1383" y="178488"/>
                  </a:lnTo>
                  <a:lnTo>
                    <a:pt x="0" y="219518"/>
                  </a:lnTo>
                  <a:lnTo>
                    <a:pt x="2490" y="233736"/>
                  </a:lnTo>
                  <a:lnTo>
                    <a:pt x="11229" y="250269"/>
                  </a:lnTo>
                  <a:lnTo>
                    <a:pt x="26126" y="264105"/>
                  </a:lnTo>
                  <a:lnTo>
                    <a:pt x="43946" y="273771"/>
                  </a:lnTo>
                  <a:lnTo>
                    <a:pt x="82154" y="278659"/>
                  </a:lnTo>
                  <a:lnTo>
                    <a:pt x="105232" y="277299"/>
                  </a:lnTo>
                  <a:lnTo>
                    <a:pt x="167787" y="261679"/>
                  </a:lnTo>
                  <a:lnTo>
                    <a:pt x="227509" y="232169"/>
                  </a:lnTo>
                  <a:lnTo>
                    <a:pt x="284726" y="201183"/>
                  </a:lnTo>
                  <a:lnTo>
                    <a:pt x="341878" y="169849"/>
                  </a:lnTo>
                  <a:lnTo>
                    <a:pt x="403392" y="141768"/>
                  </a:lnTo>
                  <a:lnTo>
                    <a:pt x="462476" y="115903"/>
                  </a:lnTo>
                  <a:lnTo>
                    <a:pt x="520382" y="91196"/>
                  </a:lnTo>
                  <a:lnTo>
                    <a:pt x="583309" y="77461"/>
                  </a:lnTo>
                  <a:lnTo>
                    <a:pt x="638684" y="70512"/>
                  </a:lnTo>
                  <a:lnTo>
                    <a:pt x="670290" y="71862"/>
                  </a:lnTo>
                  <a:lnTo>
                    <a:pt x="703592" y="81404"/>
                  </a:lnTo>
                  <a:lnTo>
                    <a:pt x="716423" y="88155"/>
                  </a:lnTo>
                  <a:lnTo>
                    <a:pt x="720692" y="93343"/>
                  </a:lnTo>
                  <a:lnTo>
                    <a:pt x="725434" y="106632"/>
                  </a:lnTo>
                  <a:lnTo>
                    <a:pt x="727773" y="137454"/>
                  </a:lnTo>
                  <a:lnTo>
                    <a:pt x="725524" y="151402"/>
                  </a:lnTo>
                  <a:lnTo>
                    <a:pt x="720291" y="162775"/>
                  </a:lnTo>
                  <a:lnTo>
                    <a:pt x="687855" y="208165"/>
                  </a:lnTo>
                  <a:lnTo>
                    <a:pt x="629760" y="270849"/>
                  </a:lnTo>
                  <a:lnTo>
                    <a:pt x="576718" y="327329"/>
                  </a:lnTo>
                  <a:lnTo>
                    <a:pt x="523046" y="389372"/>
                  </a:lnTo>
                  <a:lnTo>
                    <a:pt x="472172" y="450020"/>
                  </a:lnTo>
                  <a:lnTo>
                    <a:pt x="432926" y="507357"/>
                  </a:lnTo>
                  <a:lnTo>
                    <a:pt x="404255" y="565133"/>
                  </a:lnTo>
                  <a:lnTo>
                    <a:pt x="401014" y="584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40779" y="1932178"/>
              <a:ext cx="210063" cy="68986"/>
            </a:xfrm>
            <a:custGeom>
              <a:avLst/>
              <a:gdLst/>
              <a:ahLst/>
              <a:cxnLst/>
              <a:rect l="0" t="0" r="0" b="0"/>
              <a:pathLst>
                <a:path w="210063" h="68986">
                  <a:moveTo>
                    <a:pt x="94242" y="68985"/>
                  </a:moveTo>
                  <a:lnTo>
                    <a:pt x="144137" y="47897"/>
                  </a:lnTo>
                  <a:lnTo>
                    <a:pt x="204437" y="27881"/>
                  </a:lnTo>
                  <a:lnTo>
                    <a:pt x="207993" y="24345"/>
                  </a:lnTo>
                  <a:lnTo>
                    <a:pt x="209658" y="19870"/>
                  </a:lnTo>
                  <a:lnTo>
                    <a:pt x="210062" y="14771"/>
                  </a:lnTo>
                  <a:lnTo>
                    <a:pt x="208215" y="10666"/>
                  </a:lnTo>
                  <a:lnTo>
                    <a:pt x="200518" y="4223"/>
                  </a:lnTo>
                  <a:lnTo>
                    <a:pt x="180914" y="0"/>
                  </a:lnTo>
                  <a:lnTo>
                    <a:pt x="132340" y="7216"/>
                  </a:lnTo>
                  <a:lnTo>
                    <a:pt x="71276" y="25752"/>
                  </a:lnTo>
                  <a:lnTo>
                    <a:pt x="9438" y="57137"/>
                  </a:lnTo>
                  <a:lnTo>
                    <a:pt x="0" y="628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15173" y="1549577"/>
              <a:ext cx="763047" cy="582767"/>
            </a:xfrm>
            <a:custGeom>
              <a:avLst/>
              <a:gdLst/>
              <a:ahLst/>
              <a:cxnLst/>
              <a:rect l="0" t="0" r="0" b="0"/>
              <a:pathLst>
                <a:path w="763047" h="582767">
                  <a:moveTo>
                    <a:pt x="625212" y="539956"/>
                  </a:moveTo>
                  <a:lnTo>
                    <a:pt x="585627" y="558195"/>
                  </a:lnTo>
                  <a:lnTo>
                    <a:pt x="526595" y="577662"/>
                  </a:lnTo>
                  <a:lnTo>
                    <a:pt x="494239" y="582766"/>
                  </a:lnTo>
                  <a:lnTo>
                    <a:pt x="454110" y="576950"/>
                  </a:lnTo>
                  <a:lnTo>
                    <a:pt x="447149" y="575074"/>
                  </a:lnTo>
                  <a:lnTo>
                    <a:pt x="441803" y="571707"/>
                  </a:lnTo>
                  <a:lnTo>
                    <a:pt x="433981" y="562322"/>
                  </a:lnTo>
                  <a:lnTo>
                    <a:pt x="432319" y="556855"/>
                  </a:lnTo>
                  <a:lnTo>
                    <a:pt x="432353" y="545137"/>
                  </a:lnTo>
                  <a:lnTo>
                    <a:pt x="436339" y="526640"/>
                  </a:lnTo>
                  <a:lnTo>
                    <a:pt x="456969" y="494220"/>
                  </a:lnTo>
                  <a:lnTo>
                    <a:pt x="503082" y="436522"/>
                  </a:lnTo>
                  <a:lnTo>
                    <a:pt x="524950" y="411102"/>
                  </a:lnTo>
                  <a:lnTo>
                    <a:pt x="586411" y="359661"/>
                  </a:lnTo>
                  <a:lnTo>
                    <a:pt x="646648" y="313090"/>
                  </a:lnTo>
                  <a:lnTo>
                    <a:pt x="706275" y="253823"/>
                  </a:lnTo>
                  <a:lnTo>
                    <a:pt x="735910" y="215351"/>
                  </a:lnTo>
                  <a:lnTo>
                    <a:pt x="759083" y="158563"/>
                  </a:lnTo>
                  <a:lnTo>
                    <a:pt x="763046" y="111634"/>
                  </a:lnTo>
                  <a:lnTo>
                    <a:pt x="759943" y="89867"/>
                  </a:lnTo>
                  <a:lnTo>
                    <a:pt x="739946" y="50807"/>
                  </a:lnTo>
                  <a:lnTo>
                    <a:pt x="732765" y="41062"/>
                  </a:lnTo>
                  <a:lnTo>
                    <a:pt x="692048" y="14052"/>
                  </a:lnTo>
                  <a:lnTo>
                    <a:pt x="660920" y="2847"/>
                  </a:lnTo>
                  <a:lnTo>
                    <a:pt x="602618" y="0"/>
                  </a:lnTo>
                  <a:lnTo>
                    <a:pt x="539312" y="5301"/>
                  </a:lnTo>
                  <a:lnTo>
                    <a:pt x="477794" y="21077"/>
                  </a:lnTo>
                  <a:lnTo>
                    <a:pt x="414966" y="39808"/>
                  </a:lnTo>
                  <a:lnTo>
                    <a:pt x="352021" y="65088"/>
                  </a:lnTo>
                  <a:lnTo>
                    <a:pt x="293562" y="95511"/>
                  </a:lnTo>
                  <a:lnTo>
                    <a:pt x="236116" y="131947"/>
                  </a:lnTo>
                  <a:lnTo>
                    <a:pt x="178659" y="159000"/>
                  </a:lnTo>
                  <a:lnTo>
                    <a:pt x="116541" y="187387"/>
                  </a:lnTo>
                  <a:lnTo>
                    <a:pt x="88607" y="194630"/>
                  </a:lnTo>
                  <a:lnTo>
                    <a:pt x="48473" y="195698"/>
                  </a:lnTo>
                  <a:lnTo>
                    <a:pt x="27596" y="190818"/>
                  </a:lnTo>
                  <a:lnTo>
                    <a:pt x="14469" y="184428"/>
                  </a:lnTo>
                  <a:lnTo>
                    <a:pt x="5342" y="175003"/>
                  </a:lnTo>
                  <a:lnTo>
                    <a:pt x="1920" y="169526"/>
                  </a:lnTo>
                  <a:lnTo>
                    <a:pt x="0" y="157797"/>
                  </a:lnTo>
                  <a:lnTo>
                    <a:pt x="476" y="151706"/>
                  </a:lnTo>
                  <a:lnTo>
                    <a:pt x="4767" y="141175"/>
                  </a:lnTo>
                  <a:lnTo>
                    <a:pt x="30368" y="99959"/>
                  </a:lnTo>
                  <a:lnTo>
                    <a:pt x="91809" y="48511"/>
                  </a:lnTo>
                  <a:lnTo>
                    <a:pt x="104250" y="35102"/>
                  </a:lnTo>
                  <a:lnTo>
                    <a:pt x="110156" y="23969"/>
                  </a:lnTo>
                  <a:lnTo>
                    <a:pt x="109896" y="19448"/>
                  </a:lnTo>
                  <a:lnTo>
                    <a:pt x="107606" y="15729"/>
                  </a:lnTo>
                  <a:lnTo>
                    <a:pt x="103963" y="12544"/>
                  </a:lnTo>
                  <a:lnTo>
                    <a:pt x="92389" y="9004"/>
                  </a:lnTo>
                  <a:lnTo>
                    <a:pt x="71277" y="6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000750" y="1657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324600" y="1549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483350" y="1543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46850" y="1568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165850" y="1574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102350" y="1619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559550" y="1790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70650" y="1892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81750" y="1962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92850" y="2044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426200" y="2063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584950" y="1987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18300" y="1949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69050" y="1758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05550" y="1828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153150" y="2038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407150" y="1701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000750" y="1790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24550" y="1841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791200" y="18605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740400" y="184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 47"/>
          <p:cNvSpPr/>
          <p:nvPr/>
        </p:nvSpPr>
        <p:spPr>
          <a:xfrm>
            <a:off x="3454415" y="575990"/>
            <a:ext cx="1047736" cy="616171"/>
          </a:xfrm>
          <a:custGeom>
            <a:avLst/>
            <a:gdLst/>
            <a:ahLst/>
            <a:cxnLst/>
            <a:rect l="0" t="0" r="0" b="0"/>
            <a:pathLst>
              <a:path w="1047736" h="616171">
                <a:moveTo>
                  <a:pt x="1047735" y="452710"/>
                </a:moveTo>
                <a:lnTo>
                  <a:pt x="993143" y="503539"/>
                </a:lnTo>
                <a:lnTo>
                  <a:pt x="946285" y="524307"/>
                </a:lnTo>
                <a:lnTo>
                  <a:pt x="912037" y="527295"/>
                </a:lnTo>
                <a:lnTo>
                  <a:pt x="876812" y="519952"/>
                </a:lnTo>
                <a:lnTo>
                  <a:pt x="860762" y="510577"/>
                </a:lnTo>
                <a:lnTo>
                  <a:pt x="847070" y="495491"/>
                </a:lnTo>
                <a:lnTo>
                  <a:pt x="823510" y="447543"/>
                </a:lnTo>
                <a:lnTo>
                  <a:pt x="816982" y="422800"/>
                </a:lnTo>
                <a:lnTo>
                  <a:pt x="818947" y="361912"/>
                </a:lnTo>
                <a:lnTo>
                  <a:pt x="822469" y="327844"/>
                </a:lnTo>
                <a:lnTo>
                  <a:pt x="840333" y="265245"/>
                </a:lnTo>
                <a:lnTo>
                  <a:pt x="849397" y="203689"/>
                </a:lnTo>
                <a:lnTo>
                  <a:pt x="848563" y="181135"/>
                </a:lnTo>
                <a:lnTo>
                  <a:pt x="844914" y="168321"/>
                </a:lnTo>
                <a:lnTo>
                  <a:pt x="827094" y="140764"/>
                </a:lnTo>
                <a:lnTo>
                  <a:pt x="817028" y="132269"/>
                </a:lnTo>
                <a:lnTo>
                  <a:pt x="790766" y="115067"/>
                </a:lnTo>
                <a:lnTo>
                  <a:pt x="752849" y="110502"/>
                </a:lnTo>
                <a:lnTo>
                  <a:pt x="702660" y="113242"/>
                </a:lnTo>
                <a:lnTo>
                  <a:pt x="673909" y="121359"/>
                </a:lnTo>
                <a:lnTo>
                  <a:pt x="628683" y="144946"/>
                </a:lnTo>
                <a:lnTo>
                  <a:pt x="568507" y="195659"/>
                </a:lnTo>
                <a:lnTo>
                  <a:pt x="516461" y="256846"/>
                </a:lnTo>
                <a:lnTo>
                  <a:pt x="463425" y="316407"/>
                </a:lnTo>
                <a:lnTo>
                  <a:pt x="404397" y="378445"/>
                </a:lnTo>
                <a:lnTo>
                  <a:pt x="378711" y="400411"/>
                </a:lnTo>
                <a:lnTo>
                  <a:pt x="315710" y="438090"/>
                </a:lnTo>
                <a:lnTo>
                  <a:pt x="259103" y="456163"/>
                </a:lnTo>
                <a:lnTo>
                  <a:pt x="205658" y="458100"/>
                </a:lnTo>
                <a:lnTo>
                  <a:pt x="180713" y="453210"/>
                </a:lnTo>
                <a:lnTo>
                  <a:pt x="160308" y="443137"/>
                </a:lnTo>
                <a:lnTo>
                  <a:pt x="149791" y="435285"/>
                </a:lnTo>
                <a:lnTo>
                  <a:pt x="139309" y="419560"/>
                </a:lnTo>
                <a:lnTo>
                  <a:pt x="125021" y="382737"/>
                </a:lnTo>
                <a:lnTo>
                  <a:pt x="120892" y="327572"/>
                </a:lnTo>
                <a:lnTo>
                  <a:pt x="120650" y="268545"/>
                </a:lnTo>
                <a:lnTo>
                  <a:pt x="124007" y="209292"/>
                </a:lnTo>
                <a:lnTo>
                  <a:pt x="133776" y="146586"/>
                </a:lnTo>
                <a:lnTo>
                  <a:pt x="139339" y="88566"/>
                </a:lnTo>
                <a:lnTo>
                  <a:pt x="128834" y="40203"/>
                </a:lnTo>
                <a:lnTo>
                  <a:pt x="124749" y="27368"/>
                </a:lnTo>
                <a:lnTo>
                  <a:pt x="116819" y="16490"/>
                </a:lnTo>
                <a:lnTo>
                  <a:pt x="106239" y="7656"/>
                </a:lnTo>
                <a:lnTo>
                  <a:pt x="94481" y="1379"/>
                </a:lnTo>
                <a:lnTo>
                  <a:pt x="82200" y="0"/>
                </a:lnTo>
                <a:lnTo>
                  <a:pt x="57069" y="4864"/>
                </a:lnTo>
                <a:lnTo>
                  <a:pt x="41436" y="13960"/>
                </a:lnTo>
                <a:lnTo>
                  <a:pt x="27867" y="25593"/>
                </a:lnTo>
                <a:lnTo>
                  <a:pt x="18281" y="41348"/>
                </a:lnTo>
                <a:lnTo>
                  <a:pt x="2887" y="85197"/>
                </a:lnTo>
                <a:lnTo>
                  <a:pt x="155" y="141730"/>
                </a:lnTo>
                <a:lnTo>
                  <a:pt x="0" y="197401"/>
                </a:lnTo>
                <a:lnTo>
                  <a:pt x="5453" y="257900"/>
                </a:lnTo>
                <a:lnTo>
                  <a:pt x="12045" y="317944"/>
                </a:lnTo>
                <a:lnTo>
                  <a:pt x="13334" y="377463"/>
                </a:lnTo>
                <a:lnTo>
                  <a:pt x="20521" y="433902"/>
                </a:lnTo>
                <a:lnTo>
                  <a:pt x="36026" y="496333"/>
                </a:lnTo>
                <a:lnTo>
                  <a:pt x="43041" y="515259"/>
                </a:lnTo>
                <a:lnTo>
                  <a:pt x="74179" y="552074"/>
                </a:lnTo>
                <a:lnTo>
                  <a:pt x="96093" y="568398"/>
                </a:lnTo>
                <a:lnTo>
                  <a:pt x="127098" y="581452"/>
                </a:lnTo>
                <a:lnTo>
                  <a:pt x="173933" y="585655"/>
                </a:lnTo>
                <a:lnTo>
                  <a:pt x="236274" y="573179"/>
                </a:lnTo>
                <a:lnTo>
                  <a:pt x="291184" y="555714"/>
                </a:lnTo>
                <a:lnTo>
                  <a:pt x="352910" y="511944"/>
                </a:lnTo>
                <a:lnTo>
                  <a:pt x="408499" y="451874"/>
                </a:lnTo>
                <a:lnTo>
                  <a:pt x="427316" y="429026"/>
                </a:lnTo>
                <a:lnTo>
                  <a:pt x="447836" y="407345"/>
                </a:lnTo>
                <a:lnTo>
                  <a:pt x="491036" y="345450"/>
                </a:lnTo>
                <a:lnTo>
                  <a:pt x="548027" y="284984"/>
                </a:lnTo>
                <a:lnTo>
                  <a:pt x="579706" y="249914"/>
                </a:lnTo>
                <a:lnTo>
                  <a:pt x="629076" y="213302"/>
                </a:lnTo>
                <a:lnTo>
                  <a:pt x="681949" y="191237"/>
                </a:lnTo>
                <a:lnTo>
                  <a:pt x="696780" y="190214"/>
                </a:lnTo>
                <a:lnTo>
                  <a:pt x="723548" y="195307"/>
                </a:lnTo>
                <a:lnTo>
                  <a:pt x="742835" y="204444"/>
                </a:lnTo>
                <a:lnTo>
                  <a:pt x="751828" y="213958"/>
                </a:lnTo>
                <a:lnTo>
                  <a:pt x="763350" y="237313"/>
                </a:lnTo>
                <a:lnTo>
                  <a:pt x="764238" y="249734"/>
                </a:lnTo>
                <a:lnTo>
                  <a:pt x="755606" y="310444"/>
                </a:lnTo>
                <a:lnTo>
                  <a:pt x="740734" y="369177"/>
                </a:lnTo>
                <a:lnTo>
                  <a:pt x="725763" y="427829"/>
                </a:lnTo>
                <a:lnTo>
                  <a:pt x="718528" y="486607"/>
                </a:lnTo>
                <a:lnTo>
                  <a:pt x="724060" y="543742"/>
                </a:lnTo>
                <a:lnTo>
                  <a:pt x="729503" y="565055"/>
                </a:lnTo>
                <a:lnTo>
                  <a:pt x="743626" y="585256"/>
                </a:lnTo>
                <a:lnTo>
                  <a:pt x="764898" y="606415"/>
                </a:lnTo>
                <a:lnTo>
                  <a:pt x="775980" y="612275"/>
                </a:lnTo>
                <a:lnTo>
                  <a:pt x="797490" y="616170"/>
                </a:lnTo>
                <a:lnTo>
                  <a:pt x="857691" y="609907"/>
                </a:lnTo>
                <a:lnTo>
                  <a:pt x="880889" y="602768"/>
                </a:lnTo>
                <a:lnTo>
                  <a:pt x="942734" y="574292"/>
                </a:lnTo>
                <a:lnTo>
                  <a:pt x="1002631" y="533123"/>
                </a:lnTo>
                <a:lnTo>
                  <a:pt x="1026203" y="511974"/>
                </a:lnTo>
                <a:lnTo>
                  <a:pt x="1040779" y="489547"/>
                </a:lnTo>
                <a:lnTo>
                  <a:pt x="1047735" y="48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483742" y="1251030"/>
            <a:ext cx="1027127" cy="354613"/>
            <a:chOff x="3483742" y="1251030"/>
            <a:chExt cx="1027127" cy="354613"/>
          </a:xfrm>
        </p:grpSpPr>
        <p:sp>
          <p:nvSpPr>
            <p:cNvPr id="49" name="Freeform 48"/>
            <p:cNvSpPr/>
            <p:nvPr/>
          </p:nvSpPr>
          <p:spPr>
            <a:xfrm>
              <a:off x="3483742" y="1251030"/>
              <a:ext cx="1027127" cy="354613"/>
            </a:xfrm>
            <a:custGeom>
              <a:avLst/>
              <a:gdLst/>
              <a:ahLst/>
              <a:cxnLst/>
              <a:rect l="0" t="0" r="0" b="0"/>
              <a:pathLst>
                <a:path w="1027127" h="354613">
                  <a:moveTo>
                    <a:pt x="961258" y="133270"/>
                  </a:moveTo>
                  <a:lnTo>
                    <a:pt x="938890" y="112313"/>
                  </a:lnTo>
                  <a:lnTo>
                    <a:pt x="880608" y="86633"/>
                  </a:lnTo>
                  <a:lnTo>
                    <a:pt x="819144" y="67733"/>
                  </a:lnTo>
                  <a:lnTo>
                    <a:pt x="763816" y="52841"/>
                  </a:lnTo>
                  <a:lnTo>
                    <a:pt x="706209" y="39902"/>
                  </a:lnTo>
                  <a:lnTo>
                    <a:pt x="645245" y="27968"/>
                  </a:lnTo>
                  <a:lnTo>
                    <a:pt x="589716" y="20449"/>
                  </a:lnTo>
                  <a:lnTo>
                    <a:pt x="527523" y="10218"/>
                  </a:lnTo>
                  <a:lnTo>
                    <a:pt x="473186" y="6617"/>
                  </a:lnTo>
                  <a:lnTo>
                    <a:pt x="410816" y="833"/>
                  </a:lnTo>
                  <a:lnTo>
                    <a:pt x="347415" y="0"/>
                  </a:lnTo>
                  <a:lnTo>
                    <a:pt x="289228" y="5686"/>
                  </a:lnTo>
                  <a:lnTo>
                    <a:pt x="232978" y="11288"/>
                  </a:lnTo>
                  <a:lnTo>
                    <a:pt x="175907" y="23272"/>
                  </a:lnTo>
                  <a:lnTo>
                    <a:pt x="112669" y="38024"/>
                  </a:lnTo>
                  <a:lnTo>
                    <a:pt x="53268" y="63028"/>
                  </a:lnTo>
                  <a:lnTo>
                    <a:pt x="41241" y="68185"/>
                  </a:lnTo>
                  <a:lnTo>
                    <a:pt x="17600" y="87052"/>
                  </a:lnTo>
                  <a:lnTo>
                    <a:pt x="8007" y="102878"/>
                  </a:lnTo>
                  <a:lnTo>
                    <a:pt x="696" y="120972"/>
                  </a:lnTo>
                  <a:lnTo>
                    <a:pt x="0" y="133449"/>
                  </a:lnTo>
                  <a:lnTo>
                    <a:pt x="2749" y="146049"/>
                  </a:lnTo>
                  <a:lnTo>
                    <a:pt x="12230" y="164338"/>
                  </a:lnTo>
                  <a:lnTo>
                    <a:pt x="37099" y="192291"/>
                  </a:lnTo>
                  <a:lnTo>
                    <a:pt x="60139" y="207540"/>
                  </a:lnTo>
                  <a:lnTo>
                    <a:pt x="76899" y="217130"/>
                  </a:lnTo>
                  <a:lnTo>
                    <a:pt x="92683" y="227027"/>
                  </a:lnTo>
                  <a:lnTo>
                    <a:pt x="150375" y="255370"/>
                  </a:lnTo>
                  <a:lnTo>
                    <a:pt x="211210" y="281376"/>
                  </a:lnTo>
                  <a:lnTo>
                    <a:pt x="266461" y="296768"/>
                  </a:lnTo>
                  <a:lnTo>
                    <a:pt x="322814" y="314698"/>
                  </a:lnTo>
                  <a:lnTo>
                    <a:pt x="378416" y="325807"/>
                  </a:lnTo>
                  <a:lnTo>
                    <a:pt x="433829" y="334578"/>
                  </a:lnTo>
                  <a:lnTo>
                    <a:pt x="487623" y="341330"/>
                  </a:lnTo>
                  <a:lnTo>
                    <a:pt x="540567" y="347715"/>
                  </a:lnTo>
                  <a:lnTo>
                    <a:pt x="599229" y="349684"/>
                  </a:lnTo>
                  <a:lnTo>
                    <a:pt x="657423" y="354612"/>
                  </a:lnTo>
                  <a:lnTo>
                    <a:pt x="717162" y="352069"/>
                  </a:lnTo>
                  <a:lnTo>
                    <a:pt x="775489" y="346054"/>
                  </a:lnTo>
                  <a:lnTo>
                    <a:pt x="838535" y="339733"/>
                  </a:lnTo>
                  <a:lnTo>
                    <a:pt x="898624" y="322451"/>
                  </a:lnTo>
                  <a:lnTo>
                    <a:pt x="958362" y="302519"/>
                  </a:lnTo>
                  <a:lnTo>
                    <a:pt x="992627" y="286800"/>
                  </a:lnTo>
                  <a:lnTo>
                    <a:pt x="1008574" y="274794"/>
                  </a:lnTo>
                  <a:lnTo>
                    <a:pt x="1018865" y="258929"/>
                  </a:lnTo>
                  <a:lnTo>
                    <a:pt x="1026383" y="240823"/>
                  </a:lnTo>
                  <a:lnTo>
                    <a:pt x="1027126" y="228343"/>
                  </a:lnTo>
                  <a:lnTo>
                    <a:pt x="1024399" y="215742"/>
                  </a:lnTo>
                  <a:lnTo>
                    <a:pt x="1014931" y="197452"/>
                  </a:lnTo>
                  <a:lnTo>
                    <a:pt x="989361" y="165135"/>
                  </a:lnTo>
                  <a:lnTo>
                    <a:pt x="942428" y="135282"/>
                  </a:lnTo>
                  <a:lnTo>
                    <a:pt x="925105" y="129398"/>
                  </a:lnTo>
                  <a:lnTo>
                    <a:pt x="910458" y="126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731378" y="1333500"/>
              <a:ext cx="613866" cy="209166"/>
            </a:xfrm>
            <a:custGeom>
              <a:avLst/>
              <a:gdLst/>
              <a:ahLst/>
              <a:cxnLst/>
              <a:rect l="0" t="0" r="0" b="0"/>
              <a:pathLst>
                <a:path w="613866" h="209166">
                  <a:moveTo>
                    <a:pt x="78622" y="0"/>
                  </a:moveTo>
                  <a:lnTo>
                    <a:pt x="72847" y="14503"/>
                  </a:lnTo>
                  <a:lnTo>
                    <a:pt x="21453" y="77688"/>
                  </a:lnTo>
                  <a:lnTo>
                    <a:pt x="7906" y="101894"/>
                  </a:lnTo>
                  <a:lnTo>
                    <a:pt x="676" y="120737"/>
                  </a:lnTo>
                  <a:lnTo>
                    <a:pt x="0" y="133389"/>
                  </a:lnTo>
                  <a:lnTo>
                    <a:pt x="2756" y="145362"/>
                  </a:lnTo>
                  <a:lnTo>
                    <a:pt x="8686" y="155387"/>
                  </a:lnTo>
                  <a:lnTo>
                    <a:pt x="17906" y="162664"/>
                  </a:lnTo>
                  <a:lnTo>
                    <a:pt x="29765" y="167545"/>
                  </a:lnTo>
                  <a:lnTo>
                    <a:pt x="68573" y="170936"/>
                  </a:lnTo>
                  <a:lnTo>
                    <a:pt x="127954" y="158565"/>
                  </a:lnTo>
                  <a:lnTo>
                    <a:pt x="188415" y="131856"/>
                  </a:lnTo>
                  <a:lnTo>
                    <a:pt x="248616" y="105892"/>
                  </a:lnTo>
                  <a:lnTo>
                    <a:pt x="306876" y="86868"/>
                  </a:lnTo>
                  <a:lnTo>
                    <a:pt x="329540" y="83829"/>
                  </a:lnTo>
                  <a:lnTo>
                    <a:pt x="350759" y="86300"/>
                  </a:lnTo>
                  <a:lnTo>
                    <a:pt x="356002" y="89283"/>
                  </a:lnTo>
                  <a:lnTo>
                    <a:pt x="363710" y="98243"/>
                  </a:lnTo>
                  <a:lnTo>
                    <a:pt x="367605" y="111162"/>
                  </a:lnTo>
                  <a:lnTo>
                    <a:pt x="373911" y="164034"/>
                  </a:lnTo>
                  <a:lnTo>
                    <a:pt x="382877" y="180463"/>
                  </a:lnTo>
                  <a:lnTo>
                    <a:pt x="392352" y="187921"/>
                  </a:lnTo>
                  <a:lnTo>
                    <a:pt x="434373" y="205166"/>
                  </a:lnTo>
                  <a:lnTo>
                    <a:pt x="481174" y="209165"/>
                  </a:lnTo>
                  <a:lnTo>
                    <a:pt x="537553" y="196670"/>
                  </a:lnTo>
                  <a:lnTo>
                    <a:pt x="559853" y="188565"/>
                  </a:lnTo>
                  <a:lnTo>
                    <a:pt x="582981" y="173184"/>
                  </a:lnTo>
                  <a:lnTo>
                    <a:pt x="600432" y="155852"/>
                  </a:lnTo>
                  <a:lnTo>
                    <a:pt x="613727" y="126618"/>
                  </a:lnTo>
                  <a:lnTo>
                    <a:pt x="613865" y="120396"/>
                  </a:lnTo>
                  <a:lnTo>
                    <a:pt x="610254" y="107837"/>
                  </a:lnTo>
                  <a:lnTo>
                    <a:pt x="602064" y="97081"/>
                  </a:lnTo>
                  <a:lnTo>
                    <a:pt x="591369" y="88303"/>
                  </a:lnTo>
                  <a:lnTo>
                    <a:pt x="579559" y="82049"/>
                  </a:lnTo>
                  <a:lnTo>
                    <a:pt x="557640" y="77933"/>
                  </a:lnTo>
                  <a:lnTo>
                    <a:pt x="545283" y="80733"/>
                  </a:lnTo>
                  <a:lnTo>
                    <a:pt x="535088" y="87387"/>
                  </a:lnTo>
                  <a:lnTo>
                    <a:pt x="522121" y="103033"/>
                  </a:lnTo>
                  <a:lnTo>
                    <a:pt x="501403" y="134756"/>
                  </a:lnTo>
                  <a:lnTo>
                    <a:pt x="488386" y="147251"/>
                  </a:lnTo>
                  <a:lnTo>
                    <a:pt x="477345" y="153169"/>
                  </a:lnTo>
                  <a:lnTo>
                    <a:pt x="465382" y="154388"/>
                  </a:lnTo>
                  <a:lnTo>
                    <a:pt x="453715" y="151872"/>
                  </a:lnTo>
                  <a:lnTo>
                    <a:pt x="443826" y="146051"/>
                  </a:lnTo>
                  <a:lnTo>
                    <a:pt x="440625" y="141112"/>
                  </a:lnTo>
                  <a:lnTo>
                    <a:pt x="436119" y="120676"/>
                  </a:lnTo>
                  <a:lnTo>
                    <a:pt x="436478" y="90369"/>
                  </a:lnTo>
                  <a:lnTo>
                    <a:pt x="439763" y="60419"/>
                  </a:lnTo>
                  <a:lnTo>
                    <a:pt x="436450" y="47784"/>
                  </a:lnTo>
                  <a:lnTo>
                    <a:pt x="422825" y="28175"/>
                  </a:lnTo>
                  <a:lnTo>
                    <a:pt x="411047" y="23106"/>
                  </a:lnTo>
                  <a:lnTo>
                    <a:pt x="380490" y="19851"/>
                  </a:lnTo>
                  <a:lnTo>
                    <a:pt x="345772" y="26063"/>
                  </a:lnTo>
                  <a:lnTo>
                    <a:pt x="295245" y="48826"/>
                  </a:lnTo>
                  <a:lnTo>
                    <a:pt x="237256" y="81100"/>
                  </a:lnTo>
                  <a:lnTo>
                    <a:pt x="220169" y="90352"/>
                  </a:lnTo>
                  <a:lnTo>
                    <a:pt x="204288" y="100149"/>
                  </a:lnTo>
                  <a:lnTo>
                    <a:pt x="157723" y="116332"/>
                  </a:lnTo>
                  <a:lnTo>
                    <a:pt x="125631" y="119091"/>
                  </a:lnTo>
                  <a:lnTo>
                    <a:pt x="111510" y="116900"/>
                  </a:lnTo>
                  <a:lnTo>
                    <a:pt x="100059" y="111693"/>
                  </a:lnTo>
                  <a:lnTo>
                    <a:pt x="95030" y="108328"/>
                  </a:lnTo>
                  <a:lnTo>
                    <a:pt x="92383" y="103969"/>
                  </a:lnTo>
                  <a:lnTo>
                    <a:pt x="91323" y="93481"/>
                  </a:lnTo>
                  <a:lnTo>
                    <a:pt x="98064" y="75676"/>
                  </a:lnTo>
                  <a:lnTo>
                    <a:pt x="137932" y="29698"/>
                  </a:lnTo>
                  <a:lnTo>
                    <a:pt x="146374" y="21195"/>
                  </a:lnTo>
                  <a:lnTo>
                    <a:pt x="147779" y="16952"/>
                  </a:lnTo>
                  <a:lnTo>
                    <a:pt x="147305" y="12713"/>
                  </a:lnTo>
                  <a:lnTo>
                    <a:pt x="145577" y="8475"/>
                  </a:lnTo>
                  <a:lnTo>
                    <a:pt x="141603" y="6356"/>
                  </a:lnTo>
                  <a:lnTo>
                    <a:pt x="129662" y="5882"/>
                  </a:lnTo>
                  <a:lnTo>
                    <a:pt x="120592" y="8024"/>
                  </a:lnTo>
                  <a:lnTo>
                    <a:pt x="110372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18127" y="1104900"/>
            <a:ext cx="197629" cy="144809"/>
            <a:chOff x="5018127" y="1104900"/>
            <a:chExt cx="197629" cy="144809"/>
          </a:xfrm>
        </p:grpSpPr>
        <p:sp>
          <p:nvSpPr>
            <p:cNvPr id="52" name="Freeform 51"/>
            <p:cNvSpPr/>
            <p:nvPr/>
          </p:nvSpPr>
          <p:spPr>
            <a:xfrm>
              <a:off x="5018127" y="1104900"/>
              <a:ext cx="197629" cy="144809"/>
            </a:xfrm>
            <a:custGeom>
              <a:avLst/>
              <a:gdLst/>
              <a:ahLst/>
              <a:cxnLst/>
              <a:rect l="0" t="0" r="0" b="0"/>
              <a:pathLst>
                <a:path w="197629" h="144809">
                  <a:moveTo>
                    <a:pt x="61873" y="0"/>
                  </a:moveTo>
                  <a:lnTo>
                    <a:pt x="13202" y="42399"/>
                  </a:lnTo>
                  <a:lnTo>
                    <a:pt x="3864" y="58424"/>
                  </a:lnTo>
                  <a:lnTo>
                    <a:pt x="0" y="79948"/>
                  </a:lnTo>
                  <a:lnTo>
                    <a:pt x="2226" y="104200"/>
                  </a:lnTo>
                  <a:lnTo>
                    <a:pt x="7376" y="117102"/>
                  </a:lnTo>
                  <a:lnTo>
                    <a:pt x="15074" y="127540"/>
                  </a:lnTo>
                  <a:lnTo>
                    <a:pt x="25551" y="136882"/>
                  </a:lnTo>
                  <a:lnTo>
                    <a:pt x="41026" y="141976"/>
                  </a:lnTo>
                  <a:lnTo>
                    <a:pt x="85625" y="144808"/>
                  </a:lnTo>
                  <a:lnTo>
                    <a:pt x="129555" y="137141"/>
                  </a:lnTo>
                  <a:lnTo>
                    <a:pt x="155989" y="123960"/>
                  </a:lnTo>
                  <a:lnTo>
                    <a:pt x="170976" y="111204"/>
                  </a:lnTo>
                  <a:lnTo>
                    <a:pt x="183649" y="94333"/>
                  </a:lnTo>
                  <a:lnTo>
                    <a:pt x="196930" y="63379"/>
                  </a:lnTo>
                  <a:lnTo>
                    <a:pt x="197628" y="50746"/>
                  </a:lnTo>
                  <a:lnTo>
                    <a:pt x="196826" y="44414"/>
                  </a:lnTo>
                  <a:lnTo>
                    <a:pt x="194175" y="39487"/>
                  </a:lnTo>
                  <a:lnTo>
                    <a:pt x="185585" y="32131"/>
                  </a:lnTo>
                  <a:lnTo>
                    <a:pt x="150484" y="17153"/>
                  </a:lnTo>
                  <a:lnTo>
                    <a:pt x="137945" y="16561"/>
                  </a:lnTo>
                  <a:lnTo>
                    <a:pt x="74962" y="31850"/>
                  </a:lnTo>
                  <a:lnTo>
                    <a:pt x="68482" y="33934"/>
                  </a:lnTo>
                  <a:lnTo>
                    <a:pt x="57520" y="41893"/>
                  </a:lnTo>
                  <a:lnTo>
                    <a:pt x="52621" y="46978"/>
                  </a:lnTo>
                  <a:lnTo>
                    <a:pt x="47178" y="58274"/>
                  </a:lnTo>
                  <a:lnTo>
                    <a:pt x="42823" y="7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52318" y="1128503"/>
              <a:ext cx="148669" cy="106871"/>
            </a:xfrm>
            <a:custGeom>
              <a:avLst/>
              <a:gdLst/>
              <a:ahLst/>
              <a:cxnLst/>
              <a:rect l="0" t="0" r="0" b="0"/>
              <a:pathLst>
                <a:path w="148669" h="106871">
                  <a:moveTo>
                    <a:pt x="65782" y="8147"/>
                  </a:moveTo>
                  <a:lnTo>
                    <a:pt x="39267" y="20356"/>
                  </a:lnTo>
                  <a:lnTo>
                    <a:pt x="24373" y="31912"/>
                  </a:lnTo>
                  <a:lnTo>
                    <a:pt x="14393" y="47644"/>
                  </a:lnTo>
                  <a:lnTo>
                    <a:pt x="6968" y="65711"/>
                  </a:lnTo>
                  <a:lnTo>
                    <a:pt x="6817" y="71217"/>
                  </a:lnTo>
                  <a:lnTo>
                    <a:pt x="10413" y="81099"/>
                  </a:lnTo>
                  <a:lnTo>
                    <a:pt x="14052" y="83593"/>
                  </a:lnTo>
                  <a:lnTo>
                    <a:pt x="23741" y="84482"/>
                  </a:lnTo>
                  <a:lnTo>
                    <a:pt x="33221" y="80644"/>
                  </a:lnTo>
                  <a:lnTo>
                    <a:pt x="69085" y="49030"/>
                  </a:lnTo>
                  <a:lnTo>
                    <a:pt x="82440" y="32490"/>
                  </a:lnTo>
                  <a:lnTo>
                    <a:pt x="87297" y="18496"/>
                  </a:lnTo>
                  <a:lnTo>
                    <a:pt x="88592" y="10813"/>
                  </a:lnTo>
                  <a:lnTo>
                    <a:pt x="86633" y="5691"/>
                  </a:lnTo>
                  <a:lnTo>
                    <a:pt x="82505" y="2276"/>
                  </a:lnTo>
                  <a:lnTo>
                    <a:pt x="76931" y="0"/>
                  </a:lnTo>
                  <a:lnTo>
                    <a:pt x="63211" y="1233"/>
                  </a:lnTo>
                  <a:lnTo>
                    <a:pt x="49117" y="6485"/>
                  </a:lnTo>
                  <a:lnTo>
                    <a:pt x="20670" y="28790"/>
                  </a:lnTo>
                  <a:lnTo>
                    <a:pt x="8828" y="46719"/>
                  </a:lnTo>
                  <a:lnTo>
                    <a:pt x="850" y="65437"/>
                  </a:lnTo>
                  <a:lnTo>
                    <a:pt x="0" y="78059"/>
                  </a:lnTo>
                  <a:lnTo>
                    <a:pt x="2679" y="90019"/>
                  </a:lnTo>
                  <a:lnTo>
                    <a:pt x="8573" y="100038"/>
                  </a:lnTo>
                  <a:lnTo>
                    <a:pt x="14237" y="103275"/>
                  </a:lnTo>
                  <a:lnTo>
                    <a:pt x="29938" y="106870"/>
                  </a:lnTo>
                  <a:lnTo>
                    <a:pt x="51869" y="105524"/>
                  </a:lnTo>
                  <a:lnTo>
                    <a:pt x="94447" y="85907"/>
                  </a:lnTo>
                  <a:lnTo>
                    <a:pt x="121617" y="64351"/>
                  </a:lnTo>
                  <a:lnTo>
                    <a:pt x="145763" y="36793"/>
                  </a:lnTo>
                  <a:lnTo>
                    <a:pt x="148031" y="31478"/>
                  </a:lnTo>
                  <a:lnTo>
                    <a:pt x="148668" y="19927"/>
                  </a:lnTo>
                  <a:lnTo>
                    <a:pt x="145029" y="16706"/>
                  </a:lnTo>
                  <a:lnTo>
                    <a:pt x="131577" y="15008"/>
                  </a:lnTo>
                  <a:lnTo>
                    <a:pt x="117602" y="18487"/>
                  </a:lnTo>
                  <a:lnTo>
                    <a:pt x="99716" y="28379"/>
                  </a:lnTo>
                  <a:lnTo>
                    <a:pt x="85479" y="42129"/>
                  </a:lnTo>
                  <a:lnTo>
                    <a:pt x="65161" y="68282"/>
                  </a:lnTo>
                  <a:lnTo>
                    <a:pt x="61978" y="82381"/>
                  </a:lnTo>
                  <a:lnTo>
                    <a:pt x="63246" y="87975"/>
                  </a:lnTo>
                  <a:lnTo>
                    <a:pt x="66208" y="92410"/>
                  </a:lnTo>
                  <a:lnTo>
                    <a:pt x="70300" y="96073"/>
                  </a:lnTo>
                  <a:lnTo>
                    <a:pt x="75143" y="97808"/>
                  </a:lnTo>
                  <a:lnTo>
                    <a:pt x="86171" y="97856"/>
                  </a:lnTo>
                  <a:lnTo>
                    <a:pt x="104278" y="93916"/>
                  </a:lnTo>
                  <a:lnTo>
                    <a:pt x="119678" y="84909"/>
                  </a:lnTo>
                  <a:lnTo>
                    <a:pt x="133178" y="73303"/>
                  </a:lnTo>
                  <a:lnTo>
                    <a:pt x="133291" y="71340"/>
                  </a:lnTo>
                  <a:lnTo>
                    <a:pt x="130543" y="70737"/>
                  </a:lnTo>
                  <a:lnTo>
                    <a:pt x="125890" y="71040"/>
                  </a:lnTo>
                  <a:lnTo>
                    <a:pt x="116956" y="77022"/>
                  </a:lnTo>
                  <a:lnTo>
                    <a:pt x="111104" y="83208"/>
                  </a:lnTo>
                  <a:lnTo>
                    <a:pt x="113207" y="81254"/>
                  </a:lnTo>
                  <a:lnTo>
                    <a:pt x="125124" y="51768"/>
                  </a:lnTo>
                  <a:lnTo>
                    <a:pt x="128050" y="29930"/>
                  </a:lnTo>
                  <a:lnTo>
                    <a:pt x="126344" y="24080"/>
                  </a:lnTo>
                  <a:lnTo>
                    <a:pt x="123090" y="19475"/>
                  </a:lnTo>
                  <a:lnTo>
                    <a:pt x="118804" y="15699"/>
                  </a:lnTo>
                  <a:lnTo>
                    <a:pt x="106516" y="11503"/>
                  </a:lnTo>
                  <a:lnTo>
                    <a:pt x="91647" y="10344"/>
                  </a:lnTo>
                  <a:lnTo>
                    <a:pt x="75631" y="12181"/>
                  </a:lnTo>
                  <a:lnTo>
                    <a:pt x="62869" y="17231"/>
                  </a:lnTo>
                  <a:lnTo>
                    <a:pt x="39807" y="31970"/>
                  </a:lnTo>
                  <a:lnTo>
                    <a:pt x="31189" y="42018"/>
                  </a:lnTo>
                  <a:lnTo>
                    <a:pt x="27903" y="47661"/>
                  </a:lnTo>
                  <a:lnTo>
                    <a:pt x="27830" y="52129"/>
                  </a:lnTo>
                  <a:lnTo>
                    <a:pt x="29897" y="55813"/>
                  </a:lnTo>
                  <a:lnTo>
                    <a:pt x="33392" y="58974"/>
                  </a:lnTo>
                  <a:lnTo>
                    <a:pt x="38544" y="60376"/>
                  </a:lnTo>
                  <a:lnTo>
                    <a:pt x="51795" y="60053"/>
                  </a:lnTo>
                  <a:lnTo>
                    <a:pt x="71751" y="52533"/>
                  </a:lnTo>
                  <a:lnTo>
                    <a:pt x="87698" y="41367"/>
                  </a:lnTo>
                  <a:lnTo>
                    <a:pt x="97989" y="25751"/>
                  </a:lnTo>
                  <a:lnTo>
                    <a:pt x="99381" y="13854"/>
                  </a:lnTo>
                  <a:lnTo>
                    <a:pt x="98765" y="7719"/>
                  </a:lnTo>
                  <a:lnTo>
                    <a:pt x="96238" y="4334"/>
                  </a:lnTo>
                  <a:lnTo>
                    <a:pt x="92436" y="2783"/>
                  </a:lnTo>
                  <a:lnTo>
                    <a:pt x="87785" y="2454"/>
                  </a:lnTo>
                  <a:lnTo>
                    <a:pt x="76972" y="5852"/>
                  </a:lnTo>
                  <a:lnTo>
                    <a:pt x="60866" y="15698"/>
                  </a:lnTo>
                  <a:lnTo>
                    <a:pt x="49038" y="27553"/>
                  </a:lnTo>
                  <a:lnTo>
                    <a:pt x="40382" y="398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55937" y="1797050"/>
            <a:ext cx="475119" cy="334464"/>
            <a:chOff x="5255937" y="1797050"/>
            <a:chExt cx="475119" cy="334464"/>
          </a:xfrm>
        </p:grpSpPr>
        <p:sp>
          <p:nvSpPr>
            <p:cNvPr id="55" name="Freeform 54"/>
            <p:cNvSpPr/>
            <p:nvPr/>
          </p:nvSpPr>
          <p:spPr>
            <a:xfrm>
              <a:off x="5281219" y="1797050"/>
              <a:ext cx="209126" cy="119915"/>
            </a:xfrm>
            <a:custGeom>
              <a:avLst/>
              <a:gdLst/>
              <a:ahLst/>
              <a:cxnLst/>
              <a:rect l="0" t="0" r="0" b="0"/>
              <a:pathLst>
                <a:path w="209126" h="119915">
                  <a:moveTo>
                    <a:pt x="109931" y="0"/>
                  </a:moveTo>
                  <a:lnTo>
                    <a:pt x="84183" y="1881"/>
                  </a:lnTo>
                  <a:lnTo>
                    <a:pt x="52735" y="11537"/>
                  </a:lnTo>
                  <a:lnTo>
                    <a:pt x="24396" y="30038"/>
                  </a:lnTo>
                  <a:lnTo>
                    <a:pt x="7166" y="47352"/>
                  </a:lnTo>
                  <a:lnTo>
                    <a:pt x="1228" y="58440"/>
                  </a:lnTo>
                  <a:lnTo>
                    <a:pt x="0" y="70423"/>
                  </a:lnTo>
                  <a:lnTo>
                    <a:pt x="2512" y="82099"/>
                  </a:lnTo>
                  <a:lnTo>
                    <a:pt x="8332" y="91992"/>
                  </a:lnTo>
                  <a:lnTo>
                    <a:pt x="22913" y="105495"/>
                  </a:lnTo>
                  <a:lnTo>
                    <a:pt x="40639" y="115062"/>
                  </a:lnTo>
                  <a:lnTo>
                    <a:pt x="78812" y="119914"/>
                  </a:lnTo>
                  <a:lnTo>
                    <a:pt x="120597" y="115484"/>
                  </a:lnTo>
                  <a:lnTo>
                    <a:pt x="165547" y="102929"/>
                  </a:lnTo>
                  <a:lnTo>
                    <a:pt x="198617" y="76030"/>
                  </a:lnTo>
                  <a:lnTo>
                    <a:pt x="202922" y="71853"/>
                  </a:lnTo>
                  <a:lnTo>
                    <a:pt x="207705" y="59687"/>
                  </a:lnTo>
                  <a:lnTo>
                    <a:pt x="209125" y="45577"/>
                  </a:lnTo>
                  <a:lnTo>
                    <a:pt x="207404" y="32251"/>
                  </a:lnTo>
                  <a:lnTo>
                    <a:pt x="204547" y="27145"/>
                  </a:lnTo>
                  <a:lnTo>
                    <a:pt x="195727" y="19590"/>
                  </a:lnTo>
                  <a:lnTo>
                    <a:pt x="178861" y="11371"/>
                  </a:lnTo>
                  <a:lnTo>
                    <a:pt x="116281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51614" y="1989432"/>
              <a:ext cx="106237" cy="94304"/>
            </a:xfrm>
            <a:custGeom>
              <a:avLst/>
              <a:gdLst/>
              <a:ahLst/>
              <a:cxnLst/>
              <a:rect l="0" t="0" r="0" b="0"/>
              <a:pathLst>
                <a:path w="106237" h="94304">
                  <a:moveTo>
                    <a:pt x="106236" y="10818"/>
                  </a:moveTo>
                  <a:lnTo>
                    <a:pt x="99494" y="4076"/>
                  </a:lnTo>
                  <a:lnTo>
                    <a:pt x="88658" y="766"/>
                  </a:lnTo>
                  <a:lnTo>
                    <a:pt x="75140" y="0"/>
                  </a:lnTo>
                  <a:lnTo>
                    <a:pt x="62077" y="2012"/>
                  </a:lnTo>
                  <a:lnTo>
                    <a:pt x="51097" y="7140"/>
                  </a:lnTo>
                  <a:lnTo>
                    <a:pt x="18837" y="26958"/>
                  </a:lnTo>
                  <a:lnTo>
                    <a:pt x="10242" y="37747"/>
                  </a:lnTo>
                  <a:lnTo>
                    <a:pt x="4070" y="49597"/>
                  </a:lnTo>
                  <a:lnTo>
                    <a:pt x="0" y="71540"/>
                  </a:lnTo>
                  <a:lnTo>
                    <a:pt x="2811" y="83902"/>
                  </a:lnTo>
                  <a:lnTo>
                    <a:pt x="9930" y="943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632450" y="2000250"/>
              <a:ext cx="98606" cy="115031"/>
            </a:xfrm>
            <a:custGeom>
              <a:avLst/>
              <a:gdLst/>
              <a:ahLst/>
              <a:cxnLst/>
              <a:rect l="0" t="0" r="0" b="0"/>
              <a:pathLst>
                <a:path w="98606" h="115031">
                  <a:moveTo>
                    <a:pt x="44643" y="115030"/>
                  </a:moveTo>
                  <a:lnTo>
                    <a:pt x="52754" y="114800"/>
                  </a:lnTo>
                  <a:lnTo>
                    <a:pt x="74897" y="107706"/>
                  </a:lnTo>
                  <a:lnTo>
                    <a:pt x="91493" y="96667"/>
                  </a:lnTo>
                  <a:lnTo>
                    <a:pt x="97108" y="84826"/>
                  </a:lnTo>
                  <a:lnTo>
                    <a:pt x="98605" y="77718"/>
                  </a:lnTo>
                  <a:lnTo>
                    <a:pt x="96506" y="64174"/>
                  </a:lnTo>
                  <a:lnTo>
                    <a:pt x="87391" y="46531"/>
                  </a:lnTo>
                  <a:lnTo>
                    <a:pt x="66829" y="23557"/>
                  </a:lnTo>
                  <a:lnTo>
                    <a:pt x="43853" y="8286"/>
                  </a:lnTo>
                  <a:lnTo>
                    <a:pt x="30779" y="368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255937" y="1993900"/>
              <a:ext cx="141564" cy="137614"/>
            </a:xfrm>
            <a:custGeom>
              <a:avLst/>
              <a:gdLst/>
              <a:ahLst/>
              <a:cxnLst/>
              <a:rect l="0" t="0" r="0" b="0"/>
              <a:pathLst>
                <a:path w="141564" h="137614">
                  <a:moveTo>
                    <a:pt x="141563" y="0"/>
                  </a:moveTo>
                  <a:lnTo>
                    <a:pt x="85227" y="3371"/>
                  </a:lnTo>
                  <a:lnTo>
                    <a:pt x="52770" y="14747"/>
                  </a:lnTo>
                  <a:lnTo>
                    <a:pt x="11590" y="42453"/>
                  </a:lnTo>
                  <a:lnTo>
                    <a:pt x="1374" y="58440"/>
                  </a:lnTo>
                  <a:lnTo>
                    <a:pt x="0" y="72305"/>
                  </a:lnTo>
                  <a:lnTo>
                    <a:pt x="2446" y="87169"/>
                  </a:lnTo>
                  <a:lnTo>
                    <a:pt x="8237" y="100831"/>
                  </a:lnTo>
                  <a:lnTo>
                    <a:pt x="22802" y="117051"/>
                  </a:lnTo>
                  <a:lnTo>
                    <a:pt x="43894" y="127423"/>
                  </a:lnTo>
                  <a:lnTo>
                    <a:pt x="86533" y="137595"/>
                  </a:lnTo>
                  <a:lnTo>
                    <a:pt x="112267" y="1376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391150" y="2000250"/>
              <a:ext cx="97505" cy="87970"/>
            </a:xfrm>
            <a:custGeom>
              <a:avLst/>
              <a:gdLst/>
              <a:ahLst/>
              <a:cxnLst/>
              <a:rect l="0" t="0" r="0" b="0"/>
              <a:pathLst>
                <a:path w="97505" h="87970">
                  <a:moveTo>
                    <a:pt x="87638" y="87969"/>
                  </a:moveTo>
                  <a:lnTo>
                    <a:pt x="96618" y="69442"/>
                  </a:lnTo>
                  <a:lnTo>
                    <a:pt x="97504" y="56969"/>
                  </a:lnTo>
                  <a:lnTo>
                    <a:pt x="94841" y="45075"/>
                  </a:lnTo>
                  <a:lnTo>
                    <a:pt x="81633" y="25942"/>
                  </a:lnTo>
                  <a:lnTo>
                    <a:pt x="77705" y="21528"/>
                  </a:lnTo>
                  <a:lnTo>
                    <a:pt x="58694" y="11945"/>
                  </a:lnTo>
                  <a:lnTo>
                    <a:pt x="20577" y="206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6860478" y="2521027"/>
            <a:ext cx="45482" cy="116860"/>
          </a:xfrm>
          <a:custGeom>
            <a:avLst/>
            <a:gdLst/>
            <a:ahLst/>
            <a:cxnLst/>
            <a:rect l="0" t="0" r="0" b="0"/>
            <a:pathLst>
              <a:path w="45482" h="116860">
                <a:moveTo>
                  <a:pt x="45481" y="0"/>
                </a:moveTo>
                <a:lnTo>
                  <a:pt x="30678" y="50367"/>
                </a:lnTo>
                <a:lnTo>
                  <a:pt x="5457" y="107864"/>
                </a:lnTo>
                <a:lnTo>
                  <a:pt x="0" y="116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612073" y="857537"/>
            <a:ext cx="2623521" cy="1443571"/>
          </a:xfrm>
          <a:custGeom>
            <a:avLst/>
            <a:gdLst/>
            <a:ahLst/>
            <a:cxnLst/>
            <a:rect l="0" t="0" r="0" b="0"/>
            <a:pathLst>
              <a:path w="2623521" h="1443571">
                <a:moveTo>
                  <a:pt x="0" y="72195"/>
                </a:moveTo>
                <a:lnTo>
                  <a:pt x="2310" y="71049"/>
                </a:lnTo>
                <a:lnTo>
                  <a:pt x="63287" y="49366"/>
                </a:lnTo>
                <a:lnTo>
                  <a:pt x="119652" y="30314"/>
                </a:lnTo>
                <a:lnTo>
                  <a:pt x="176733" y="16731"/>
                </a:lnTo>
                <a:lnTo>
                  <a:pt x="237248" y="9421"/>
                </a:lnTo>
                <a:lnTo>
                  <a:pt x="297115" y="2987"/>
                </a:lnTo>
                <a:lnTo>
                  <a:pt x="354503" y="0"/>
                </a:lnTo>
                <a:lnTo>
                  <a:pt x="415045" y="8577"/>
                </a:lnTo>
                <a:lnTo>
                  <a:pt x="463951" y="20697"/>
                </a:lnTo>
                <a:lnTo>
                  <a:pt x="503568" y="44333"/>
                </a:lnTo>
                <a:lnTo>
                  <a:pt x="522274" y="61130"/>
                </a:lnTo>
                <a:lnTo>
                  <a:pt x="531910" y="77177"/>
                </a:lnTo>
                <a:lnTo>
                  <a:pt x="547324" y="121143"/>
                </a:lnTo>
                <a:lnTo>
                  <a:pt x="548661" y="143799"/>
                </a:lnTo>
                <a:lnTo>
                  <a:pt x="540734" y="205325"/>
                </a:lnTo>
                <a:lnTo>
                  <a:pt x="532626" y="267748"/>
                </a:lnTo>
                <a:lnTo>
                  <a:pt x="527891" y="331225"/>
                </a:lnTo>
                <a:lnTo>
                  <a:pt x="526138" y="365032"/>
                </a:lnTo>
                <a:lnTo>
                  <a:pt x="532702" y="422340"/>
                </a:lnTo>
                <a:lnTo>
                  <a:pt x="550267" y="482240"/>
                </a:lnTo>
                <a:lnTo>
                  <a:pt x="577117" y="539461"/>
                </a:lnTo>
                <a:lnTo>
                  <a:pt x="622917" y="602432"/>
                </a:lnTo>
                <a:lnTo>
                  <a:pt x="683656" y="655859"/>
                </a:lnTo>
                <a:lnTo>
                  <a:pt x="735831" y="696331"/>
                </a:lnTo>
                <a:lnTo>
                  <a:pt x="797902" y="730903"/>
                </a:lnTo>
                <a:lnTo>
                  <a:pt x="827749" y="744390"/>
                </a:lnTo>
                <a:lnTo>
                  <a:pt x="843652" y="753993"/>
                </a:lnTo>
                <a:lnTo>
                  <a:pt x="905850" y="782594"/>
                </a:lnTo>
                <a:lnTo>
                  <a:pt x="962978" y="807389"/>
                </a:lnTo>
                <a:lnTo>
                  <a:pt x="1021616" y="823297"/>
                </a:lnTo>
                <a:lnTo>
                  <a:pt x="1082157" y="835264"/>
                </a:lnTo>
                <a:lnTo>
                  <a:pt x="1138934" y="844665"/>
                </a:lnTo>
                <a:lnTo>
                  <a:pt x="1193957" y="855732"/>
                </a:lnTo>
                <a:lnTo>
                  <a:pt x="1249317" y="861255"/>
                </a:lnTo>
                <a:lnTo>
                  <a:pt x="1307712" y="863132"/>
                </a:lnTo>
                <a:lnTo>
                  <a:pt x="1367355" y="865184"/>
                </a:lnTo>
                <a:lnTo>
                  <a:pt x="1421115" y="869270"/>
                </a:lnTo>
                <a:lnTo>
                  <a:pt x="1483759" y="869629"/>
                </a:lnTo>
                <a:lnTo>
                  <a:pt x="1540277" y="869660"/>
                </a:lnTo>
                <a:lnTo>
                  <a:pt x="1600061" y="869663"/>
                </a:lnTo>
                <a:lnTo>
                  <a:pt x="1659359" y="875424"/>
                </a:lnTo>
                <a:lnTo>
                  <a:pt x="1714524" y="876667"/>
                </a:lnTo>
                <a:lnTo>
                  <a:pt x="1771500" y="881770"/>
                </a:lnTo>
                <a:lnTo>
                  <a:pt x="1834682" y="882328"/>
                </a:lnTo>
                <a:lnTo>
                  <a:pt x="1889674" y="884241"/>
                </a:lnTo>
                <a:lnTo>
                  <a:pt x="1949320" y="888451"/>
                </a:lnTo>
                <a:lnTo>
                  <a:pt x="2008609" y="893062"/>
                </a:lnTo>
                <a:lnTo>
                  <a:pt x="2067877" y="901853"/>
                </a:lnTo>
                <a:lnTo>
                  <a:pt x="2105141" y="912760"/>
                </a:lnTo>
                <a:lnTo>
                  <a:pt x="2162212" y="938391"/>
                </a:lnTo>
                <a:lnTo>
                  <a:pt x="2214786" y="969434"/>
                </a:lnTo>
                <a:lnTo>
                  <a:pt x="2243264" y="1003410"/>
                </a:lnTo>
                <a:lnTo>
                  <a:pt x="2262806" y="1036697"/>
                </a:lnTo>
                <a:lnTo>
                  <a:pt x="2275377" y="1080707"/>
                </a:lnTo>
                <a:lnTo>
                  <a:pt x="2280678" y="1140663"/>
                </a:lnTo>
                <a:lnTo>
                  <a:pt x="2296521" y="1199391"/>
                </a:lnTo>
                <a:lnTo>
                  <a:pt x="2324243" y="1260065"/>
                </a:lnTo>
                <a:lnTo>
                  <a:pt x="2376030" y="1317451"/>
                </a:lnTo>
                <a:lnTo>
                  <a:pt x="2436235" y="1360713"/>
                </a:lnTo>
                <a:lnTo>
                  <a:pt x="2463470" y="1375778"/>
                </a:lnTo>
                <a:lnTo>
                  <a:pt x="2526843" y="1404503"/>
                </a:lnTo>
                <a:lnTo>
                  <a:pt x="2590339" y="1433361"/>
                </a:lnTo>
                <a:lnTo>
                  <a:pt x="2623520" y="1443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311400" y="2933700"/>
            <a:ext cx="336551" cy="171451"/>
          </a:xfrm>
          <a:custGeom>
            <a:avLst/>
            <a:gdLst/>
            <a:ahLst/>
            <a:cxnLst/>
            <a:rect l="0" t="0" r="0" b="0"/>
            <a:pathLst>
              <a:path w="336551" h="171451">
                <a:moveTo>
                  <a:pt x="0" y="0"/>
                </a:moveTo>
                <a:lnTo>
                  <a:pt x="17677" y="23144"/>
                </a:lnTo>
                <a:lnTo>
                  <a:pt x="75594" y="59439"/>
                </a:lnTo>
                <a:lnTo>
                  <a:pt x="138505" y="89769"/>
                </a:lnTo>
                <a:lnTo>
                  <a:pt x="196819" y="113405"/>
                </a:lnTo>
                <a:lnTo>
                  <a:pt x="253999" y="135388"/>
                </a:lnTo>
                <a:lnTo>
                  <a:pt x="316794" y="157337"/>
                </a:lnTo>
                <a:lnTo>
                  <a:pt x="336550" y="171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327650" y="1974850"/>
            <a:ext cx="1403351" cy="222251"/>
            <a:chOff x="5327650" y="1974850"/>
            <a:chExt cx="1403351" cy="222251"/>
          </a:xfrm>
        </p:grpSpPr>
        <p:sp>
          <p:nvSpPr>
            <p:cNvPr id="64" name="Freeform 63"/>
            <p:cNvSpPr/>
            <p:nvPr/>
          </p:nvSpPr>
          <p:spPr>
            <a:xfrm>
              <a:off x="6394450" y="1974850"/>
              <a:ext cx="285751" cy="133351"/>
            </a:xfrm>
            <a:custGeom>
              <a:avLst/>
              <a:gdLst/>
              <a:ahLst/>
              <a:cxnLst/>
              <a:rect l="0" t="0" r="0" b="0"/>
              <a:pathLst>
                <a:path w="285751" h="133351">
                  <a:moveTo>
                    <a:pt x="0" y="133350"/>
                  </a:moveTo>
                  <a:lnTo>
                    <a:pt x="63448" y="86740"/>
                  </a:lnTo>
                  <a:lnTo>
                    <a:pt x="84003" y="71723"/>
                  </a:lnTo>
                  <a:lnTo>
                    <a:pt x="146076" y="37160"/>
                  </a:lnTo>
                  <a:lnTo>
                    <a:pt x="203201" y="16964"/>
                  </a:lnTo>
                  <a:lnTo>
                    <a:pt x="262832" y="2824"/>
                  </a:lnTo>
                  <a:lnTo>
                    <a:pt x="2857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102350" y="2012950"/>
              <a:ext cx="628651" cy="164588"/>
            </a:xfrm>
            <a:custGeom>
              <a:avLst/>
              <a:gdLst/>
              <a:ahLst/>
              <a:cxnLst/>
              <a:rect l="0" t="0" r="0" b="0"/>
              <a:pathLst>
                <a:path w="628651" h="164588">
                  <a:moveTo>
                    <a:pt x="628650" y="0"/>
                  </a:moveTo>
                  <a:lnTo>
                    <a:pt x="596862" y="11537"/>
                  </a:lnTo>
                  <a:lnTo>
                    <a:pt x="538930" y="59290"/>
                  </a:lnTo>
                  <a:lnTo>
                    <a:pt x="498397" y="87020"/>
                  </a:lnTo>
                  <a:lnTo>
                    <a:pt x="479049" y="96575"/>
                  </a:lnTo>
                  <a:lnTo>
                    <a:pt x="456498" y="109074"/>
                  </a:lnTo>
                  <a:lnTo>
                    <a:pt x="398533" y="125080"/>
                  </a:lnTo>
                  <a:lnTo>
                    <a:pt x="336621" y="137756"/>
                  </a:lnTo>
                  <a:lnTo>
                    <a:pt x="276321" y="151152"/>
                  </a:lnTo>
                  <a:lnTo>
                    <a:pt x="215857" y="157397"/>
                  </a:lnTo>
                  <a:lnTo>
                    <a:pt x="152707" y="164587"/>
                  </a:lnTo>
                  <a:lnTo>
                    <a:pt x="103508" y="163174"/>
                  </a:lnTo>
                  <a:lnTo>
                    <a:pt x="40749" y="147386"/>
                  </a:lnTo>
                  <a:lnTo>
                    <a:pt x="15105" y="132778"/>
                  </a:lnTo>
                  <a:lnTo>
                    <a:pt x="0" y="120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413500" y="2184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572250" y="2139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724650" y="2089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327650" y="2051050"/>
              <a:ext cx="156293" cy="81227"/>
            </a:xfrm>
            <a:custGeom>
              <a:avLst/>
              <a:gdLst/>
              <a:ahLst/>
              <a:cxnLst/>
              <a:rect l="0" t="0" r="0" b="0"/>
              <a:pathLst>
                <a:path w="156293" h="81227">
                  <a:moveTo>
                    <a:pt x="0" y="76200"/>
                  </a:moveTo>
                  <a:lnTo>
                    <a:pt x="22604" y="81226"/>
                  </a:lnTo>
                  <a:lnTo>
                    <a:pt x="70162" y="80552"/>
                  </a:lnTo>
                  <a:lnTo>
                    <a:pt x="107155" y="70998"/>
                  </a:lnTo>
                  <a:lnTo>
                    <a:pt x="131311" y="56541"/>
                  </a:lnTo>
                  <a:lnTo>
                    <a:pt x="149881" y="36725"/>
                  </a:lnTo>
                  <a:lnTo>
                    <a:pt x="154808" y="22908"/>
                  </a:lnTo>
                  <a:lnTo>
                    <a:pt x="156292" y="10181"/>
                  </a:lnTo>
                  <a:lnTo>
                    <a:pt x="155701" y="6787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62600" y="2076450"/>
              <a:ext cx="158751" cy="50373"/>
            </a:xfrm>
            <a:custGeom>
              <a:avLst/>
              <a:gdLst/>
              <a:ahLst/>
              <a:cxnLst/>
              <a:rect l="0" t="0" r="0" b="0"/>
              <a:pathLst>
                <a:path w="158751" h="50373">
                  <a:moveTo>
                    <a:pt x="0" y="0"/>
                  </a:moveTo>
                  <a:lnTo>
                    <a:pt x="8838" y="26515"/>
                  </a:lnTo>
                  <a:lnTo>
                    <a:pt x="16628" y="34833"/>
                  </a:lnTo>
                  <a:lnTo>
                    <a:pt x="38876" y="45921"/>
                  </a:lnTo>
                  <a:lnTo>
                    <a:pt x="90574" y="50372"/>
                  </a:lnTo>
                  <a:lnTo>
                    <a:pt x="132939" y="41924"/>
                  </a:lnTo>
                  <a:lnTo>
                    <a:pt x="158750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90933" y="1123950"/>
            <a:ext cx="595374" cy="1333501"/>
            <a:chOff x="1790933" y="1123950"/>
            <a:chExt cx="595374" cy="1333501"/>
          </a:xfrm>
        </p:grpSpPr>
        <p:sp>
          <p:nvSpPr>
            <p:cNvPr id="72" name="Freeform 71"/>
            <p:cNvSpPr/>
            <p:nvPr/>
          </p:nvSpPr>
          <p:spPr>
            <a:xfrm>
              <a:off x="1810706" y="1123950"/>
              <a:ext cx="481645" cy="508001"/>
            </a:xfrm>
            <a:custGeom>
              <a:avLst/>
              <a:gdLst/>
              <a:ahLst/>
              <a:cxnLst/>
              <a:rect l="0" t="0" r="0" b="0"/>
              <a:pathLst>
                <a:path w="481645" h="508001">
                  <a:moveTo>
                    <a:pt x="481644" y="0"/>
                  </a:moveTo>
                  <a:lnTo>
                    <a:pt x="468160" y="0"/>
                  </a:lnTo>
                  <a:lnTo>
                    <a:pt x="405430" y="23182"/>
                  </a:lnTo>
                  <a:lnTo>
                    <a:pt x="367343" y="41044"/>
                  </a:lnTo>
                  <a:lnTo>
                    <a:pt x="305138" y="73974"/>
                  </a:lnTo>
                  <a:lnTo>
                    <a:pt x="242370" y="121928"/>
                  </a:lnTo>
                  <a:lnTo>
                    <a:pt x="182716" y="165542"/>
                  </a:lnTo>
                  <a:lnTo>
                    <a:pt x="120778" y="218185"/>
                  </a:lnTo>
                  <a:lnTo>
                    <a:pt x="70411" y="275218"/>
                  </a:lnTo>
                  <a:lnTo>
                    <a:pt x="30030" y="334401"/>
                  </a:lnTo>
                  <a:lnTo>
                    <a:pt x="7601" y="393644"/>
                  </a:lnTo>
                  <a:lnTo>
                    <a:pt x="943" y="420971"/>
                  </a:lnTo>
                  <a:lnTo>
                    <a:pt x="0" y="460974"/>
                  </a:lnTo>
                  <a:lnTo>
                    <a:pt x="11744" y="508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66900" y="1168400"/>
              <a:ext cx="519407" cy="480768"/>
            </a:xfrm>
            <a:custGeom>
              <a:avLst/>
              <a:gdLst/>
              <a:ahLst/>
              <a:cxnLst/>
              <a:rect l="0" t="0" r="0" b="0"/>
              <a:pathLst>
                <a:path w="519407" h="480768">
                  <a:moveTo>
                    <a:pt x="0" y="463550"/>
                  </a:moveTo>
                  <a:lnTo>
                    <a:pt x="59178" y="480767"/>
                  </a:lnTo>
                  <a:lnTo>
                    <a:pt x="81269" y="480176"/>
                  </a:lnTo>
                  <a:lnTo>
                    <a:pt x="139767" y="465572"/>
                  </a:lnTo>
                  <a:lnTo>
                    <a:pt x="190070" y="448963"/>
                  </a:lnTo>
                  <a:lnTo>
                    <a:pt x="247639" y="418659"/>
                  </a:lnTo>
                  <a:lnTo>
                    <a:pt x="305683" y="373388"/>
                  </a:lnTo>
                  <a:lnTo>
                    <a:pt x="366080" y="309996"/>
                  </a:lnTo>
                  <a:lnTo>
                    <a:pt x="420452" y="246924"/>
                  </a:lnTo>
                  <a:lnTo>
                    <a:pt x="465764" y="184324"/>
                  </a:lnTo>
                  <a:lnTo>
                    <a:pt x="496069" y="146065"/>
                  </a:lnTo>
                  <a:lnTo>
                    <a:pt x="516331" y="95251"/>
                  </a:lnTo>
                  <a:lnTo>
                    <a:pt x="519406" y="72829"/>
                  </a:lnTo>
                  <a:lnTo>
                    <a:pt x="516946" y="51683"/>
                  </a:lnTo>
                  <a:lnTo>
                    <a:pt x="511741" y="40374"/>
                  </a:lnTo>
                  <a:lnTo>
                    <a:pt x="496901" y="21616"/>
                  </a:lnTo>
                  <a:lnTo>
                    <a:pt x="481193" y="11971"/>
                  </a:lnTo>
                  <a:lnTo>
                    <a:pt x="4508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892300" y="1207873"/>
              <a:ext cx="412751" cy="435048"/>
            </a:xfrm>
            <a:custGeom>
              <a:avLst/>
              <a:gdLst/>
              <a:ahLst/>
              <a:cxnLst/>
              <a:rect l="0" t="0" r="0" b="0"/>
              <a:pathLst>
                <a:path w="412751" h="435048">
                  <a:moveTo>
                    <a:pt x="0" y="265327"/>
                  </a:moveTo>
                  <a:lnTo>
                    <a:pt x="34122" y="324505"/>
                  </a:lnTo>
                  <a:lnTo>
                    <a:pt x="70871" y="381862"/>
                  </a:lnTo>
                  <a:lnTo>
                    <a:pt x="106011" y="434182"/>
                  </a:lnTo>
                  <a:lnTo>
                    <a:pt x="108069" y="435047"/>
                  </a:lnTo>
                  <a:lnTo>
                    <a:pt x="108735" y="433507"/>
                  </a:lnTo>
                  <a:lnTo>
                    <a:pt x="101111" y="404182"/>
                  </a:lnTo>
                  <a:lnTo>
                    <a:pt x="77916" y="342851"/>
                  </a:lnTo>
                  <a:lnTo>
                    <a:pt x="65886" y="290623"/>
                  </a:lnTo>
                  <a:lnTo>
                    <a:pt x="65591" y="236007"/>
                  </a:lnTo>
                  <a:lnTo>
                    <a:pt x="67011" y="228847"/>
                  </a:lnTo>
                  <a:lnTo>
                    <a:pt x="70074" y="225485"/>
                  </a:lnTo>
                  <a:lnTo>
                    <a:pt x="74232" y="224654"/>
                  </a:lnTo>
                  <a:lnTo>
                    <a:pt x="79122" y="225512"/>
                  </a:lnTo>
                  <a:lnTo>
                    <a:pt x="96116" y="236832"/>
                  </a:lnTo>
                  <a:lnTo>
                    <a:pt x="146334" y="293562"/>
                  </a:lnTo>
                  <a:lnTo>
                    <a:pt x="197740" y="356853"/>
                  </a:lnTo>
                  <a:lnTo>
                    <a:pt x="203088" y="358800"/>
                  </a:lnTo>
                  <a:lnTo>
                    <a:pt x="208064" y="358687"/>
                  </a:lnTo>
                  <a:lnTo>
                    <a:pt x="212793" y="357200"/>
                  </a:lnTo>
                  <a:lnTo>
                    <a:pt x="215240" y="354092"/>
                  </a:lnTo>
                  <a:lnTo>
                    <a:pt x="216165" y="349904"/>
                  </a:lnTo>
                  <a:lnTo>
                    <a:pt x="212581" y="324602"/>
                  </a:lnTo>
                  <a:lnTo>
                    <a:pt x="182056" y="265190"/>
                  </a:lnTo>
                  <a:lnTo>
                    <a:pt x="163067" y="214522"/>
                  </a:lnTo>
                  <a:lnTo>
                    <a:pt x="159129" y="162121"/>
                  </a:lnTo>
                  <a:lnTo>
                    <a:pt x="162233" y="139733"/>
                  </a:lnTo>
                  <a:lnTo>
                    <a:pt x="170993" y="123064"/>
                  </a:lnTo>
                  <a:lnTo>
                    <a:pt x="175378" y="121096"/>
                  </a:lnTo>
                  <a:lnTo>
                    <a:pt x="180419" y="121195"/>
                  </a:lnTo>
                  <a:lnTo>
                    <a:pt x="190958" y="125069"/>
                  </a:lnTo>
                  <a:lnTo>
                    <a:pt x="205531" y="136594"/>
                  </a:lnTo>
                  <a:lnTo>
                    <a:pt x="253943" y="194007"/>
                  </a:lnTo>
                  <a:lnTo>
                    <a:pt x="294160" y="253281"/>
                  </a:lnTo>
                  <a:lnTo>
                    <a:pt x="302658" y="262560"/>
                  </a:lnTo>
                  <a:lnTo>
                    <a:pt x="306194" y="263482"/>
                  </a:lnTo>
                  <a:lnTo>
                    <a:pt x="309257" y="261981"/>
                  </a:lnTo>
                  <a:lnTo>
                    <a:pt x="312005" y="258863"/>
                  </a:lnTo>
                  <a:lnTo>
                    <a:pt x="313131" y="254667"/>
                  </a:lnTo>
                  <a:lnTo>
                    <a:pt x="311345" y="238650"/>
                  </a:lnTo>
                  <a:lnTo>
                    <a:pt x="296258" y="178142"/>
                  </a:lnTo>
                  <a:lnTo>
                    <a:pt x="287622" y="141140"/>
                  </a:lnTo>
                  <a:lnTo>
                    <a:pt x="287407" y="92706"/>
                  </a:lnTo>
                  <a:lnTo>
                    <a:pt x="292602" y="77129"/>
                  </a:lnTo>
                  <a:lnTo>
                    <a:pt x="296668" y="72834"/>
                  </a:lnTo>
                  <a:lnTo>
                    <a:pt x="301495" y="70676"/>
                  </a:lnTo>
                  <a:lnTo>
                    <a:pt x="306830" y="69943"/>
                  </a:lnTo>
                  <a:lnTo>
                    <a:pt x="318402" y="74773"/>
                  </a:lnTo>
                  <a:lnTo>
                    <a:pt x="330601" y="85386"/>
                  </a:lnTo>
                  <a:lnTo>
                    <a:pt x="372792" y="144614"/>
                  </a:lnTo>
                  <a:lnTo>
                    <a:pt x="391216" y="171789"/>
                  </a:lnTo>
                  <a:lnTo>
                    <a:pt x="393455" y="172630"/>
                  </a:lnTo>
                  <a:lnTo>
                    <a:pt x="394242" y="170368"/>
                  </a:lnTo>
                  <a:lnTo>
                    <a:pt x="390436" y="149830"/>
                  </a:lnTo>
                  <a:lnTo>
                    <a:pt x="369691" y="87506"/>
                  </a:lnTo>
                  <a:lnTo>
                    <a:pt x="360402" y="66354"/>
                  </a:lnTo>
                  <a:lnTo>
                    <a:pt x="356232" y="16953"/>
                  </a:lnTo>
                  <a:lnTo>
                    <a:pt x="358138" y="10139"/>
                  </a:lnTo>
                  <a:lnTo>
                    <a:pt x="361526" y="4891"/>
                  </a:lnTo>
                  <a:lnTo>
                    <a:pt x="365900" y="686"/>
                  </a:lnTo>
                  <a:lnTo>
                    <a:pt x="370228" y="0"/>
                  </a:lnTo>
                  <a:lnTo>
                    <a:pt x="374524" y="1659"/>
                  </a:lnTo>
                  <a:lnTo>
                    <a:pt x="412750" y="367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790933" y="1854200"/>
              <a:ext cx="380768" cy="590551"/>
            </a:xfrm>
            <a:custGeom>
              <a:avLst/>
              <a:gdLst/>
              <a:ahLst/>
              <a:cxnLst/>
              <a:rect l="0" t="0" r="0" b="0"/>
              <a:pathLst>
                <a:path w="380768" h="590551">
                  <a:moveTo>
                    <a:pt x="120417" y="0"/>
                  </a:moveTo>
                  <a:lnTo>
                    <a:pt x="110304" y="3371"/>
                  </a:lnTo>
                  <a:lnTo>
                    <a:pt x="101576" y="10670"/>
                  </a:lnTo>
                  <a:lnTo>
                    <a:pt x="77867" y="39803"/>
                  </a:lnTo>
                  <a:lnTo>
                    <a:pt x="68298" y="55773"/>
                  </a:lnTo>
                  <a:lnTo>
                    <a:pt x="48982" y="87569"/>
                  </a:lnTo>
                  <a:lnTo>
                    <a:pt x="21591" y="150379"/>
                  </a:lnTo>
                  <a:lnTo>
                    <a:pt x="14478" y="179282"/>
                  </a:lnTo>
                  <a:lnTo>
                    <a:pt x="3746" y="239250"/>
                  </a:lnTo>
                  <a:lnTo>
                    <a:pt x="0" y="302223"/>
                  </a:lnTo>
                  <a:lnTo>
                    <a:pt x="4857" y="352737"/>
                  </a:lnTo>
                  <a:lnTo>
                    <a:pt x="17481" y="393449"/>
                  </a:lnTo>
                  <a:lnTo>
                    <a:pt x="40944" y="431778"/>
                  </a:lnTo>
                  <a:lnTo>
                    <a:pt x="95463" y="493418"/>
                  </a:lnTo>
                  <a:lnTo>
                    <a:pt x="152179" y="531469"/>
                  </a:lnTo>
                  <a:lnTo>
                    <a:pt x="211199" y="558357"/>
                  </a:lnTo>
                  <a:lnTo>
                    <a:pt x="274582" y="575957"/>
                  </a:lnTo>
                  <a:lnTo>
                    <a:pt x="338079" y="588785"/>
                  </a:lnTo>
                  <a:lnTo>
                    <a:pt x="380767" y="5905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968500" y="1823426"/>
              <a:ext cx="344766" cy="634025"/>
            </a:xfrm>
            <a:custGeom>
              <a:avLst/>
              <a:gdLst/>
              <a:ahLst/>
              <a:cxnLst/>
              <a:rect l="0" t="0" r="0" b="0"/>
              <a:pathLst>
                <a:path w="344766" h="634025">
                  <a:moveTo>
                    <a:pt x="228600" y="634024"/>
                  </a:moveTo>
                  <a:lnTo>
                    <a:pt x="266855" y="622487"/>
                  </a:lnTo>
                  <a:lnTo>
                    <a:pt x="323148" y="592434"/>
                  </a:lnTo>
                  <a:lnTo>
                    <a:pt x="337126" y="575840"/>
                  </a:lnTo>
                  <a:lnTo>
                    <a:pt x="343391" y="563714"/>
                  </a:lnTo>
                  <a:lnTo>
                    <a:pt x="344765" y="549388"/>
                  </a:lnTo>
                  <a:lnTo>
                    <a:pt x="338609" y="488023"/>
                  </a:lnTo>
                  <a:lnTo>
                    <a:pt x="334789" y="428822"/>
                  </a:lnTo>
                  <a:lnTo>
                    <a:pt x="323696" y="369030"/>
                  </a:lnTo>
                  <a:lnTo>
                    <a:pt x="309024" y="311528"/>
                  </a:lnTo>
                  <a:lnTo>
                    <a:pt x="289147" y="255678"/>
                  </a:lnTo>
                  <a:lnTo>
                    <a:pt x="256084" y="196860"/>
                  </a:lnTo>
                  <a:lnTo>
                    <a:pt x="228206" y="134129"/>
                  </a:lnTo>
                  <a:lnTo>
                    <a:pt x="190354" y="75881"/>
                  </a:lnTo>
                  <a:lnTo>
                    <a:pt x="162451" y="42251"/>
                  </a:lnTo>
                  <a:lnTo>
                    <a:pt x="125521" y="13658"/>
                  </a:lnTo>
                  <a:lnTo>
                    <a:pt x="94350" y="2101"/>
                  </a:lnTo>
                  <a:lnTo>
                    <a:pt x="47007" y="0"/>
                  </a:lnTo>
                  <a:lnTo>
                    <a:pt x="13037" y="7898"/>
                  </a:lnTo>
                  <a:lnTo>
                    <a:pt x="5794" y="11905"/>
                  </a:lnTo>
                  <a:lnTo>
                    <a:pt x="0" y="180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35150" y="2050530"/>
              <a:ext cx="146051" cy="76511"/>
            </a:xfrm>
            <a:custGeom>
              <a:avLst/>
              <a:gdLst/>
              <a:ahLst/>
              <a:cxnLst/>
              <a:rect l="0" t="0" r="0" b="0"/>
              <a:pathLst>
                <a:path w="146051" h="76511">
                  <a:moveTo>
                    <a:pt x="0" y="57670"/>
                  </a:moveTo>
                  <a:lnTo>
                    <a:pt x="17677" y="75347"/>
                  </a:lnTo>
                  <a:lnTo>
                    <a:pt x="21662" y="76510"/>
                  </a:lnTo>
                  <a:lnTo>
                    <a:pt x="25730" y="75874"/>
                  </a:lnTo>
                  <a:lnTo>
                    <a:pt x="29854" y="74040"/>
                  </a:lnTo>
                  <a:lnTo>
                    <a:pt x="32602" y="69994"/>
                  </a:lnTo>
                  <a:lnTo>
                    <a:pt x="46724" y="14129"/>
                  </a:lnTo>
                  <a:lnTo>
                    <a:pt x="48788" y="11709"/>
                  </a:lnTo>
                  <a:lnTo>
                    <a:pt x="50870" y="12213"/>
                  </a:lnTo>
                  <a:lnTo>
                    <a:pt x="52963" y="14665"/>
                  </a:lnTo>
                  <a:lnTo>
                    <a:pt x="60153" y="56589"/>
                  </a:lnTo>
                  <a:lnTo>
                    <a:pt x="61975" y="59066"/>
                  </a:lnTo>
                  <a:lnTo>
                    <a:pt x="63894" y="58601"/>
                  </a:lnTo>
                  <a:lnTo>
                    <a:pt x="67908" y="52439"/>
                  </a:lnTo>
                  <a:lnTo>
                    <a:pt x="78340" y="25231"/>
                  </a:lnTo>
                  <a:lnTo>
                    <a:pt x="80449" y="23344"/>
                  </a:lnTo>
                  <a:lnTo>
                    <a:pt x="82560" y="24203"/>
                  </a:lnTo>
                  <a:lnTo>
                    <a:pt x="86788" y="30801"/>
                  </a:lnTo>
                  <a:lnTo>
                    <a:pt x="91019" y="40789"/>
                  </a:lnTo>
                  <a:lnTo>
                    <a:pt x="93135" y="42183"/>
                  </a:lnTo>
                  <a:lnTo>
                    <a:pt x="95251" y="40995"/>
                  </a:lnTo>
                  <a:lnTo>
                    <a:pt x="99484" y="33326"/>
                  </a:lnTo>
                  <a:lnTo>
                    <a:pt x="110067" y="798"/>
                  </a:lnTo>
                  <a:lnTo>
                    <a:pt x="112183" y="0"/>
                  </a:lnTo>
                  <a:lnTo>
                    <a:pt x="114300" y="2996"/>
                  </a:lnTo>
                  <a:lnTo>
                    <a:pt x="117828" y="15026"/>
                  </a:lnTo>
                  <a:lnTo>
                    <a:pt x="119396" y="29780"/>
                  </a:lnTo>
                  <a:lnTo>
                    <a:pt x="121930" y="34138"/>
                  </a:lnTo>
                  <a:lnTo>
                    <a:pt x="125737" y="36337"/>
                  </a:lnTo>
                  <a:lnTo>
                    <a:pt x="130391" y="37098"/>
                  </a:lnTo>
                  <a:lnTo>
                    <a:pt x="134200" y="36194"/>
                  </a:lnTo>
                  <a:lnTo>
                    <a:pt x="146050" y="259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094131" y="2004857"/>
              <a:ext cx="87291" cy="37152"/>
            </a:xfrm>
            <a:custGeom>
              <a:avLst/>
              <a:gdLst/>
              <a:ahLst/>
              <a:cxnLst/>
              <a:rect l="0" t="0" r="0" b="0"/>
              <a:pathLst>
                <a:path w="87291" h="37152">
                  <a:moveTo>
                    <a:pt x="83919" y="14443"/>
                  </a:moveTo>
                  <a:lnTo>
                    <a:pt x="87290" y="27927"/>
                  </a:lnTo>
                  <a:lnTo>
                    <a:pt x="86872" y="30488"/>
                  </a:lnTo>
                  <a:lnTo>
                    <a:pt x="85182" y="30784"/>
                  </a:lnTo>
                  <a:lnTo>
                    <a:pt x="82644" y="29570"/>
                  </a:lnTo>
                  <a:lnTo>
                    <a:pt x="77943" y="22577"/>
                  </a:lnTo>
                  <a:lnTo>
                    <a:pt x="69448" y="8622"/>
                  </a:lnTo>
                  <a:lnTo>
                    <a:pt x="65805" y="4212"/>
                  </a:lnTo>
                  <a:lnTo>
                    <a:pt x="61965" y="2683"/>
                  </a:lnTo>
                  <a:lnTo>
                    <a:pt x="57994" y="3075"/>
                  </a:lnTo>
                  <a:lnTo>
                    <a:pt x="53936" y="4748"/>
                  </a:lnTo>
                  <a:lnTo>
                    <a:pt x="47545" y="12251"/>
                  </a:lnTo>
                  <a:lnTo>
                    <a:pt x="37693" y="34314"/>
                  </a:lnTo>
                  <a:lnTo>
                    <a:pt x="34757" y="36863"/>
                  </a:lnTo>
                  <a:lnTo>
                    <a:pt x="31389" y="37151"/>
                  </a:lnTo>
                  <a:lnTo>
                    <a:pt x="27732" y="35931"/>
                  </a:lnTo>
                  <a:lnTo>
                    <a:pt x="21788" y="28932"/>
                  </a:lnTo>
                  <a:lnTo>
                    <a:pt x="17500" y="18060"/>
                  </a:lnTo>
                  <a:lnTo>
                    <a:pt x="15594" y="3821"/>
                  </a:lnTo>
                  <a:lnTo>
                    <a:pt x="14380" y="1012"/>
                  </a:lnTo>
                  <a:lnTo>
                    <a:pt x="12865" y="1255"/>
                  </a:lnTo>
                  <a:lnTo>
                    <a:pt x="11150" y="3535"/>
                  </a:lnTo>
                  <a:lnTo>
                    <a:pt x="8595" y="3643"/>
                  </a:lnTo>
                  <a:lnTo>
                    <a:pt x="1994" y="0"/>
                  </a:lnTo>
                  <a:lnTo>
                    <a:pt x="374" y="581"/>
                  </a:lnTo>
                  <a:lnTo>
                    <a:pt x="0" y="3085"/>
                  </a:lnTo>
                  <a:lnTo>
                    <a:pt x="1369" y="144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888380" y="2160260"/>
              <a:ext cx="188071" cy="62241"/>
            </a:xfrm>
            <a:custGeom>
              <a:avLst/>
              <a:gdLst/>
              <a:ahLst/>
              <a:cxnLst/>
              <a:rect l="0" t="0" r="0" b="0"/>
              <a:pathLst>
                <a:path w="188071" h="62241">
                  <a:moveTo>
                    <a:pt x="10270" y="62240"/>
                  </a:moveTo>
                  <a:lnTo>
                    <a:pt x="157" y="58869"/>
                  </a:lnTo>
                  <a:lnTo>
                    <a:pt x="0" y="57876"/>
                  </a:lnTo>
                  <a:lnTo>
                    <a:pt x="11852" y="55067"/>
                  </a:lnTo>
                  <a:lnTo>
                    <a:pt x="49603" y="29430"/>
                  </a:lnTo>
                  <a:lnTo>
                    <a:pt x="54837" y="29078"/>
                  </a:lnTo>
                  <a:lnTo>
                    <a:pt x="64415" y="32449"/>
                  </a:lnTo>
                  <a:lnTo>
                    <a:pt x="77740" y="42281"/>
                  </a:lnTo>
                  <a:lnTo>
                    <a:pt x="82767" y="43995"/>
                  </a:lnTo>
                  <a:lnTo>
                    <a:pt x="93996" y="44018"/>
                  </a:lnTo>
                  <a:lnTo>
                    <a:pt x="98543" y="41626"/>
                  </a:lnTo>
                  <a:lnTo>
                    <a:pt x="105477" y="33322"/>
                  </a:lnTo>
                  <a:lnTo>
                    <a:pt x="109724" y="30967"/>
                  </a:lnTo>
                  <a:lnTo>
                    <a:pt x="125110" y="28907"/>
                  </a:lnTo>
                  <a:lnTo>
                    <a:pt x="138920" y="20300"/>
                  </a:lnTo>
                  <a:lnTo>
                    <a:pt x="160492" y="630"/>
                  </a:lnTo>
                  <a:lnTo>
                    <a:pt x="164040" y="0"/>
                  </a:lnTo>
                  <a:lnTo>
                    <a:pt x="167111" y="1697"/>
                  </a:lnTo>
                  <a:lnTo>
                    <a:pt x="169864" y="4944"/>
                  </a:lnTo>
                  <a:lnTo>
                    <a:pt x="176686" y="8553"/>
                  </a:lnTo>
                  <a:lnTo>
                    <a:pt x="188070" y="114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191502" y="2108200"/>
              <a:ext cx="69099" cy="51442"/>
            </a:xfrm>
            <a:custGeom>
              <a:avLst/>
              <a:gdLst/>
              <a:ahLst/>
              <a:cxnLst/>
              <a:rect l="0" t="0" r="0" b="0"/>
              <a:pathLst>
                <a:path w="69099" h="51442">
                  <a:moveTo>
                    <a:pt x="69098" y="0"/>
                  </a:moveTo>
                  <a:lnTo>
                    <a:pt x="64072" y="22604"/>
                  </a:lnTo>
                  <a:lnTo>
                    <a:pt x="63631" y="29886"/>
                  </a:lnTo>
                  <a:lnTo>
                    <a:pt x="60514" y="34035"/>
                  </a:lnTo>
                  <a:lnTo>
                    <a:pt x="55614" y="36096"/>
                  </a:lnTo>
                  <a:lnTo>
                    <a:pt x="49526" y="36764"/>
                  </a:lnTo>
                  <a:lnTo>
                    <a:pt x="44055" y="35092"/>
                  </a:lnTo>
                  <a:lnTo>
                    <a:pt x="20740" y="14839"/>
                  </a:lnTo>
                  <a:lnTo>
                    <a:pt x="16399" y="13420"/>
                  </a:lnTo>
                  <a:lnTo>
                    <a:pt x="12093" y="13886"/>
                  </a:lnTo>
                  <a:lnTo>
                    <a:pt x="7811" y="15607"/>
                  </a:lnTo>
                  <a:lnTo>
                    <a:pt x="4957" y="19577"/>
                  </a:lnTo>
                  <a:lnTo>
                    <a:pt x="940" y="33004"/>
                  </a:lnTo>
                  <a:lnTo>
                    <a:pt x="0" y="27133"/>
                  </a:lnTo>
                  <a:lnTo>
                    <a:pt x="455" y="26555"/>
                  </a:lnTo>
                  <a:lnTo>
                    <a:pt x="2842" y="31558"/>
                  </a:lnTo>
                  <a:lnTo>
                    <a:pt x="5054" y="51441"/>
                  </a:lnTo>
                  <a:lnTo>
                    <a:pt x="5356" y="45911"/>
                  </a:lnTo>
                  <a:lnTo>
                    <a:pt x="7553" y="42602"/>
                  </a:lnTo>
                  <a:lnTo>
                    <a:pt x="24648" y="31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974850" y="2235347"/>
              <a:ext cx="241301" cy="71525"/>
            </a:xfrm>
            <a:custGeom>
              <a:avLst/>
              <a:gdLst/>
              <a:ahLst/>
              <a:cxnLst/>
              <a:rect l="0" t="0" r="0" b="0"/>
              <a:pathLst>
                <a:path w="241301" h="71525">
                  <a:moveTo>
                    <a:pt x="0" y="63353"/>
                  </a:moveTo>
                  <a:lnTo>
                    <a:pt x="10113" y="70095"/>
                  </a:lnTo>
                  <a:lnTo>
                    <a:pt x="20722" y="71524"/>
                  </a:lnTo>
                  <a:lnTo>
                    <a:pt x="26515" y="70917"/>
                  </a:lnTo>
                  <a:lnTo>
                    <a:pt x="31082" y="68396"/>
                  </a:lnTo>
                  <a:lnTo>
                    <a:pt x="38038" y="59950"/>
                  </a:lnTo>
                  <a:lnTo>
                    <a:pt x="45921" y="43295"/>
                  </a:lnTo>
                  <a:lnTo>
                    <a:pt x="50370" y="39397"/>
                  </a:lnTo>
                  <a:lnTo>
                    <a:pt x="62838" y="35067"/>
                  </a:lnTo>
                  <a:lnTo>
                    <a:pt x="68703" y="35324"/>
                  </a:lnTo>
                  <a:lnTo>
                    <a:pt x="84405" y="40310"/>
                  </a:lnTo>
                  <a:lnTo>
                    <a:pt x="96075" y="39471"/>
                  </a:lnTo>
                  <a:lnTo>
                    <a:pt x="106435" y="34865"/>
                  </a:lnTo>
                  <a:lnTo>
                    <a:pt x="111173" y="31661"/>
                  </a:lnTo>
                  <a:lnTo>
                    <a:pt x="118320" y="22456"/>
                  </a:lnTo>
                  <a:lnTo>
                    <a:pt x="121213" y="17039"/>
                  </a:lnTo>
                  <a:lnTo>
                    <a:pt x="125259" y="14132"/>
                  </a:lnTo>
                  <a:lnTo>
                    <a:pt x="130072" y="12900"/>
                  </a:lnTo>
                  <a:lnTo>
                    <a:pt x="135398" y="12785"/>
                  </a:lnTo>
                  <a:lnTo>
                    <a:pt x="145079" y="16419"/>
                  </a:lnTo>
                  <a:lnTo>
                    <a:pt x="149636" y="19364"/>
                  </a:lnTo>
                  <a:lnTo>
                    <a:pt x="169533" y="23508"/>
                  </a:lnTo>
                  <a:lnTo>
                    <a:pt x="181417" y="20715"/>
                  </a:lnTo>
                  <a:lnTo>
                    <a:pt x="191402" y="14064"/>
                  </a:lnTo>
                  <a:lnTo>
                    <a:pt x="200543" y="4052"/>
                  </a:lnTo>
                  <a:lnTo>
                    <a:pt x="205662" y="1241"/>
                  </a:lnTo>
                  <a:lnTo>
                    <a:pt x="216994" y="0"/>
                  </a:lnTo>
                  <a:lnTo>
                    <a:pt x="241300" y="6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152650" y="230505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3371" y="47037"/>
                  </a:lnTo>
                  <a:lnTo>
                    <a:pt x="10670" y="40191"/>
                  </a:lnTo>
                  <a:lnTo>
                    <a:pt x="69925" y="16970"/>
                  </a:lnTo>
                  <a:lnTo>
                    <a:pt x="85551" y="7223"/>
                  </a:lnTo>
                  <a:lnTo>
                    <a:pt x="90195" y="6227"/>
                  </a:lnTo>
                  <a:lnTo>
                    <a:pt x="94702" y="6973"/>
                  </a:lnTo>
                  <a:lnTo>
                    <a:pt x="115446" y="14940"/>
                  </a:lnTo>
                  <a:lnTo>
                    <a:pt x="137061" y="14461"/>
                  </a:lnTo>
                  <a:lnTo>
                    <a:pt x="149345" y="9720"/>
                  </a:lnTo>
                  <a:lnTo>
                    <a:pt x="162313" y="2880"/>
                  </a:lnTo>
                  <a:lnTo>
                    <a:pt x="1714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911350" y="1928272"/>
              <a:ext cx="114301" cy="27921"/>
            </a:xfrm>
            <a:custGeom>
              <a:avLst/>
              <a:gdLst/>
              <a:ahLst/>
              <a:cxnLst/>
              <a:rect l="0" t="0" r="0" b="0"/>
              <a:pathLst>
                <a:path w="114301" h="27921">
                  <a:moveTo>
                    <a:pt x="0" y="27528"/>
                  </a:moveTo>
                  <a:lnTo>
                    <a:pt x="21048" y="9851"/>
                  </a:lnTo>
                  <a:lnTo>
                    <a:pt x="38692" y="1046"/>
                  </a:lnTo>
                  <a:lnTo>
                    <a:pt x="51063" y="0"/>
                  </a:lnTo>
                  <a:lnTo>
                    <a:pt x="57325" y="710"/>
                  </a:lnTo>
                  <a:lnTo>
                    <a:pt x="62206" y="3299"/>
                  </a:lnTo>
                  <a:lnTo>
                    <a:pt x="80960" y="25148"/>
                  </a:lnTo>
                  <a:lnTo>
                    <a:pt x="85723" y="27352"/>
                  </a:lnTo>
                  <a:lnTo>
                    <a:pt x="96660" y="27920"/>
                  </a:lnTo>
                  <a:lnTo>
                    <a:pt x="104814" y="25821"/>
                  </a:lnTo>
                  <a:lnTo>
                    <a:pt x="114300" y="211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727450" y="3003819"/>
            <a:ext cx="969035" cy="399768"/>
            <a:chOff x="3727450" y="3003819"/>
            <a:chExt cx="969035" cy="399768"/>
          </a:xfrm>
        </p:grpSpPr>
        <p:sp>
          <p:nvSpPr>
            <p:cNvPr id="85" name="Freeform 84"/>
            <p:cNvSpPr/>
            <p:nvPr/>
          </p:nvSpPr>
          <p:spPr>
            <a:xfrm>
              <a:off x="3727450" y="3003819"/>
              <a:ext cx="969035" cy="399768"/>
            </a:xfrm>
            <a:custGeom>
              <a:avLst/>
              <a:gdLst/>
              <a:ahLst/>
              <a:cxnLst/>
              <a:rect l="0" t="0" r="0" b="0"/>
              <a:pathLst>
                <a:path w="969035" h="399768">
                  <a:moveTo>
                    <a:pt x="0" y="120381"/>
                  </a:moveTo>
                  <a:lnTo>
                    <a:pt x="12209" y="146896"/>
                  </a:lnTo>
                  <a:lnTo>
                    <a:pt x="57169" y="206265"/>
                  </a:lnTo>
                  <a:lnTo>
                    <a:pt x="66331" y="219935"/>
                  </a:lnTo>
                  <a:lnTo>
                    <a:pt x="129182" y="274866"/>
                  </a:lnTo>
                  <a:lnTo>
                    <a:pt x="190538" y="317231"/>
                  </a:lnTo>
                  <a:lnTo>
                    <a:pt x="241302" y="346028"/>
                  </a:lnTo>
                  <a:lnTo>
                    <a:pt x="302814" y="365893"/>
                  </a:lnTo>
                  <a:lnTo>
                    <a:pt x="352897" y="378848"/>
                  </a:lnTo>
                  <a:lnTo>
                    <a:pt x="409241" y="386088"/>
                  </a:lnTo>
                  <a:lnTo>
                    <a:pt x="466428" y="397149"/>
                  </a:lnTo>
                  <a:lnTo>
                    <a:pt x="528852" y="399627"/>
                  </a:lnTo>
                  <a:lnTo>
                    <a:pt x="585682" y="399767"/>
                  </a:lnTo>
                  <a:lnTo>
                    <a:pt x="646161" y="396409"/>
                  </a:lnTo>
                  <a:lnTo>
                    <a:pt x="704288" y="389241"/>
                  </a:lnTo>
                  <a:lnTo>
                    <a:pt x="761689" y="378327"/>
                  </a:lnTo>
                  <a:lnTo>
                    <a:pt x="810906" y="353831"/>
                  </a:lnTo>
                  <a:lnTo>
                    <a:pt x="826820" y="344068"/>
                  </a:lnTo>
                  <a:lnTo>
                    <a:pt x="843060" y="334825"/>
                  </a:lnTo>
                  <a:lnTo>
                    <a:pt x="903454" y="285470"/>
                  </a:lnTo>
                  <a:lnTo>
                    <a:pt x="950304" y="243147"/>
                  </a:lnTo>
                  <a:lnTo>
                    <a:pt x="963060" y="227077"/>
                  </a:lnTo>
                  <a:lnTo>
                    <a:pt x="967777" y="213192"/>
                  </a:lnTo>
                  <a:lnTo>
                    <a:pt x="969034" y="205538"/>
                  </a:lnTo>
                  <a:lnTo>
                    <a:pt x="966669" y="193271"/>
                  </a:lnTo>
                  <a:lnTo>
                    <a:pt x="960208" y="183116"/>
                  </a:lnTo>
                  <a:lnTo>
                    <a:pt x="944671" y="170170"/>
                  </a:lnTo>
                  <a:lnTo>
                    <a:pt x="888256" y="147276"/>
                  </a:lnTo>
                  <a:lnTo>
                    <a:pt x="825673" y="122674"/>
                  </a:lnTo>
                  <a:lnTo>
                    <a:pt x="763991" y="97691"/>
                  </a:lnTo>
                  <a:lnTo>
                    <a:pt x="707907" y="74720"/>
                  </a:lnTo>
                  <a:lnTo>
                    <a:pt x="646330" y="56916"/>
                  </a:lnTo>
                  <a:lnTo>
                    <a:pt x="588353" y="42066"/>
                  </a:lnTo>
                  <a:lnTo>
                    <a:pt x="529162" y="27248"/>
                  </a:lnTo>
                  <a:lnTo>
                    <a:pt x="469900" y="17457"/>
                  </a:lnTo>
                  <a:lnTo>
                    <a:pt x="406531" y="8263"/>
                  </a:lnTo>
                  <a:lnTo>
                    <a:pt x="349134" y="4327"/>
                  </a:lnTo>
                  <a:lnTo>
                    <a:pt x="286605" y="0"/>
                  </a:lnTo>
                  <a:lnTo>
                    <a:pt x="228199" y="4111"/>
                  </a:lnTo>
                  <a:lnTo>
                    <a:pt x="167268" y="12873"/>
                  </a:lnTo>
                  <a:lnTo>
                    <a:pt x="106471" y="27274"/>
                  </a:lnTo>
                  <a:lnTo>
                    <a:pt x="77868" y="36425"/>
                  </a:lnTo>
                  <a:lnTo>
                    <a:pt x="18101" y="74109"/>
                  </a:lnTo>
                  <a:lnTo>
                    <a:pt x="0" y="886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962400" y="3041650"/>
              <a:ext cx="57314" cy="79090"/>
            </a:xfrm>
            <a:custGeom>
              <a:avLst/>
              <a:gdLst/>
              <a:ahLst/>
              <a:cxnLst/>
              <a:rect l="0" t="0" r="0" b="0"/>
              <a:pathLst>
                <a:path w="57314" h="79090">
                  <a:moveTo>
                    <a:pt x="0" y="0"/>
                  </a:moveTo>
                  <a:lnTo>
                    <a:pt x="56336" y="9460"/>
                  </a:lnTo>
                  <a:lnTo>
                    <a:pt x="57313" y="10540"/>
                  </a:lnTo>
                  <a:lnTo>
                    <a:pt x="35415" y="12273"/>
                  </a:lnTo>
                  <a:lnTo>
                    <a:pt x="352" y="13349"/>
                  </a:lnTo>
                  <a:lnTo>
                    <a:pt x="234" y="14544"/>
                  </a:lnTo>
                  <a:lnTo>
                    <a:pt x="2273" y="16046"/>
                  </a:lnTo>
                  <a:lnTo>
                    <a:pt x="37974" y="22157"/>
                  </a:lnTo>
                  <a:lnTo>
                    <a:pt x="39427" y="23238"/>
                  </a:lnTo>
                  <a:lnTo>
                    <a:pt x="37574" y="23959"/>
                  </a:lnTo>
                  <a:lnTo>
                    <a:pt x="17692" y="28486"/>
                  </a:lnTo>
                  <a:lnTo>
                    <a:pt x="15322" y="30985"/>
                  </a:lnTo>
                  <a:lnTo>
                    <a:pt x="15154" y="34062"/>
                  </a:lnTo>
                  <a:lnTo>
                    <a:pt x="16452" y="37525"/>
                  </a:lnTo>
                  <a:lnTo>
                    <a:pt x="23540" y="43254"/>
                  </a:lnTo>
                  <a:lnTo>
                    <a:pt x="45337" y="52680"/>
                  </a:lnTo>
                  <a:lnTo>
                    <a:pt x="47158" y="54876"/>
                  </a:lnTo>
                  <a:lnTo>
                    <a:pt x="46255" y="57045"/>
                  </a:lnTo>
                  <a:lnTo>
                    <a:pt x="43537" y="59197"/>
                  </a:lnTo>
                  <a:lnTo>
                    <a:pt x="26227" y="62225"/>
                  </a:lnTo>
                  <a:lnTo>
                    <a:pt x="33" y="63954"/>
                  </a:lnTo>
                  <a:lnTo>
                    <a:pt x="22" y="65214"/>
                  </a:lnTo>
                  <a:lnTo>
                    <a:pt x="2131" y="66759"/>
                  </a:lnTo>
                  <a:lnTo>
                    <a:pt x="45181" y="79089"/>
                  </a:lnTo>
                  <a:lnTo>
                    <a:pt x="6350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157724" y="3054350"/>
              <a:ext cx="62858" cy="107951"/>
            </a:xfrm>
            <a:custGeom>
              <a:avLst/>
              <a:gdLst/>
              <a:ahLst/>
              <a:cxnLst/>
              <a:rect l="0" t="0" r="0" b="0"/>
              <a:pathLst>
                <a:path w="62858" h="107951">
                  <a:moveTo>
                    <a:pt x="39626" y="0"/>
                  </a:moveTo>
                  <a:lnTo>
                    <a:pt x="50471" y="9434"/>
                  </a:lnTo>
                  <a:lnTo>
                    <a:pt x="60674" y="14306"/>
                  </a:lnTo>
                  <a:lnTo>
                    <a:pt x="62830" y="17298"/>
                  </a:lnTo>
                  <a:lnTo>
                    <a:pt x="62857" y="20704"/>
                  </a:lnTo>
                  <a:lnTo>
                    <a:pt x="61463" y="24386"/>
                  </a:lnTo>
                  <a:lnTo>
                    <a:pt x="52389" y="30359"/>
                  </a:lnTo>
                  <a:lnTo>
                    <a:pt x="38948" y="34659"/>
                  </a:lnTo>
                  <a:lnTo>
                    <a:pt x="2412" y="41018"/>
                  </a:lnTo>
                  <a:lnTo>
                    <a:pt x="0" y="42868"/>
                  </a:lnTo>
                  <a:lnTo>
                    <a:pt x="509" y="44806"/>
                  </a:lnTo>
                  <a:lnTo>
                    <a:pt x="22115" y="59444"/>
                  </a:lnTo>
                  <a:lnTo>
                    <a:pt x="49158" y="75082"/>
                  </a:lnTo>
                  <a:lnTo>
                    <a:pt x="50214" y="78277"/>
                  </a:lnTo>
                  <a:lnTo>
                    <a:pt x="48801" y="81113"/>
                  </a:lnTo>
                  <a:lnTo>
                    <a:pt x="45743" y="83708"/>
                  </a:lnTo>
                  <a:lnTo>
                    <a:pt x="34819" y="86593"/>
                  </a:lnTo>
                  <a:lnTo>
                    <a:pt x="8181" y="91815"/>
                  </a:lnTo>
                  <a:lnTo>
                    <a:pt x="5963" y="93666"/>
                  </a:lnTo>
                  <a:lnTo>
                    <a:pt x="6600" y="95605"/>
                  </a:lnTo>
                  <a:lnTo>
                    <a:pt x="12954" y="99641"/>
                  </a:lnTo>
                  <a:lnTo>
                    <a:pt x="22832" y="103787"/>
                  </a:lnTo>
                  <a:lnTo>
                    <a:pt x="23491" y="105174"/>
                  </a:lnTo>
                  <a:lnTo>
                    <a:pt x="21109" y="106100"/>
                  </a:lnTo>
                  <a:lnTo>
                    <a:pt x="7876" y="107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330700" y="3086100"/>
              <a:ext cx="70570" cy="63501"/>
            </a:xfrm>
            <a:custGeom>
              <a:avLst/>
              <a:gdLst/>
              <a:ahLst/>
              <a:cxnLst/>
              <a:rect l="0" t="0" r="0" b="0"/>
              <a:pathLst>
                <a:path w="70570" h="63501">
                  <a:moveTo>
                    <a:pt x="0" y="0"/>
                  </a:moveTo>
                  <a:lnTo>
                    <a:pt x="25748" y="1881"/>
                  </a:lnTo>
                  <a:lnTo>
                    <a:pt x="69871" y="14927"/>
                  </a:lnTo>
                  <a:lnTo>
                    <a:pt x="70569" y="16301"/>
                  </a:lnTo>
                  <a:lnTo>
                    <a:pt x="61938" y="17828"/>
                  </a:lnTo>
                  <a:lnTo>
                    <a:pt x="16425" y="18943"/>
                  </a:lnTo>
                  <a:lnTo>
                    <a:pt x="12361" y="20390"/>
                  </a:lnTo>
                  <a:lnTo>
                    <a:pt x="11063" y="22765"/>
                  </a:lnTo>
                  <a:lnTo>
                    <a:pt x="11609" y="25760"/>
                  </a:lnTo>
                  <a:lnTo>
                    <a:pt x="17859" y="32851"/>
                  </a:lnTo>
                  <a:lnTo>
                    <a:pt x="33279" y="42894"/>
                  </a:lnTo>
                  <a:lnTo>
                    <a:pt x="6985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324624" y="3149992"/>
              <a:ext cx="63227" cy="37709"/>
            </a:xfrm>
            <a:custGeom>
              <a:avLst/>
              <a:gdLst/>
              <a:ahLst/>
              <a:cxnLst/>
              <a:rect l="0" t="0" r="0" b="0"/>
              <a:pathLst>
                <a:path w="63227" h="37709">
                  <a:moveTo>
                    <a:pt x="63226" y="5958"/>
                  </a:moveTo>
                  <a:lnTo>
                    <a:pt x="11765" y="0"/>
                  </a:lnTo>
                  <a:lnTo>
                    <a:pt x="138" y="488"/>
                  </a:lnTo>
                  <a:lnTo>
                    <a:pt x="0" y="1606"/>
                  </a:lnTo>
                  <a:lnTo>
                    <a:pt x="24848" y="14819"/>
                  </a:lnTo>
                  <a:lnTo>
                    <a:pt x="37703" y="20009"/>
                  </a:lnTo>
                  <a:lnTo>
                    <a:pt x="39860" y="23086"/>
                  </a:lnTo>
                  <a:lnTo>
                    <a:pt x="39183" y="26549"/>
                  </a:lnTo>
                  <a:lnTo>
                    <a:pt x="31476" y="377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998842" y="3181350"/>
              <a:ext cx="71509" cy="146051"/>
            </a:xfrm>
            <a:custGeom>
              <a:avLst/>
              <a:gdLst/>
              <a:ahLst/>
              <a:cxnLst/>
              <a:rect l="0" t="0" r="0" b="0"/>
              <a:pathLst>
                <a:path w="71509" h="146051">
                  <a:moveTo>
                    <a:pt x="71508" y="0"/>
                  </a:moveTo>
                  <a:lnTo>
                    <a:pt x="61395" y="3371"/>
                  </a:lnTo>
                  <a:lnTo>
                    <a:pt x="59122" y="6481"/>
                  </a:lnTo>
                  <a:lnTo>
                    <a:pt x="58312" y="10670"/>
                  </a:lnTo>
                  <a:lnTo>
                    <a:pt x="58477" y="15580"/>
                  </a:lnTo>
                  <a:lnTo>
                    <a:pt x="62424" y="24799"/>
                  </a:lnTo>
                  <a:lnTo>
                    <a:pt x="65452" y="29233"/>
                  </a:lnTo>
                  <a:lnTo>
                    <a:pt x="66059" y="33599"/>
                  </a:lnTo>
                  <a:lnTo>
                    <a:pt x="62972" y="42215"/>
                  </a:lnTo>
                  <a:lnTo>
                    <a:pt x="55014" y="48866"/>
                  </a:lnTo>
                  <a:lnTo>
                    <a:pt x="29288" y="58885"/>
                  </a:lnTo>
                  <a:lnTo>
                    <a:pt x="25722" y="62540"/>
                  </a:lnTo>
                  <a:lnTo>
                    <a:pt x="24756" y="67093"/>
                  </a:lnTo>
                  <a:lnTo>
                    <a:pt x="25524" y="72246"/>
                  </a:lnTo>
                  <a:lnTo>
                    <a:pt x="28857" y="76386"/>
                  </a:lnTo>
                  <a:lnTo>
                    <a:pt x="52605" y="88100"/>
                  </a:lnTo>
                  <a:lnTo>
                    <a:pt x="58906" y="90484"/>
                  </a:lnTo>
                  <a:lnTo>
                    <a:pt x="60990" y="92778"/>
                  </a:lnTo>
                  <a:lnTo>
                    <a:pt x="60263" y="95013"/>
                  </a:lnTo>
                  <a:lnTo>
                    <a:pt x="53810" y="99378"/>
                  </a:lnTo>
                  <a:lnTo>
                    <a:pt x="37572" y="105097"/>
                  </a:lnTo>
                  <a:lnTo>
                    <a:pt x="2346" y="110945"/>
                  </a:lnTo>
                  <a:lnTo>
                    <a:pt x="0" y="112769"/>
                  </a:lnTo>
                  <a:lnTo>
                    <a:pt x="553" y="114690"/>
                  </a:lnTo>
                  <a:lnTo>
                    <a:pt x="6811" y="118707"/>
                  </a:lnTo>
                  <a:lnTo>
                    <a:pt x="34087" y="129140"/>
                  </a:lnTo>
                  <a:lnTo>
                    <a:pt x="36683" y="131954"/>
                  </a:lnTo>
                  <a:lnTo>
                    <a:pt x="37002" y="135242"/>
                  </a:lnTo>
                  <a:lnTo>
                    <a:pt x="33408" y="146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15159" y="3206750"/>
              <a:ext cx="81059" cy="139701"/>
            </a:xfrm>
            <a:custGeom>
              <a:avLst/>
              <a:gdLst/>
              <a:ahLst/>
              <a:cxnLst/>
              <a:rect l="0" t="0" r="0" b="0"/>
              <a:pathLst>
                <a:path w="81059" h="139701">
                  <a:moveTo>
                    <a:pt x="39341" y="0"/>
                  </a:moveTo>
                  <a:lnTo>
                    <a:pt x="65856" y="12209"/>
                  </a:lnTo>
                  <a:lnTo>
                    <a:pt x="80750" y="23765"/>
                  </a:lnTo>
                  <a:lnTo>
                    <a:pt x="81058" y="27132"/>
                  </a:lnTo>
                  <a:lnTo>
                    <a:pt x="78441" y="30083"/>
                  </a:lnTo>
                  <a:lnTo>
                    <a:pt x="73875" y="32755"/>
                  </a:lnTo>
                  <a:lnTo>
                    <a:pt x="33288" y="37396"/>
                  </a:lnTo>
                  <a:lnTo>
                    <a:pt x="2554" y="41332"/>
                  </a:lnTo>
                  <a:lnTo>
                    <a:pt x="0" y="43077"/>
                  </a:lnTo>
                  <a:lnTo>
                    <a:pt x="414" y="44946"/>
                  </a:lnTo>
                  <a:lnTo>
                    <a:pt x="21854" y="59463"/>
                  </a:lnTo>
                  <a:lnTo>
                    <a:pt x="52247" y="75085"/>
                  </a:lnTo>
                  <a:lnTo>
                    <a:pt x="54295" y="78279"/>
                  </a:lnTo>
                  <a:lnTo>
                    <a:pt x="53543" y="81114"/>
                  </a:lnTo>
                  <a:lnTo>
                    <a:pt x="50926" y="83709"/>
                  </a:lnTo>
                  <a:lnTo>
                    <a:pt x="40492" y="86593"/>
                  </a:lnTo>
                  <a:lnTo>
                    <a:pt x="14169" y="91815"/>
                  </a:lnTo>
                  <a:lnTo>
                    <a:pt x="11270" y="95077"/>
                  </a:lnTo>
                  <a:lnTo>
                    <a:pt x="10749" y="99368"/>
                  </a:lnTo>
                  <a:lnTo>
                    <a:pt x="11813" y="104345"/>
                  </a:lnTo>
                  <a:lnTo>
                    <a:pt x="15345" y="108369"/>
                  </a:lnTo>
                  <a:lnTo>
                    <a:pt x="45736" y="122264"/>
                  </a:lnTo>
                  <a:lnTo>
                    <a:pt x="48544" y="125254"/>
                  </a:lnTo>
                  <a:lnTo>
                    <a:pt x="49004" y="128658"/>
                  </a:lnTo>
                  <a:lnTo>
                    <a:pt x="47899" y="132339"/>
                  </a:lnTo>
                  <a:lnTo>
                    <a:pt x="46458" y="134793"/>
                  </a:lnTo>
                  <a:lnTo>
                    <a:pt x="44791" y="136428"/>
                  </a:lnTo>
                  <a:lnTo>
                    <a:pt x="39341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483100" y="3244850"/>
              <a:ext cx="53110" cy="120651"/>
            </a:xfrm>
            <a:custGeom>
              <a:avLst/>
              <a:gdLst/>
              <a:ahLst/>
              <a:cxnLst/>
              <a:rect l="0" t="0" r="0" b="0"/>
              <a:pathLst>
                <a:path w="53110" h="120651">
                  <a:moveTo>
                    <a:pt x="0" y="0"/>
                  </a:moveTo>
                  <a:lnTo>
                    <a:pt x="14503" y="5775"/>
                  </a:lnTo>
                  <a:lnTo>
                    <a:pt x="35942" y="23765"/>
                  </a:lnTo>
                  <a:lnTo>
                    <a:pt x="35956" y="26427"/>
                  </a:lnTo>
                  <a:lnTo>
                    <a:pt x="33143" y="28201"/>
                  </a:lnTo>
                  <a:lnTo>
                    <a:pt x="8350" y="31049"/>
                  </a:lnTo>
                  <a:lnTo>
                    <a:pt x="4861" y="33400"/>
                  </a:lnTo>
                  <a:lnTo>
                    <a:pt x="3946" y="37083"/>
                  </a:lnTo>
                  <a:lnTo>
                    <a:pt x="4747" y="41655"/>
                  </a:lnTo>
                  <a:lnTo>
                    <a:pt x="7398" y="45409"/>
                  </a:lnTo>
                  <a:lnTo>
                    <a:pt x="15988" y="51462"/>
                  </a:lnTo>
                  <a:lnTo>
                    <a:pt x="51089" y="68860"/>
                  </a:lnTo>
                  <a:lnTo>
                    <a:pt x="53109" y="72012"/>
                  </a:lnTo>
                  <a:lnTo>
                    <a:pt x="52339" y="74819"/>
                  </a:lnTo>
                  <a:lnTo>
                    <a:pt x="49709" y="77396"/>
                  </a:lnTo>
                  <a:lnTo>
                    <a:pt x="39262" y="80259"/>
                  </a:lnTo>
                  <a:lnTo>
                    <a:pt x="26622" y="82943"/>
                  </a:lnTo>
                  <a:lnTo>
                    <a:pt x="16300" y="88840"/>
                  </a:lnTo>
                  <a:lnTo>
                    <a:pt x="14395" y="93093"/>
                  </a:lnTo>
                  <a:lnTo>
                    <a:pt x="14535" y="98045"/>
                  </a:lnTo>
                  <a:lnTo>
                    <a:pt x="16040" y="103463"/>
                  </a:lnTo>
                  <a:lnTo>
                    <a:pt x="21475" y="111365"/>
                  </a:lnTo>
                  <a:lnTo>
                    <a:pt x="31750" y="120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841750" y="310515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0" y="0"/>
                  </a:moveTo>
                  <a:lnTo>
                    <a:pt x="31788" y="11537"/>
                  </a:lnTo>
                  <a:lnTo>
                    <a:pt x="41409" y="18298"/>
                  </a:lnTo>
                  <a:lnTo>
                    <a:pt x="43128" y="22076"/>
                  </a:lnTo>
                  <a:lnTo>
                    <a:pt x="42864" y="26006"/>
                  </a:lnTo>
                  <a:lnTo>
                    <a:pt x="41276" y="30038"/>
                  </a:lnTo>
                  <a:lnTo>
                    <a:pt x="26341" y="47352"/>
                  </a:lnTo>
                  <a:lnTo>
                    <a:pt x="25348" y="58440"/>
                  </a:lnTo>
                  <a:lnTo>
                    <a:pt x="28187" y="62949"/>
                  </a:lnTo>
                  <a:lnTo>
                    <a:pt x="38869" y="69840"/>
                  </a:lnTo>
                  <a:lnTo>
                    <a:pt x="41435" y="73371"/>
                  </a:lnTo>
                  <a:lnTo>
                    <a:pt x="41734" y="77136"/>
                  </a:lnTo>
                  <a:lnTo>
                    <a:pt x="40523" y="81058"/>
                  </a:lnTo>
                  <a:lnTo>
                    <a:pt x="37598" y="84377"/>
                  </a:lnTo>
                  <a:lnTo>
                    <a:pt x="11798" y="100421"/>
                  </a:lnTo>
                  <a:lnTo>
                    <a:pt x="9276" y="104342"/>
                  </a:lnTo>
                  <a:lnTo>
                    <a:pt x="9006" y="108366"/>
                  </a:lnTo>
                  <a:lnTo>
                    <a:pt x="10238" y="112461"/>
                  </a:lnTo>
                  <a:lnTo>
                    <a:pt x="13175" y="115896"/>
                  </a:lnTo>
                  <a:lnTo>
                    <a:pt x="44450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465590" y="2578178"/>
            <a:ext cx="1107251" cy="526915"/>
            <a:chOff x="2465590" y="2578178"/>
            <a:chExt cx="1107251" cy="526915"/>
          </a:xfrm>
        </p:grpSpPr>
        <p:sp>
          <p:nvSpPr>
            <p:cNvPr id="95" name="Freeform 94"/>
            <p:cNvSpPr/>
            <p:nvPr/>
          </p:nvSpPr>
          <p:spPr>
            <a:xfrm>
              <a:off x="2465590" y="2603500"/>
              <a:ext cx="1058661" cy="501593"/>
            </a:xfrm>
            <a:custGeom>
              <a:avLst/>
              <a:gdLst/>
              <a:ahLst/>
              <a:cxnLst/>
              <a:rect l="0" t="0" r="0" b="0"/>
              <a:pathLst>
                <a:path w="1058661" h="501593">
                  <a:moveTo>
                    <a:pt x="74410" y="0"/>
                  </a:moveTo>
                  <a:lnTo>
                    <a:pt x="59907" y="5775"/>
                  </a:lnTo>
                  <a:lnTo>
                    <a:pt x="38468" y="23765"/>
                  </a:lnTo>
                  <a:lnTo>
                    <a:pt x="9501" y="63776"/>
                  </a:lnTo>
                  <a:lnTo>
                    <a:pt x="1869" y="83337"/>
                  </a:lnTo>
                  <a:lnTo>
                    <a:pt x="0" y="106694"/>
                  </a:lnTo>
                  <a:lnTo>
                    <a:pt x="13179" y="164762"/>
                  </a:lnTo>
                  <a:lnTo>
                    <a:pt x="26593" y="189728"/>
                  </a:lnTo>
                  <a:lnTo>
                    <a:pt x="64555" y="236403"/>
                  </a:lnTo>
                  <a:lnTo>
                    <a:pt x="127392" y="287861"/>
                  </a:lnTo>
                  <a:lnTo>
                    <a:pt x="186781" y="325967"/>
                  </a:lnTo>
                  <a:lnTo>
                    <a:pt x="248273" y="359833"/>
                  </a:lnTo>
                  <a:lnTo>
                    <a:pt x="307261" y="383705"/>
                  </a:lnTo>
                  <a:lnTo>
                    <a:pt x="366511" y="405877"/>
                  </a:lnTo>
                  <a:lnTo>
                    <a:pt x="429148" y="426653"/>
                  </a:lnTo>
                  <a:lnTo>
                    <a:pt x="486036" y="445654"/>
                  </a:lnTo>
                  <a:lnTo>
                    <a:pt x="545260" y="462603"/>
                  </a:lnTo>
                  <a:lnTo>
                    <a:pt x="593632" y="473965"/>
                  </a:lnTo>
                  <a:lnTo>
                    <a:pt x="647662" y="482957"/>
                  </a:lnTo>
                  <a:lnTo>
                    <a:pt x="702656" y="493450"/>
                  </a:lnTo>
                  <a:lnTo>
                    <a:pt x="762303" y="500659"/>
                  </a:lnTo>
                  <a:lnTo>
                    <a:pt x="821592" y="501592"/>
                  </a:lnTo>
                  <a:lnTo>
                    <a:pt x="877715" y="494739"/>
                  </a:lnTo>
                  <a:lnTo>
                    <a:pt x="937639" y="478345"/>
                  </a:lnTo>
                  <a:lnTo>
                    <a:pt x="995150" y="458611"/>
                  </a:lnTo>
                  <a:lnTo>
                    <a:pt x="1053015" y="433798"/>
                  </a:lnTo>
                  <a:lnTo>
                    <a:pt x="1058660" y="431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552700" y="2578178"/>
              <a:ext cx="1020141" cy="450773"/>
            </a:xfrm>
            <a:custGeom>
              <a:avLst/>
              <a:gdLst/>
              <a:ahLst/>
              <a:cxnLst/>
              <a:rect l="0" t="0" r="0" b="0"/>
              <a:pathLst>
                <a:path w="1020141" h="450773">
                  <a:moveTo>
                    <a:pt x="0" y="6272"/>
                  </a:moveTo>
                  <a:lnTo>
                    <a:pt x="22604" y="1246"/>
                  </a:lnTo>
                  <a:lnTo>
                    <a:pt x="81896" y="0"/>
                  </a:lnTo>
                  <a:lnTo>
                    <a:pt x="140691" y="3300"/>
                  </a:lnTo>
                  <a:lnTo>
                    <a:pt x="197985" y="6011"/>
                  </a:lnTo>
                  <a:lnTo>
                    <a:pt x="256073" y="12724"/>
                  </a:lnTo>
                  <a:lnTo>
                    <a:pt x="312578" y="23400"/>
                  </a:lnTo>
                  <a:lnTo>
                    <a:pt x="369463" y="33814"/>
                  </a:lnTo>
                  <a:lnTo>
                    <a:pt x="431571" y="46491"/>
                  </a:lnTo>
                  <a:lnTo>
                    <a:pt x="490310" y="61305"/>
                  </a:lnTo>
                  <a:lnTo>
                    <a:pt x="548632" y="74005"/>
                  </a:lnTo>
                  <a:lnTo>
                    <a:pt x="609501" y="93055"/>
                  </a:lnTo>
                  <a:lnTo>
                    <a:pt x="668158" y="112811"/>
                  </a:lnTo>
                  <a:lnTo>
                    <a:pt x="729727" y="140594"/>
                  </a:lnTo>
                  <a:lnTo>
                    <a:pt x="791082" y="168679"/>
                  </a:lnTo>
                  <a:lnTo>
                    <a:pt x="810128" y="178806"/>
                  </a:lnTo>
                  <a:lnTo>
                    <a:pt x="873353" y="220074"/>
                  </a:lnTo>
                  <a:lnTo>
                    <a:pt x="933923" y="267459"/>
                  </a:lnTo>
                  <a:lnTo>
                    <a:pt x="990051" y="328255"/>
                  </a:lnTo>
                  <a:lnTo>
                    <a:pt x="998117" y="338465"/>
                  </a:lnTo>
                  <a:lnTo>
                    <a:pt x="1017272" y="379816"/>
                  </a:lnTo>
                  <a:lnTo>
                    <a:pt x="1020140" y="403799"/>
                  </a:lnTo>
                  <a:lnTo>
                    <a:pt x="1009650" y="4507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772940" y="2622550"/>
              <a:ext cx="71861" cy="101601"/>
            </a:xfrm>
            <a:custGeom>
              <a:avLst/>
              <a:gdLst/>
              <a:ahLst/>
              <a:cxnLst/>
              <a:rect l="0" t="0" r="0" b="0"/>
              <a:pathLst>
                <a:path w="71861" h="101601">
                  <a:moveTo>
                    <a:pt x="71860" y="0"/>
                  </a:moveTo>
                  <a:lnTo>
                    <a:pt x="21612" y="14927"/>
                  </a:lnTo>
                  <a:lnTo>
                    <a:pt x="19311" y="17712"/>
                  </a:lnTo>
                  <a:lnTo>
                    <a:pt x="19894" y="20981"/>
                  </a:lnTo>
                  <a:lnTo>
                    <a:pt x="22400" y="24570"/>
                  </a:lnTo>
                  <a:lnTo>
                    <a:pt x="30828" y="30441"/>
                  </a:lnTo>
                  <a:lnTo>
                    <a:pt x="53485" y="39958"/>
                  </a:lnTo>
                  <a:lnTo>
                    <a:pt x="54671" y="41455"/>
                  </a:lnTo>
                  <a:lnTo>
                    <a:pt x="52640" y="42454"/>
                  </a:lnTo>
                  <a:lnTo>
                    <a:pt x="10957" y="49800"/>
                  </a:lnTo>
                  <a:lnTo>
                    <a:pt x="7269" y="51545"/>
                  </a:lnTo>
                  <a:lnTo>
                    <a:pt x="6222" y="54119"/>
                  </a:lnTo>
                  <a:lnTo>
                    <a:pt x="6935" y="57246"/>
                  </a:lnTo>
                  <a:lnTo>
                    <a:pt x="9526" y="60036"/>
                  </a:lnTo>
                  <a:lnTo>
                    <a:pt x="18051" y="65018"/>
                  </a:lnTo>
                  <a:lnTo>
                    <a:pt x="19759" y="68745"/>
                  </a:lnTo>
                  <a:lnTo>
                    <a:pt x="19487" y="73347"/>
                  </a:lnTo>
                  <a:lnTo>
                    <a:pt x="17895" y="78531"/>
                  </a:lnTo>
                  <a:lnTo>
                    <a:pt x="14011" y="81987"/>
                  </a:lnTo>
                  <a:lnTo>
                    <a:pt x="2170" y="85828"/>
                  </a:lnTo>
                  <a:lnTo>
                    <a:pt x="0" y="88263"/>
                  </a:lnTo>
                  <a:lnTo>
                    <a:pt x="670" y="91298"/>
                  </a:lnTo>
                  <a:lnTo>
                    <a:pt x="836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927520" y="2663629"/>
              <a:ext cx="114131" cy="111322"/>
            </a:xfrm>
            <a:custGeom>
              <a:avLst/>
              <a:gdLst/>
              <a:ahLst/>
              <a:cxnLst/>
              <a:rect l="0" t="0" r="0" b="0"/>
              <a:pathLst>
                <a:path w="114131" h="111322">
                  <a:moveTo>
                    <a:pt x="114130" y="3371"/>
                  </a:moveTo>
                  <a:lnTo>
                    <a:pt x="88382" y="1490"/>
                  </a:lnTo>
                  <a:lnTo>
                    <a:pt x="82148" y="0"/>
                  </a:lnTo>
                  <a:lnTo>
                    <a:pt x="78697" y="1124"/>
                  </a:lnTo>
                  <a:lnTo>
                    <a:pt x="77103" y="3989"/>
                  </a:lnTo>
                  <a:lnTo>
                    <a:pt x="76745" y="8017"/>
                  </a:lnTo>
                  <a:lnTo>
                    <a:pt x="78623" y="11407"/>
                  </a:lnTo>
                  <a:lnTo>
                    <a:pt x="86355" y="17055"/>
                  </a:lnTo>
                  <a:lnTo>
                    <a:pt x="87147" y="20255"/>
                  </a:lnTo>
                  <a:lnTo>
                    <a:pt x="85558" y="23799"/>
                  </a:lnTo>
                  <a:lnTo>
                    <a:pt x="82382" y="27573"/>
                  </a:lnTo>
                  <a:lnTo>
                    <a:pt x="71327" y="31766"/>
                  </a:lnTo>
                  <a:lnTo>
                    <a:pt x="25327" y="43763"/>
                  </a:lnTo>
                  <a:lnTo>
                    <a:pt x="21766" y="47232"/>
                  </a:lnTo>
                  <a:lnTo>
                    <a:pt x="20099" y="51662"/>
                  </a:lnTo>
                  <a:lnTo>
                    <a:pt x="19693" y="56732"/>
                  </a:lnTo>
                  <a:lnTo>
                    <a:pt x="23004" y="66128"/>
                  </a:lnTo>
                  <a:lnTo>
                    <a:pt x="25863" y="70609"/>
                  </a:lnTo>
                  <a:lnTo>
                    <a:pt x="34683" y="77469"/>
                  </a:lnTo>
                  <a:lnTo>
                    <a:pt x="54222" y="90994"/>
                  </a:lnTo>
                  <a:lnTo>
                    <a:pt x="54436" y="93536"/>
                  </a:lnTo>
                  <a:lnTo>
                    <a:pt x="51756" y="95231"/>
                  </a:lnTo>
                  <a:lnTo>
                    <a:pt x="84" y="104956"/>
                  </a:lnTo>
                  <a:lnTo>
                    <a:pt x="0" y="106372"/>
                  </a:lnTo>
                  <a:lnTo>
                    <a:pt x="2060" y="108022"/>
                  </a:lnTo>
                  <a:lnTo>
                    <a:pt x="25230" y="1113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064956" y="2699011"/>
              <a:ext cx="97345" cy="126740"/>
            </a:xfrm>
            <a:custGeom>
              <a:avLst/>
              <a:gdLst/>
              <a:ahLst/>
              <a:cxnLst/>
              <a:rect l="0" t="0" r="0" b="0"/>
              <a:pathLst>
                <a:path w="97345" h="126740">
                  <a:moveTo>
                    <a:pt x="97344" y="6089"/>
                  </a:moveTo>
                  <a:lnTo>
                    <a:pt x="74740" y="1063"/>
                  </a:lnTo>
                  <a:lnTo>
                    <a:pt x="43725" y="0"/>
                  </a:lnTo>
                  <a:lnTo>
                    <a:pt x="39726" y="2030"/>
                  </a:lnTo>
                  <a:lnTo>
                    <a:pt x="38471" y="5500"/>
                  </a:lnTo>
                  <a:lnTo>
                    <a:pt x="39045" y="9929"/>
                  </a:lnTo>
                  <a:lnTo>
                    <a:pt x="45328" y="18614"/>
                  </a:lnTo>
                  <a:lnTo>
                    <a:pt x="63237" y="35688"/>
                  </a:lnTo>
                  <a:lnTo>
                    <a:pt x="65434" y="40638"/>
                  </a:lnTo>
                  <a:lnTo>
                    <a:pt x="65993" y="51783"/>
                  </a:lnTo>
                  <a:lnTo>
                    <a:pt x="63744" y="56307"/>
                  </a:lnTo>
                  <a:lnTo>
                    <a:pt x="55599" y="63216"/>
                  </a:lnTo>
                  <a:lnTo>
                    <a:pt x="24195" y="81239"/>
                  </a:lnTo>
                  <a:lnTo>
                    <a:pt x="22472" y="85117"/>
                  </a:lnTo>
                  <a:lnTo>
                    <a:pt x="22735" y="89113"/>
                  </a:lnTo>
                  <a:lnTo>
                    <a:pt x="24322" y="93188"/>
                  </a:lnTo>
                  <a:lnTo>
                    <a:pt x="31728" y="99598"/>
                  </a:lnTo>
                  <a:lnTo>
                    <a:pt x="36667" y="102295"/>
                  </a:lnTo>
                  <a:lnTo>
                    <a:pt x="38548" y="105504"/>
                  </a:lnTo>
                  <a:lnTo>
                    <a:pt x="38391" y="109055"/>
                  </a:lnTo>
                  <a:lnTo>
                    <a:pt x="36875" y="112833"/>
                  </a:lnTo>
                  <a:lnTo>
                    <a:pt x="33043" y="115352"/>
                  </a:lnTo>
                  <a:lnTo>
                    <a:pt x="0" y="124311"/>
                  </a:lnTo>
                  <a:lnTo>
                    <a:pt x="698" y="125120"/>
                  </a:lnTo>
                  <a:lnTo>
                    <a:pt x="8444" y="1267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249356" y="2765229"/>
              <a:ext cx="70703" cy="117672"/>
            </a:xfrm>
            <a:custGeom>
              <a:avLst/>
              <a:gdLst/>
              <a:ahLst/>
              <a:cxnLst/>
              <a:rect l="0" t="0" r="0" b="0"/>
              <a:pathLst>
                <a:path w="70703" h="117672">
                  <a:moveTo>
                    <a:pt x="52644" y="3371"/>
                  </a:moveTo>
                  <a:lnTo>
                    <a:pt x="42531" y="0"/>
                  </a:lnTo>
                  <a:lnTo>
                    <a:pt x="40963" y="1124"/>
                  </a:lnTo>
                  <a:lnTo>
                    <a:pt x="41329" y="3989"/>
                  </a:lnTo>
                  <a:lnTo>
                    <a:pt x="42984" y="8017"/>
                  </a:lnTo>
                  <a:lnTo>
                    <a:pt x="69147" y="33041"/>
                  </a:lnTo>
                  <a:lnTo>
                    <a:pt x="70702" y="37262"/>
                  </a:lnTo>
                  <a:lnTo>
                    <a:pt x="70327" y="41487"/>
                  </a:lnTo>
                  <a:lnTo>
                    <a:pt x="68666" y="45715"/>
                  </a:lnTo>
                  <a:lnTo>
                    <a:pt x="64031" y="48534"/>
                  </a:lnTo>
                  <a:lnTo>
                    <a:pt x="5102" y="62789"/>
                  </a:lnTo>
                  <a:lnTo>
                    <a:pt x="1194" y="65561"/>
                  </a:lnTo>
                  <a:lnTo>
                    <a:pt x="0" y="68820"/>
                  </a:lnTo>
                  <a:lnTo>
                    <a:pt x="614" y="72404"/>
                  </a:lnTo>
                  <a:lnTo>
                    <a:pt x="3847" y="75498"/>
                  </a:lnTo>
                  <a:lnTo>
                    <a:pt x="52681" y="99779"/>
                  </a:lnTo>
                  <a:lnTo>
                    <a:pt x="55491" y="102921"/>
                  </a:lnTo>
                  <a:lnTo>
                    <a:pt x="55953" y="106426"/>
                  </a:lnTo>
                  <a:lnTo>
                    <a:pt x="52644" y="1176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790488" y="2774950"/>
              <a:ext cx="70801" cy="139701"/>
            </a:xfrm>
            <a:custGeom>
              <a:avLst/>
              <a:gdLst/>
              <a:ahLst/>
              <a:cxnLst/>
              <a:rect l="0" t="0" r="0" b="0"/>
              <a:pathLst>
                <a:path w="70801" h="139701">
                  <a:moveTo>
                    <a:pt x="41612" y="0"/>
                  </a:moveTo>
                  <a:lnTo>
                    <a:pt x="68127" y="8838"/>
                  </a:lnTo>
                  <a:lnTo>
                    <a:pt x="70577" y="11537"/>
                  </a:lnTo>
                  <a:lnTo>
                    <a:pt x="70800" y="14747"/>
                  </a:lnTo>
                  <a:lnTo>
                    <a:pt x="69537" y="18298"/>
                  </a:lnTo>
                  <a:lnTo>
                    <a:pt x="62490" y="24125"/>
                  </a:lnTo>
                  <a:lnTo>
                    <a:pt x="40719" y="33615"/>
                  </a:lnTo>
                  <a:lnTo>
                    <a:pt x="37489" y="37227"/>
                  </a:lnTo>
                  <a:lnTo>
                    <a:pt x="36041" y="41751"/>
                  </a:lnTo>
                  <a:lnTo>
                    <a:pt x="35781" y="46884"/>
                  </a:lnTo>
                  <a:lnTo>
                    <a:pt x="39256" y="56350"/>
                  </a:lnTo>
                  <a:lnTo>
                    <a:pt x="42158" y="60850"/>
                  </a:lnTo>
                  <a:lnTo>
                    <a:pt x="51027" y="67732"/>
                  </a:lnTo>
                  <a:lnTo>
                    <a:pt x="56355" y="70554"/>
                  </a:lnTo>
                  <a:lnTo>
                    <a:pt x="58496" y="73847"/>
                  </a:lnTo>
                  <a:lnTo>
                    <a:pt x="58513" y="77454"/>
                  </a:lnTo>
                  <a:lnTo>
                    <a:pt x="57112" y="81269"/>
                  </a:lnTo>
                  <a:lnTo>
                    <a:pt x="48031" y="87390"/>
                  </a:lnTo>
                  <a:lnTo>
                    <a:pt x="1420" y="106999"/>
                  </a:lnTo>
                  <a:lnTo>
                    <a:pt x="0" y="110138"/>
                  </a:lnTo>
                  <a:lnTo>
                    <a:pt x="1171" y="112937"/>
                  </a:lnTo>
                  <a:lnTo>
                    <a:pt x="8116" y="117927"/>
                  </a:lnTo>
                  <a:lnTo>
                    <a:pt x="18258" y="122498"/>
                  </a:lnTo>
                  <a:lnTo>
                    <a:pt x="21810" y="125409"/>
                  </a:lnTo>
                  <a:lnTo>
                    <a:pt x="28912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654300" y="2711450"/>
              <a:ext cx="40640" cy="165101"/>
            </a:xfrm>
            <a:custGeom>
              <a:avLst/>
              <a:gdLst/>
              <a:ahLst/>
              <a:cxnLst/>
              <a:rect l="0" t="0" r="0" b="0"/>
              <a:pathLst>
                <a:path w="40640" h="165101">
                  <a:moveTo>
                    <a:pt x="38100" y="0"/>
                  </a:moveTo>
                  <a:lnTo>
                    <a:pt x="36219" y="25748"/>
                  </a:lnTo>
                  <a:lnTo>
                    <a:pt x="34442" y="38255"/>
                  </a:lnTo>
                  <a:lnTo>
                    <a:pt x="40639" y="75508"/>
                  </a:lnTo>
                  <a:lnTo>
                    <a:pt x="36641" y="85535"/>
                  </a:lnTo>
                  <a:lnTo>
                    <a:pt x="28279" y="92814"/>
                  </a:lnTo>
                  <a:lnTo>
                    <a:pt x="5664" y="106606"/>
                  </a:lnTo>
                  <a:lnTo>
                    <a:pt x="3071" y="110582"/>
                  </a:lnTo>
                  <a:lnTo>
                    <a:pt x="2753" y="114644"/>
                  </a:lnTo>
                  <a:lnTo>
                    <a:pt x="3952" y="118763"/>
                  </a:lnTo>
                  <a:lnTo>
                    <a:pt x="6868" y="122214"/>
                  </a:lnTo>
                  <a:lnTo>
                    <a:pt x="15752" y="127930"/>
                  </a:lnTo>
                  <a:lnTo>
                    <a:pt x="18263" y="131853"/>
                  </a:lnTo>
                  <a:lnTo>
                    <a:pt x="19171" y="141857"/>
                  </a:lnTo>
                  <a:lnTo>
                    <a:pt x="17014" y="146783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978150" y="2863850"/>
              <a:ext cx="67538" cy="133351"/>
            </a:xfrm>
            <a:custGeom>
              <a:avLst/>
              <a:gdLst/>
              <a:ahLst/>
              <a:cxnLst/>
              <a:rect l="0" t="0" r="0" b="0"/>
              <a:pathLst>
                <a:path w="67538" h="133351">
                  <a:moveTo>
                    <a:pt x="50800" y="0"/>
                  </a:moveTo>
                  <a:lnTo>
                    <a:pt x="54171" y="10113"/>
                  </a:lnTo>
                  <a:lnTo>
                    <a:pt x="61470" y="18841"/>
                  </a:lnTo>
                  <a:lnTo>
                    <a:pt x="66380" y="23144"/>
                  </a:lnTo>
                  <a:lnTo>
                    <a:pt x="67537" y="28129"/>
                  </a:lnTo>
                  <a:lnTo>
                    <a:pt x="66191" y="33569"/>
                  </a:lnTo>
                  <a:lnTo>
                    <a:pt x="63178" y="39313"/>
                  </a:lnTo>
                  <a:lnTo>
                    <a:pt x="58346" y="43142"/>
                  </a:lnTo>
                  <a:lnTo>
                    <a:pt x="6438" y="59339"/>
                  </a:lnTo>
                  <a:lnTo>
                    <a:pt x="3586" y="62137"/>
                  </a:lnTo>
                  <a:lnTo>
                    <a:pt x="3097" y="65414"/>
                  </a:lnTo>
                  <a:lnTo>
                    <a:pt x="4181" y="69009"/>
                  </a:lnTo>
                  <a:lnTo>
                    <a:pt x="7021" y="72112"/>
                  </a:lnTo>
                  <a:lnTo>
                    <a:pt x="15820" y="77440"/>
                  </a:lnTo>
                  <a:lnTo>
                    <a:pt x="48005" y="90666"/>
                  </a:lnTo>
                  <a:lnTo>
                    <a:pt x="53170" y="94311"/>
                  </a:lnTo>
                  <a:lnTo>
                    <a:pt x="55202" y="98152"/>
                  </a:lnTo>
                  <a:lnTo>
                    <a:pt x="55146" y="102123"/>
                  </a:lnTo>
                  <a:lnTo>
                    <a:pt x="53697" y="106182"/>
                  </a:lnTo>
                  <a:lnTo>
                    <a:pt x="49909" y="108888"/>
                  </a:lnTo>
                  <a:lnTo>
                    <a:pt x="14126" y="119600"/>
                  </a:lnTo>
                  <a:lnTo>
                    <a:pt x="0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183268" y="2901950"/>
              <a:ext cx="49312" cy="139701"/>
            </a:xfrm>
            <a:custGeom>
              <a:avLst/>
              <a:gdLst/>
              <a:ahLst/>
              <a:cxnLst/>
              <a:rect l="0" t="0" r="0" b="0"/>
              <a:pathLst>
                <a:path w="49312" h="139701">
                  <a:moveTo>
                    <a:pt x="23482" y="0"/>
                  </a:moveTo>
                  <a:lnTo>
                    <a:pt x="37985" y="5775"/>
                  </a:lnTo>
                  <a:lnTo>
                    <a:pt x="46626" y="12209"/>
                  </a:lnTo>
                  <a:lnTo>
                    <a:pt x="48789" y="16606"/>
                  </a:lnTo>
                  <a:lnTo>
                    <a:pt x="49311" y="27136"/>
                  </a:lnTo>
                  <a:lnTo>
                    <a:pt x="47051" y="31496"/>
                  </a:lnTo>
                  <a:lnTo>
                    <a:pt x="38896" y="38222"/>
                  </a:lnTo>
                  <a:lnTo>
                    <a:pt x="2016" y="56113"/>
                  </a:lnTo>
                  <a:lnTo>
                    <a:pt x="0" y="59986"/>
                  </a:lnTo>
                  <a:lnTo>
                    <a:pt x="66" y="63980"/>
                  </a:lnTo>
                  <a:lnTo>
                    <a:pt x="1521" y="68053"/>
                  </a:lnTo>
                  <a:lnTo>
                    <a:pt x="5314" y="71474"/>
                  </a:lnTo>
                  <a:lnTo>
                    <a:pt x="36159" y="87694"/>
                  </a:lnTo>
                  <a:lnTo>
                    <a:pt x="39694" y="92329"/>
                  </a:lnTo>
                  <a:lnTo>
                    <a:pt x="41346" y="97536"/>
                  </a:lnTo>
                  <a:lnTo>
                    <a:pt x="41741" y="103124"/>
                  </a:lnTo>
                  <a:lnTo>
                    <a:pt x="39888" y="107555"/>
                  </a:lnTo>
                  <a:lnTo>
                    <a:pt x="19319" y="125528"/>
                  </a:lnTo>
                  <a:lnTo>
                    <a:pt x="17884" y="128841"/>
                  </a:lnTo>
                  <a:lnTo>
                    <a:pt x="18339" y="131755"/>
                  </a:lnTo>
                  <a:lnTo>
                    <a:pt x="23482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375054" y="2921000"/>
              <a:ext cx="66692" cy="127001"/>
            </a:xfrm>
            <a:custGeom>
              <a:avLst/>
              <a:gdLst/>
              <a:ahLst/>
              <a:cxnLst/>
              <a:rect l="0" t="0" r="0" b="0"/>
              <a:pathLst>
                <a:path w="66692" h="127001">
                  <a:moveTo>
                    <a:pt x="22196" y="0"/>
                  </a:moveTo>
                  <a:lnTo>
                    <a:pt x="44564" y="20957"/>
                  </a:lnTo>
                  <a:lnTo>
                    <a:pt x="59868" y="30355"/>
                  </a:lnTo>
                  <a:lnTo>
                    <a:pt x="66691" y="40302"/>
                  </a:lnTo>
                  <a:lnTo>
                    <a:pt x="66676" y="44507"/>
                  </a:lnTo>
                  <a:lnTo>
                    <a:pt x="64549" y="48016"/>
                  </a:lnTo>
                  <a:lnTo>
                    <a:pt x="61015" y="51060"/>
                  </a:lnTo>
                  <a:lnTo>
                    <a:pt x="47680" y="54444"/>
                  </a:lnTo>
                  <a:lnTo>
                    <a:pt x="17117" y="59986"/>
                  </a:lnTo>
                  <a:lnTo>
                    <a:pt x="543" y="69201"/>
                  </a:lnTo>
                  <a:lnTo>
                    <a:pt x="0" y="72945"/>
                  </a:lnTo>
                  <a:lnTo>
                    <a:pt x="2460" y="76852"/>
                  </a:lnTo>
                  <a:lnTo>
                    <a:pt x="29292" y="96747"/>
                  </a:lnTo>
                  <a:lnTo>
                    <a:pt x="41577" y="102501"/>
                  </a:lnTo>
                  <a:lnTo>
                    <a:pt x="44995" y="106434"/>
                  </a:lnTo>
                  <a:lnTo>
                    <a:pt x="46567" y="111172"/>
                  </a:lnTo>
                  <a:lnTo>
                    <a:pt x="46433" y="119966"/>
                  </a:lnTo>
                  <a:lnTo>
                    <a:pt x="45410" y="122311"/>
                  </a:lnTo>
                  <a:lnTo>
                    <a:pt x="41246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Freeform 106"/>
          <p:cNvSpPr/>
          <p:nvPr/>
        </p:nvSpPr>
        <p:spPr>
          <a:xfrm>
            <a:off x="2299865" y="927100"/>
            <a:ext cx="4588978" cy="2444749"/>
          </a:xfrm>
          <a:custGeom>
            <a:avLst/>
            <a:gdLst/>
            <a:ahLst/>
            <a:cxnLst/>
            <a:rect l="0" t="0" r="0" b="0"/>
            <a:pathLst>
              <a:path w="4588978" h="2444749">
                <a:moveTo>
                  <a:pt x="386185" y="0"/>
                </a:moveTo>
                <a:lnTo>
                  <a:pt x="371682" y="5775"/>
                </a:lnTo>
                <a:lnTo>
                  <a:pt x="328913" y="41017"/>
                </a:lnTo>
                <a:lnTo>
                  <a:pt x="315515" y="58014"/>
                </a:lnTo>
                <a:lnTo>
                  <a:pt x="301968" y="89014"/>
                </a:lnTo>
                <a:lnTo>
                  <a:pt x="297559" y="144188"/>
                </a:lnTo>
                <a:lnTo>
                  <a:pt x="295419" y="201333"/>
                </a:lnTo>
                <a:lnTo>
                  <a:pt x="286746" y="260394"/>
                </a:lnTo>
                <a:lnTo>
                  <a:pt x="275831" y="317213"/>
                </a:lnTo>
                <a:lnTo>
                  <a:pt x="264200" y="379272"/>
                </a:lnTo>
                <a:lnTo>
                  <a:pt x="246450" y="438105"/>
                </a:lnTo>
                <a:lnTo>
                  <a:pt x="222408" y="495299"/>
                </a:lnTo>
                <a:lnTo>
                  <a:pt x="189204" y="552450"/>
                </a:lnTo>
                <a:lnTo>
                  <a:pt x="138403" y="615419"/>
                </a:lnTo>
                <a:lnTo>
                  <a:pt x="79514" y="673086"/>
                </a:lnTo>
                <a:lnTo>
                  <a:pt x="63662" y="687677"/>
                </a:lnTo>
                <a:lnTo>
                  <a:pt x="14386" y="749205"/>
                </a:lnTo>
                <a:lnTo>
                  <a:pt x="6687" y="758900"/>
                </a:lnTo>
                <a:lnTo>
                  <a:pt x="2325" y="771676"/>
                </a:lnTo>
                <a:lnTo>
                  <a:pt x="0" y="810416"/>
                </a:lnTo>
                <a:lnTo>
                  <a:pt x="13780" y="866878"/>
                </a:lnTo>
                <a:lnTo>
                  <a:pt x="29181" y="913515"/>
                </a:lnTo>
                <a:lnTo>
                  <a:pt x="66853" y="971663"/>
                </a:lnTo>
                <a:lnTo>
                  <a:pt x="91308" y="1027424"/>
                </a:lnTo>
                <a:lnTo>
                  <a:pt x="108876" y="1088882"/>
                </a:lnTo>
                <a:lnTo>
                  <a:pt x="118228" y="1133380"/>
                </a:lnTo>
                <a:lnTo>
                  <a:pt x="120117" y="1191740"/>
                </a:lnTo>
                <a:lnTo>
                  <a:pt x="127320" y="1249072"/>
                </a:lnTo>
                <a:lnTo>
                  <a:pt x="134507" y="1269443"/>
                </a:lnTo>
                <a:lnTo>
                  <a:pt x="160381" y="1315709"/>
                </a:lnTo>
                <a:lnTo>
                  <a:pt x="211744" y="1363123"/>
                </a:lnTo>
                <a:lnTo>
                  <a:pt x="240577" y="1377391"/>
                </a:lnTo>
                <a:lnTo>
                  <a:pt x="297419" y="1394156"/>
                </a:lnTo>
                <a:lnTo>
                  <a:pt x="357522" y="1405727"/>
                </a:lnTo>
                <a:lnTo>
                  <a:pt x="415875" y="1420299"/>
                </a:lnTo>
                <a:lnTo>
                  <a:pt x="475088" y="1435101"/>
                </a:lnTo>
                <a:lnTo>
                  <a:pt x="534352" y="1449917"/>
                </a:lnTo>
                <a:lnTo>
                  <a:pt x="593618" y="1470495"/>
                </a:lnTo>
                <a:lnTo>
                  <a:pt x="652885" y="1490892"/>
                </a:lnTo>
                <a:lnTo>
                  <a:pt x="712152" y="1515825"/>
                </a:lnTo>
                <a:lnTo>
                  <a:pt x="771418" y="1535058"/>
                </a:lnTo>
                <a:lnTo>
                  <a:pt x="830685" y="1560370"/>
                </a:lnTo>
                <a:lnTo>
                  <a:pt x="889952" y="1582283"/>
                </a:lnTo>
                <a:lnTo>
                  <a:pt x="948513" y="1604493"/>
                </a:lnTo>
                <a:lnTo>
                  <a:pt x="1007492" y="1632897"/>
                </a:lnTo>
                <a:lnTo>
                  <a:pt x="1065204" y="1663820"/>
                </a:lnTo>
                <a:lnTo>
                  <a:pt x="1124655" y="1696777"/>
                </a:lnTo>
                <a:lnTo>
                  <a:pt x="1164960" y="1720966"/>
                </a:lnTo>
                <a:lnTo>
                  <a:pt x="1193172" y="1741326"/>
                </a:lnTo>
                <a:lnTo>
                  <a:pt x="1221085" y="1757718"/>
                </a:lnTo>
                <a:lnTo>
                  <a:pt x="1268821" y="1811250"/>
                </a:lnTo>
                <a:lnTo>
                  <a:pt x="1305701" y="1873276"/>
                </a:lnTo>
                <a:lnTo>
                  <a:pt x="1345437" y="1936193"/>
                </a:lnTo>
                <a:lnTo>
                  <a:pt x="1365419" y="1953573"/>
                </a:lnTo>
                <a:lnTo>
                  <a:pt x="1402302" y="1970235"/>
                </a:lnTo>
                <a:lnTo>
                  <a:pt x="1442739" y="1979268"/>
                </a:lnTo>
                <a:lnTo>
                  <a:pt x="1502119" y="1981030"/>
                </a:lnTo>
                <a:lnTo>
                  <a:pt x="1559465" y="1974278"/>
                </a:lnTo>
                <a:lnTo>
                  <a:pt x="1622144" y="1962258"/>
                </a:lnTo>
                <a:lnTo>
                  <a:pt x="1684447" y="1949333"/>
                </a:lnTo>
                <a:lnTo>
                  <a:pt x="1747365" y="1936740"/>
                </a:lnTo>
                <a:lnTo>
                  <a:pt x="1782773" y="1931652"/>
                </a:lnTo>
                <a:lnTo>
                  <a:pt x="1839236" y="1930565"/>
                </a:lnTo>
                <a:lnTo>
                  <a:pt x="1897471" y="1934786"/>
                </a:lnTo>
                <a:lnTo>
                  <a:pt x="1952238" y="1939862"/>
                </a:lnTo>
                <a:lnTo>
                  <a:pt x="2012623" y="1955025"/>
                </a:lnTo>
                <a:lnTo>
                  <a:pt x="2073428" y="1973734"/>
                </a:lnTo>
                <a:lnTo>
                  <a:pt x="2133320" y="1992754"/>
                </a:lnTo>
                <a:lnTo>
                  <a:pt x="2194452" y="2015006"/>
                </a:lnTo>
                <a:lnTo>
                  <a:pt x="2257157" y="2036899"/>
                </a:lnTo>
                <a:lnTo>
                  <a:pt x="2315908" y="2065352"/>
                </a:lnTo>
                <a:lnTo>
                  <a:pt x="2353920" y="2085522"/>
                </a:lnTo>
                <a:lnTo>
                  <a:pt x="2412649" y="2140085"/>
                </a:lnTo>
                <a:lnTo>
                  <a:pt x="2475290" y="2203324"/>
                </a:lnTo>
                <a:lnTo>
                  <a:pt x="2483076" y="2212566"/>
                </a:lnTo>
                <a:lnTo>
                  <a:pt x="2519901" y="2269272"/>
                </a:lnTo>
                <a:lnTo>
                  <a:pt x="2540967" y="2299450"/>
                </a:lnTo>
                <a:lnTo>
                  <a:pt x="2601943" y="2362077"/>
                </a:lnTo>
                <a:lnTo>
                  <a:pt x="2653500" y="2404531"/>
                </a:lnTo>
                <a:lnTo>
                  <a:pt x="2710916" y="2433174"/>
                </a:lnTo>
                <a:lnTo>
                  <a:pt x="2749025" y="2442738"/>
                </a:lnTo>
                <a:lnTo>
                  <a:pt x="2804267" y="2444573"/>
                </a:lnTo>
                <a:lnTo>
                  <a:pt x="2858105" y="2444734"/>
                </a:lnTo>
                <a:lnTo>
                  <a:pt x="2919990" y="2444748"/>
                </a:lnTo>
                <a:lnTo>
                  <a:pt x="2978323" y="2442868"/>
                </a:lnTo>
                <a:lnTo>
                  <a:pt x="3033695" y="2438792"/>
                </a:lnTo>
                <a:lnTo>
                  <a:pt x="3093376" y="2438423"/>
                </a:lnTo>
                <a:lnTo>
                  <a:pt x="3149667" y="2438402"/>
                </a:lnTo>
                <a:lnTo>
                  <a:pt x="3206742" y="2432933"/>
                </a:lnTo>
                <a:lnTo>
                  <a:pt x="3267256" y="2426660"/>
                </a:lnTo>
                <a:lnTo>
                  <a:pt x="3325026" y="2420317"/>
                </a:lnTo>
                <a:lnTo>
                  <a:pt x="3383765" y="2409281"/>
                </a:lnTo>
                <a:lnTo>
                  <a:pt x="3441572" y="2399897"/>
                </a:lnTo>
                <a:lnTo>
                  <a:pt x="3497766" y="2388831"/>
                </a:lnTo>
                <a:lnTo>
                  <a:pt x="3553893" y="2376841"/>
                </a:lnTo>
                <a:lnTo>
                  <a:pt x="3612944" y="2362190"/>
                </a:lnTo>
                <a:lnTo>
                  <a:pt x="3669212" y="2347383"/>
                </a:lnTo>
                <a:lnTo>
                  <a:pt x="3726035" y="2332567"/>
                </a:lnTo>
                <a:lnTo>
                  <a:pt x="3788570" y="2312724"/>
                </a:lnTo>
                <a:lnTo>
                  <a:pt x="3848981" y="2293290"/>
                </a:lnTo>
                <a:lnTo>
                  <a:pt x="3908314" y="2271232"/>
                </a:lnTo>
                <a:lnTo>
                  <a:pt x="3967585" y="2249351"/>
                </a:lnTo>
                <a:lnTo>
                  <a:pt x="4030954" y="2225954"/>
                </a:lnTo>
                <a:lnTo>
                  <a:pt x="4094389" y="2195080"/>
                </a:lnTo>
                <a:lnTo>
                  <a:pt x="4118065" y="2182956"/>
                </a:lnTo>
                <a:lnTo>
                  <a:pt x="4133998" y="2173153"/>
                </a:lnTo>
                <a:lnTo>
                  <a:pt x="4196207" y="2139003"/>
                </a:lnTo>
                <a:lnTo>
                  <a:pt x="4258980" y="2099680"/>
                </a:lnTo>
                <a:lnTo>
                  <a:pt x="4310044" y="2055518"/>
                </a:lnTo>
                <a:lnTo>
                  <a:pt x="4367515" y="1994051"/>
                </a:lnTo>
                <a:lnTo>
                  <a:pt x="4388080" y="1972047"/>
                </a:lnTo>
                <a:lnTo>
                  <a:pt x="4429096" y="1911056"/>
                </a:lnTo>
                <a:lnTo>
                  <a:pt x="4475586" y="1849612"/>
                </a:lnTo>
                <a:lnTo>
                  <a:pt x="4511803" y="1801957"/>
                </a:lnTo>
                <a:lnTo>
                  <a:pt x="4521359" y="1785804"/>
                </a:lnTo>
                <a:lnTo>
                  <a:pt x="4531246" y="1770199"/>
                </a:lnTo>
                <a:lnTo>
                  <a:pt x="4554666" y="1720088"/>
                </a:lnTo>
                <a:lnTo>
                  <a:pt x="4566838" y="1660588"/>
                </a:lnTo>
                <a:lnTo>
                  <a:pt x="4575705" y="1598837"/>
                </a:lnTo>
                <a:lnTo>
                  <a:pt x="4582889" y="1538175"/>
                </a:lnTo>
                <a:lnTo>
                  <a:pt x="4588977" y="1476526"/>
                </a:lnTo>
                <a:lnTo>
                  <a:pt x="4587884" y="1436862"/>
                </a:lnTo>
                <a:lnTo>
                  <a:pt x="4572874" y="1378607"/>
                </a:lnTo>
                <a:lnTo>
                  <a:pt x="4565873" y="1359800"/>
                </a:lnTo>
                <a:lnTo>
                  <a:pt x="4540208" y="1317567"/>
                </a:lnTo>
                <a:lnTo>
                  <a:pt x="4506876" y="1291255"/>
                </a:lnTo>
                <a:lnTo>
                  <a:pt x="4492549" y="1286502"/>
                </a:lnTo>
                <a:lnTo>
                  <a:pt x="4452733" y="1283906"/>
                </a:lnTo>
                <a:lnTo>
                  <a:pt x="4396114" y="1297646"/>
                </a:lnTo>
                <a:lnTo>
                  <a:pt x="4338640" y="1312341"/>
                </a:lnTo>
                <a:lnTo>
                  <a:pt x="4281822" y="1331363"/>
                </a:lnTo>
                <a:lnTo>
                  <a:pt x="4249581" y="1338853"/>
                </a:lnTo>
                <a:lnTo>
                  <a:pt x="4220216" y="1349426"/>
                </a:lnTo>
                <a:lnTo>
                  <a:pt x="4162238" y="1361205"/>
                </a:lnTo>
                <a:lnTo>
                  <a:pt x="4103047" y="1375844"/>
                </a:lnTo>
                <a:lnTo>
                  <a:pt x="4047887" y="1384170"/>
                </a:lnTo>
                <a:lnTo>
                  <a:pt x="3990912" y="1390694"/>
                </a:lnTo>
                <a:lnTo>
                  <a:pt x="3927730" y="1396569"/>
                </a:lnTo>
                <a:lnTo>
                  <a:pt x="3870857" y="1401988"/>
                </a:lnTo>
                <a:lnTo>
                  <a:pt x="3813731" y="1403230"/>
                </a:lnTo>
                <a:lnTo>
                  <a:pt x="3756583" y="1398313"/>
                </a:lnTo>
                <a:lnTo>
                  <a:pt x="3699433" y="1395234"/>
                </a:lnTo>
                <a:lnTo>
                  <a:pt x="3644165" y="1391052"/>
                </a:lnTo>
                <a:lnTo>
                  <a:pt x="3584494" y="1385206"/>
                </a:lnTo>
                <a:lnTo>
                  <a:pt x="3528204" y="1375541"/>
                </a:lnTo>
                <a:lnTo>
                  <a:pt x="3473225" y="1371946"/>
                </a:lnTo>
                <a:lnTo>
                  <a:pt x="3416266" y="1366163"/>
                </a:lnTo>
                <a:lnTo>
                  <a:pt x="3353942" y="1365303"/>
                </a:lnTo>
                <a:lnTo>
                  <a:pt x="3298605" y="1360891"/>
                </a:lnTo>
                <a:lnTo>
                  <a:pt x="3237452" y="1359016"/>
                </a:lnTo>
                <a:lnTo>
                  <a:pt x="3178075" y="1362278"/>
                </a:lnTo>
                <a:lnTo>
                  <a:pt x="3121802" y="1364989"/>
                </a:lnTo>
                <a:lnTo>
                  <a:pt x="3061703" y="1359473"/>
                </a:lnTo>
                <a:lnTo>
                  <a:pt x="3002388" y="1358934"/>
                </a:lnTo>
                <a:lnTo>
                  <a:pt x="2941119" y="1352434"/>
                </a:lnTo>
                <a:lnTo>
                  <a:pt x="2882705" y="1337646"/>
                </a:lnTo>
                <a:lnTo>
                  <a:pt x="2837285" y="1314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111250" y="584200"/>
            <a:ext cx="190501" cy="2800351"/>
          </a:xfrm>
          <a:custGeom>
            <a:avLst/>
            <a:gdLst/>
            <a:ahLst/>
            <a:cxnLst/>
            <a:rect l="0" t="0" r="0" b="0"/>
            <a:pathLst>
              <a:path w="190501" h="2800351">
                <a:moveTo>
                  <a:pt x="76200" y="0"/>
                </a:moveTo>
                <a:lnTo>
                  <a:pt x="69458" y="6742"/>
                </a:lnTo>
                <a:lnTo>
                  <a:pt x="61894" y="24419"/>
                </a:lnTo>
                <a:lnTo>
                  <a:pt x="52309" y="84001"/>
                </a:lnTo>
                <a:lnTo>
                  <a:pt x="42050" y="138531"/>
                </a:lnTo>
                <a:lnTo>
                  <a:pt x="25389" y="194217"/>
                </a:lnTo>
                <a:lnTo>
                  <a:pt x="16050" y="252592"/>
                </a:lnTo>
                <a:lnTo>
                  <a:pt x="12191" y="309199"/>
                </a:lnTo>
                <a:lnTo>
                  <a:pt x="6754" y="368310"/>
                </a:lnTo>
                <a:lnTo>
                  <a:pt x="3003" y="427567"/>
                </a:lnTo>
                <a:lnTo>
                  <a:pt x="176" y="486833"/>
                </a:lnTo>
                <a:lnTo>
                  <a:pt x="15" y="541997"/>
                </a:lnTo>
                <a:lnTo>
                  <a:pt x="1" y="603134"/>
                </a:lnTo>
                <a:lnTo>
                  <a:pt x="0" y="665881"/>
                </a:lnTo>
                <a:lnTo>
                  <a:pt x="0" y="720859"/>
                </a:lnTo>
                <a:lnTo>
                  <a:pt x="0" y="782989"/>
                </a:lnTo>
                <a:lnTo>
                  <a:pt x="0" y="837322"/>
                </a:lnTo>
                <a:lnTo>
                  <a:pt x="5467" y="894225"/>
                </a:lnTo>
                <a:lnTo>
                  <a:pt x="6234" y="951307"/>
                </a:lnTo>
                <a:lnTo>
                  <a:pt x="6340" y="1008988"/>
                </a:lnTo>
                <a:lnTo>
                  <a:pt x="9720" y="1068878"/>
                </a:lnTo>
                <a:lnTo>
                  <a:pt x="16890" y="1128181"/>
                </a:lnTo>
                <a:lnTo>
                  <a:pt x="23950" y="1189331"/>
                </a:lnTo>
                <a:lnTo>
                  <a:pt x="28686" y="1252805"/>
                </a:lnTo>
                <a:lnTo>
                  <a:pt x="36948" y="1307215"/>
                </a:lnTo>
                <a:lnTo>
                  <a:pt x="48864" y="1370013"/>
                </a:lnTo>
                <a:lnTo>
                  <a:pt x="57035" y="1426029"/>
                </a:lnTo>
                <a:lnTo>
                  <a:pt x="67204" y="1481744"/>
                </a:lnTo>
                <a:lnTo>
                  <a:pt x="70323" y="1539474"/>
                </a:lnTo>
                <a:lnTo>
                  <a:pt x="79955" y="1597305"/>
                </a:lnTo>
                <a:lnTo>
                  <a:pt x="87424" y="1659186"/>
                </a:lnTo>
                <a:lnTo>
                  <a:pt x="90652" y="1719130"/>
                </a:lnTo>
                <a:lnTo>
                  <a:pt x="101754" y="1778407"/>
                </a:lnTo>
                <a:lnTo>
                  <a:pt x="109288" y="1839654"/>
                </a:lnTo>
                <a:lnTo>
                  <a:pt x="119474" y="1898562"/>
                </a:lnTo>
                <a:lnTo>
                  <a:pt x="129385" y="1956840"/>
                </a:lnTo>
                <a:lnTo>
                  <a:pt x="139585" y="2015723"/>
                </a:lnTo>
                <a:lnTo>
                  <a:pt x="146095" y="2072925"/>
                </a:lnTo>
                <a:lnTo>
                  <a:pt x="151754" y="2130709"/>
                </a:lnTo>
                <a:lnTo>
                  <a:pt x="152362" y="2190705"/>
                </a:lnTo>
                <a:lnTo>
                  <a:pt x="152398" y="2250014"/>
                </a:lnTo>
                <a:lnTo>
                  <a:pt x="152400" y="2309283"/>
                </a:lnTo>
                <a:lnTo>
                  <a:pt x="154281" y="2370431"/>
                </a:lnTo>
                <a:lnTo>
                  <a:pt x="160239" y="2432215"/>
                </a:lnTo>
                <a:lnTo>
                  <a:pt x="169699" y="2490538"/>
                </a:lnTo>
                <a:lnTo>
                  <a:pt x="178204" y="2545910"/>
                </a:lnTo>
                <a:lnTo>
                  <a:pt x="187173" y="2602220"/>
                </a:lnTo>
                <a:lnTo>
                  <a:pt x="190305" y="2664468"/>
                </a:lnTo>
                <a:lnTo>
                  <a:pt x="190489" y="2724126"/>
                </a:lnTo>
                <a:lnTo>
                  <a:pt x="190499" y="2783415"/>
                </a:lnTo>
                <a:lnTo>
                  <a:pt x="190500" y="28003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685800" y="3359150"/>
            <a:ext cx="7480301" cy="323851"/>
          </a:xfrm>
          <a:custGeom>
            <a:avLst/>
            <a:gdLst/>
            <a:ahLst/>
            <a:cxnLst/>
            <a:rect l="0" t="0" r="0" b="0"/>
            <a:pathLst>
              <a:path w="7480301" h="323851">
                <a:moveTo>
                  <a:pt x="0" y="0"/>
                </a:moveTo>
                <a:lnTo>
                  <a:pt x="25748" y="1881"/>
                </a:lnTo>
                <a:lnTo>
                  <a:pt x="87045" y="6176"/>
                </a:lnTo>
                <a:lnTo>
                  <a:pt x="146065" y="8221"/>
                </a:lnTo>
                <a:lnTo>
                  <a:pt x="208689" y="17905"/>
                </a:lnTo>
                <a:lnTo>
                  <a:pt x="264997" y="25450"/>
                </a:lnTo>
                <a:lnTo>
                  <a:pt x="323874" y="33201"/>
                </a:lnTo>
                <a:lnTo>
                  <a:pt x="379678" y="37670"/>
                </a:lnTo>
                <a:lnTo>
                  <a:pt x="433565" y="43088"/>
                </a:lnTo>
                <a:lnTo>
                  <a:pt x="495455" y="49357"/>
                </a:lnTo>
                <a:lnTo>
                  <a:pt x="555669" y="52555"/>
                </a:lnTo>
                <a:lnTo>
                  <a:pt x="611304" y="56545"/>
                </a:lnTo>
                <a:lnTo>
                  <a:pt x="666453" y="61461"/>
                </a:lnTo>
                <a:lnTo>
                  <a:pt x="719323" y="63231"/>
                </a:lnTo>
                <a:lnTo>
                  <a:pt x="776257" y="63464"/>
                </a:lnTo>
                <a:lnTo>
                  <a:pt x="836994" y="63495"/>
                </a:lnTo>
                <a:lnTo>
                  <a:pt x="890792" y="63499"/>
                </a:lnTo>
                <a:lnTo>
                  <a:pt x="952736" y="65381"/>
                </a:lnTo>
                <a:lnTo>
                  <a:pt x="1007303" y="69262"/>
                </a:lnTo>
                <a:lnTo>
                  <a:pt x="1067327" y="69772"/>
                </a:lnTo>
                <a:lnTo>
                  <a:pt x="1120317" y="74866"/>
                </a:lnTo>
                <a:lnTo>
                  <a:pt x="1183515" y="81589"/>
                </a:lnTo>
                <a:lnTo>
                  <a:pt x="1244430" y="84305"/>
                </a:lnTo>
                <a:lnTo>
                  <a:pt x="1300055" y="89000"/>
                </a:lnTo>
                <a:lnTo>
                  <a:pt x="1358146" y="94288"/>
                </a:lnTo>
                <a:lnTo>
                  <a:pt x="1413024" y="100149"/>
                </a:lnTo>
                <a:lnTo>
                  <a:pt x="1472229" y="101472"/>
                </a:lnTo>
                <a:lnTo>
                  <a:pt x="1530474" y="106615"/>
                </a:lnTo>
                <a:lnTo>
                  <a:pt x="1589624" y="107872"/>
                </a:lnTo>
                <a:lnTo>
                  <a:pt x="1651393" y="113905"/>
                </a:lnTo>
                <a:lnTo>
                  <a:pt x="1707479" y="119291"/>
                </a:lnTo>
                <a:lnTo>
                  <a:pt x="1763539" y="121177"/>
                </a:lnTo>
                <a:lnTo>
                  <a:pt x="1821687" y="126094"/>
                </a:lnTo>
                <a:lnTo>
                  <a:pt x="1879301" y="131311"/>
                </a:lnTo>
                <a:lnTo>
                  <a:pt x="1936856" y="135112"/>
                </a:lnTo>
                <a:lnTo>
                  <a:pt x="1992189" y="139096"/>
                </a:lnTo>
                <a:lnTo>
                  <a:pt x="2052026" y="144690"/>
                </a:lnTo>
                <a:lnTo>
                  <a:pt x="2107580" y="150957"/>
                </a:lnTo>
                <a:lnTo>
                  <a:pt x="2165505" y="157299"/>
                </a:lnTo>
                <a:lnTo>
                  <a:pt x="2227328" y="165160"/>
                </a:lnTo>
                <a:lnTo>
                  <a:pt x="2286314" y="175169"/>
                </a:lnTo>
                <a:lnTo>
                  <a:pt x="2342164" y="180825"/>
                </a:lnTo>
                <a:lnTo>
                  <a:pt x="2398350" y="185593"/>
                </a:lnTo>
                <a:lnTo>
                  <a:pt x="2455521" y="190559"/>
                </a:lnTo>
                <a:lnTo>
                  <a:pt x="2513815" y="195882"/>
                </a:lnTo>
                <a:lnTo>
                  <a:pt x="2568720" y="198604"/>
                </a:lnTo>
                <a:lnTo>
                  <a:pt x="2626071" y="203300"/>
                </a:lnTo>
                <a:lnTo>
                  <a:pt x="2679730" y="209614"/>
                </a:lnTo>
                <a:lnTo>
                  <a:pt x="2732179" y="214449"/>
                </a:lnTo>
                <a:lnTo>
                  <a:pt x="2786727" y="218985"/>
                </a:lnTo>
                <a:lnTo>
                  <a:pt x="2846093" y="225334"/>
                </a:lnTo>
                <a:lnTo>
                  <a:pt x="2908579" y="231684"/>
                </a:lnTo>
                <a:lnTo>
                  <a:pt x="2967586" y="234520"/>
                </a:lnTo>
                <a:lnTo>
                  <a:pt x="3022306" y="239257"/>
                </a:lnTo>
                <a:lnTo>
                  <a:pt x="3079352" y="241121"/>
                </a:lnTo>
                <a:lnTo>
                  <a:pt x="3141319" y="245648"/>
                </a:lnTo>
                <a:lnTo>
                  <a:pt x="3193604" y="247386"/>
                </a:lnTo>
                <a:lnTo>
                  <a:pt x="3249831" y="251962"/>
                </a:lnTo>
                <a:lnTo>
                  <a:pt x="3308498" y="253597"/>
                </a:lnTo>
                <a:lnTo>
                  <a:pt x="3367646" y="253921"/>
                </a:lnTo>
                <a:lnTo>
                  <a:pt x="3424067" y="254690"/>
                </a:lnTo>
                <a:lnTo>
                  <a:pt x="3479646" y="259760"/>
                </a:lnTo>
                <a:lnTo>
                  <a:pt x="3532242" y="260234"/>
                </a:lnTo>
                <a:lnTo>
                  <a:pt x="3593896" y="265366"/>
                </a:lnTo>
                <a:lnTo>
                  <a:pt x="3654934" y="266583"/>
                </a:lnTo>
                <a:lnTo>
                  <a:pt x="3712674" y="271049"/>
                </a:lnTo>
                <a:lnTo>
                  <a:pt x="3770599" y="272786"/>
                </a:lnTo>
                <a:lnTo>
                  <a:pt x="3825396" y="277362"/>
                </a:lnTo>
                <a:lnTo>
                  <a:pt x="3884691" y="279131"/>
                </a:lnTo>
                <a:lnTo>
                  <a:pt x="3938949" y="280053"/>
                </a:lnTo>
                <a:lnTo>
                  <a:pt x="4000428" y="285355"/>
                </a:lnTo>
                <a:lnTo>
                  <a:pt x="4055916" y="286403"/>
                </a:lnTo>
                <a:lnTo>
                  <a:pt x="4113544" y="291211"/>
                </a:lnTo>
                <a:lnTo>
                  <a:pt x="4169964" y="291983"/>
                </a:lnTo>
                <a:lnTo>
                  <a:pt x="4225049" y="292084"/>
                </a:lnTo>
                <a:lnTo>
                  <a:pt x="4279175" y="292098"/>
                </a:lnTo>
                <a:lnTo>
                  <a:pt x="4338360" y="297567"/>
                </a:lnTo>
                <a:lnTo>
                  <a:pt x="4400503" y="298398"/>
                </a:lnTo>
                <a:lnTo>
                  <a:pt x="4457162" y="298443"/>
                </a:lnTo>
                <a:lnTo>
                  <a:pt x="4510384" y="298449"/>
                </a:lnTo>
                <a:lnTo>
                  <a:pt x="4567997" y="298450"/>
                </a:lnTo>
                <a:lnTo>
                  <a:pt x="4631032" y="298450"/>
                </a:lnTo>
                <a:lnTo>
                  <a:pt x="4688647" y="298450"/>
                </a:lnTo>
                <a:lnTo>
                  <a:pt x="4751682" y="298450"/>
                </a:lnTo>
                <a:lnTo>
                  <a:pt x="4812809" y="298450"/>
                </a:lnTo>
                <a:lnTo>
                  <a:pt x="4867946" y="300331"/>
                </a:lnTo>
                <a:lnTo>
                  <a:pt x="4929570" y="304538"/>
                </a:lnTo>
                <a:lnTo>
                  <a:pt x="4988975" y="304784"/>
                </a:lnTo>
                <a:lnTo>
                  <a:pt x="5048250" y="304799"/>
                </a:lnTo>
                <a:lnTo>
                  <a:pt x="5104076" y="304800"/>
                </a:lnTo>
                <a:lnTo>
                  <a:pt x="5157965" y="309826"/>
                </a:lnTo>
                <a:lnTo>
                  <a:pt x="5214829" y="311034"/>
                </a:lnTo>
                <a:lnTo>
                  <a:pt x="5271954" y="311140"/>
                </a:lnTo>
                <a:lnTo>
                  <a:pt x="5329102" y="316175"/>
                </a:lnTo>
                <a:lnTo>
                  <a:pt x="5389396" y="317384"/>
                </a:lnTo>
                <a:lnTo>
                  <a:pt x="5448703" y="317490"/>
                </a:lnTo>
                <a:lnTo>
                  <a:pt x="5509954" y="322525"/>
                </a:lnTo>
                <a:lnTo>
                  <a:pt x="5567464" y="323734"/>
                </a:lnTo>
                <a:lnTo>
                  <a:pt x="5626527" y="323840"/>
                </a:lnTo>
                <a:lnTo>
                  <a:pt x="5684612" y="318823"/>
                </a:lnTo>
                <a:lnTo>
                  <a:pt x="5744988" y="317616"/>
                </a:lnTo>
                <a:lnTo>
                  <a:pt x="5799277" y="317510"/>
                </a:lnTo>
                <a:lnTo>
                  <a:pt x="5859320" y="315619"/>
                </a:lnTo>
                <a:lnTo>
                  <a:pt x="5916724" y="311542"/>
                </a:lnTo>
                <a:lnTo>
                  <a:pt x="5973896" y="309303"/>
                </a:lnTo>
                <a:lnTo>
                  <a:pt x="6034532" y="305064"/>
                </a:lnTo>
                <a:lnTo>
                  <a:pt x="6093878" y="300451"/>
                </a:lnTo>
                <a:lnTo>
                  <a:pt x="6153150" y="298567"/>
                </a:lnTo>
                <a:lnTo>
                  <a:pt x="6212417" y="298457"/>
                </a:lnTo>
                <a:lnTo>
                  <a:pt x="6271683" y="298450"/>
                </a:lnTo>
                <a:lnTo>
                  <a:pt x="6324129" y="298450"/>
                </a:lnTo>
                <a:lnTo>
                  <a:pt x="6379868" y="298450"/>
                </a:lnTo>
                <a:lnTo>
                  <a:pt x="6434863" y="298450"/>
                </a:lnTo>
                <a:lnTo>
                  <a:pt x="6488977" y="298450"/>
                </a:lnTo>
                <a:lnTo>
                  <a:pt x="6545427" y="298450"/>
                </a:lnTo>
                <a:lnTo>
                  <a:pt x="6602255" y="298450"/>
                </a:lnTo>
                <a:lnTo>
                  <a:pt x="6658542" y="298450"/>
                </a:lnTo>
                <a:lnTo>
                  <a:pt x="6712051" y="298450"/>
                </a:lnTo>
                <a:lnTo>
                  <a:pt x="6766187" y="298450"/>
                </a:lnTo>
                <a:lnTo>
                  <a:pt x="6821189" y="299155"/>
                </a:lnTo>
                <a:lnTo>
                  <a:pt x="6883570" y="303917"/>
                </a:lnTo>
                <a:lnTo>
                  <a:pt x="6946922" y="304684"/>
                </a:lnTo>
                <a:lnTo>
                  <a:pt x="7009697" y="304784"/>
                </a:lnTo>
                <a:lnTo>
                  <a:pt x="7068433" y="304798"/>
                </a:lnTo>
                <a:lnTo>
                  <a:pt x="7124054" y="310267"/>
                </a:lnTo>
                <a:lnTo>
                  <a:pt x="7186213" y="311072"/>
                </a:lnTo>
                <a:lnTo>
                  <a:pt x="7249344" y="311145"/>
                </a:lnTo>
                <a:lnTo>
                  <a:pt x="7308836" y="311150"/>
                </a:lnTo>
                <a:lnTo>
                  <a:pt x="7364675" y="311150"/>
                </a:lnTo>
                <a:lnTo>
                  <a:pt x="7425189" y="311150"/>
                </a:lnTo>
                <a:lnTo>
                  <a:pt x="7480300" y="323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07950" y="362124"/>
            <a:ext cx="7670801" cy="3333577"/>
            <a:chOff x="107950" y="362124"/>
            <a:chExt cx="7670801" cy="3333577"/>
          </a:xfrm>
        </p:grpSpPr>
        <p:sp>
          <p:nvSpPr>
            <p:cNvPr id="110" name="Freeform 109"/>
            <p:cNvSpPr/>
            <p:nvPr/>
          </p:nvSpPr>
          <p:spPr>
            <a:xfrm>
              <a:off x="1193800" y="46355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25400" y="146050"/>
                  </a:moveTo>
                  <a:lnTo>
                    <a:pt x="14416" y="105573"/>
                  </a:lnTo>
                  <a:lnTo>
                    <a:pt x="7005" y="45885"/>
                  </a:lnTo>
                  <a:lnTo>
                    <a:pt x="4598" y="1632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162050" y="362124"/>
              <a:ext cx="6616701" cy="241127"/>
            </a:xfrm>
            <a:custGeom>
              <a:avLst/>
              <a:gdLst/>
              <a:ahLst/>
              <a:cxnLst/>
              <a:rect l="0" t="0" r="0" b="0"/>
              <a:pathLst>
                <a:path w="6616701" h="241127">
                  <a:moveTo>
                    <a:pt x="0" y="241126"/>
                  </a:moveTo>
                  <a:lnTo>
                    <a:pt x="32493" y="224533"/>
                  </a:lnTo>
                  <a:lnTo>
                    <a:pt x="59178" y="217675"/>
                  </a:lnTo>
                  <a:lnTo>
                    <a:pt x="119201" y="205677"/>
                  </a:lnTo>
                  <a:lnTo>
                    <a:pt x="175958" y="196274"/>
                  </a:lnTo>
                  <a:lnTo>
                    <a:pt x="233077" y="187303"/>
                  </a:lnTo>
                  <a:lnTo>
                    <a:pt x="296030" y="178801"/>
                  </a:lnTo>
                  <a:lnTo>
                    <a:pt x="357710" y="168891"/>
                  </a:lnTo>
                  <a:lnTo>
                    <a:pt x="414309" y="161903"/>
                  </a:lnTo>
                  <a:lnTo>
                    <a:pt x="472205" y="153988"/>
                  </a:lnTo>
                  <a:lnTo>
                    <a:pt x="528576" y="147355"/>
                  </a:lnTo>
                  <a:lnTo>
                    <a:pt x="583777" y="139098"/>
                  </a:lnTo>
                  <a:lnTo>
                    <a:pt x="641870" y="131814"/>
                  </a:lnTo>
                  <a:lnTo>
                    <a:pt x="704896" y="125382"/>
                  </a:lnTo>
                  <a:lnTo>
                    <a:pt x="768354" y="113999"/>
                  </a:lnTo>
                  <a:lnTo>
                    <a:pt x="831850" y="106441"/>
                  </a:lnTo>
                  <a:lnTo>
                    <a:pt x="895350" y="99985"/>
                  </a:lnTo>
                  <a:lnTo>
                    <a:pt x="952631" y="91358"/>
                  </a:lnTo>
                  <a:lnTo>
                    <a:pt x="1007272" y="89073"/>
                  </a:lnTo>
                  <a:lnTo>
                    <a:pt x="1062297" y="83746"/>
                  </a:lnTo>
                  <a:lnTo>
                    <a:pt x="1119124" y="78192"/>
                  </a:lnTo>
                  <a:lnTo>
                    <a:pt x="1175926" y="72940"/>
                  </a:lnTo>
                  <a:lnTo>
                    <a:pt x="1236524" y="68224"/>
                  </a:lnTo>
                  <a:lnTo>
                    <a:pt x="1296009" y="63265"/>
                  </a:lnTo>
                  <a:lnTo>
                    <a:pt x="1355609" y="57944"/>
                  </a:lnTo>
                  <a:lnTo>
                    <a:pt x="1416453" y="52077"/>
                  </a:lnTo>
                  <a:lnTo>
                    <a:pt x="1479603" y="50112"/>
                  </a:lnTo>
                  <a:lnTo>
                    <a:pt x="1539686" y="45184"/>
                  </a:lnTo>
                  <a:lnTo>
                    <a:pt x="1598712" y="39370"/>
                  </a:lnTo>
                  <a:lnTo>
                    <a:pt x="1657285" y="38116"/>
                  </a:lnTo>
                  <a:lnTo>
                    <a:pt x="1715467" y="37951"/>
                  </a:lnTo>
                  <a:lnTo>
                    <a:pt x="1771220" y="32903"/>
                  </a:lnTo>
                  <a:lnTo>
                    <a:pt x="1829580" y="31751"/>
                  </a:lnTo>
                  <a:lnTo>
                    <a:pt x="1889032" y="31599"/>
                  </a:lnTo>
                  <a:lnTo>
                    <a:pt x="1949856" y="29698"/>
                  </a:lnTo>
                  <a:lnTo>
                    <a:pt x="2008639" y="25815"/>
                  </a:lnTo>
                  <a:lnTo>
                    <a:pt x="2070368" y="21933"/>
                  </a:lnTo>
                  <a:lnTo>
                    <a:pt x="2128610" y="19279"/>
                  </a:lnTo>
                  <a:lnTo>
                    <a:pt x="2190929" y="18929"/>
                  </a:lnTo>
                  <a:lnTo>
                    <a:pt x="2250903" y="18883"/>
                  </a:lnTo>
                  <a:lnTo>
                    <a:pt x="2311795" y="13851"/>
                  </a:lnTo>
                  <a:lnTo>
                    <a:pt x="2370588" y="12700"/>
                  </a:lnTo>
                  <a:lnTo>
                    <a:pt x="2428947" y="15920"/>
                  </a:lnTo>
                  <a:lnTo>
                    <a:pt x="2487746" y="13461"/>
                  </a:lnTo>
                  <a:lnTo>
                    <a:pt x="2546289" y="12649"/>
                  </a:lnTo>
                  <a:lnTo>
                    <a:pt x="2604468" y="12542"/>
                  </a:lnTo>
                  <a:lnTo>
                    <a:pt x="2667128" y="12528"/>
                  </a:lnTo>
                  <a:lnTo>
                    <a:pt x="2730517" y="12526"/>
                  </a:lnTo>
                  <a:lnTo>
                    <a:pt x="2794002" y="9155"/>
                  </a:lnTo>
                  <a:lnTo>
                    <a:pt x="2857500" y="6568"/>
                  </a:lnTo>
                  <a:lnTo>
                    <a:pt x="2921000" y="6228"/>
                  </a:lnTo>
                  <a:lnTo>
                    <a:pt x="2984500" y="6183"/>
                  </a:lnTo>
                  <a:lnTo>
                    <a:pt x="3048000" y="1151"/>
                  </a:lnTo>
                  <a:lnTo>
                    <a:pt x="3110795" y="0"/>
                  </a:lnTo>
                  <a:lnTo>
                    <a:pt x="3166162" y="3220"/>
                  </a:lnTo>
                  <a:lnTo>
                    <a:pt x="3226308" y="5787"/>
                  </a:lnTo>
                  <a:lnTo>
                    <a:pt x="3285003" y="6125"/>
                  </a:lnTo>
                  <a:lnTo>
                    <a:pt x="3346720" y="6169"/>
                  </a:lnTo>
                  <a:lnTo>
                    <a:pt x="3409986" y="6175"/>
                  </a:lnTo>
                  <a:lnTo>
                    <a:pt x="3472749" y="6176"/>
                  </a:lnTo>
                  <a:lnTo>
                    <a:pt x="3531483" y="6176"/>
                  </a:lnTo>
                  <a:lnTo>
                    <a:pt x="3594216" y="6176"/>
                  </a:lnTo>
                  <a:lnTo>
                    <a:pt x="3656910" y="10540"/>
                  </a:lnTo>
                  <a:lnTo>
                    <a:pt x="3715635" y="12264"/>
                  </a:lnTo>
                  <a:lnTo>
                    <a:pt x="3773340" y="12492"/>
                  </a:lnTo>
                  <a:lnTo>
                    <a:pt x="3834884" y="13227"/>
                  </a:lnTo>
                  <a:lnTo>
                    <a:pt x="3893458" y="17993"/>
                  </a:lnTo>
                  <a:lnTo>
                    <a:pt x="3951143" y="20641"/>
                  </a:lnTo>
                  <a:lnTo>
                    <a:pt x="4009026" y="24622"/>
                  </a:lnTo>
                  <a:lnTo>
                    <a:pt x="4070637" y="28517"/>
                  </a:lnTo>
                  <a:lnTo>
                    <a:pt x="4128862" y="33055"/>
                  </a:lnTo>
                  <a:lnTo>
                    <a:pt x="4190474" y="37285"/>
                  </a:lnTo>
                  <a:lnTo>
                    <a:pt x="4249056" y="41212"/>
                  </a:lnTo>
                  <a:lnTo>
                    <a:pt x="4306743" y="43873"/>
                  </a:lnTo>
                  <a:lnTo>
                    <a:pt x="4364626" y="48587"/>
                  </a:lnTo>
                  <a:lnTo>
                    <a:pt x="4422865" y="50357"/>
                  </a:lnTo>
                  <a:lnTo>
                    <a:pt x="4478504" y="52472"/>
                  </a:lnTo>
                  <a:lnTo>
                    <a:pt x="4535412" y="57088"/>
                  </a:lnTo>
                  <a:lnTo>
                    <a:pt x="4592225" y="62365"/>
                  </a:lnTo>
                  <a:lnTo>
                    <a:pt x="4649679" y="63199"/>
                  </a:lnTo>
                  <a:lnTo>
                    <a:pt x="4707530" y="64015"/>
                  </a:lnTo>
                  <a:lnTo>
                    <a:pt x="4765766" y="68791"/>
                  </a:lnTo>
                  <a:lnTo>
                    <a:pt x="4826430" y="69559"/>
                  </a:lnTo>
                  <a:lnTo>
                    <a:pt x="4885193" y="69661"/>
                  </a:lnTo>
                  <a:lnTo>
                    <a:pt x="4946919" y="69674"/>
                  </a:lnTo>
                  <a:lnTo>
                    <a:pt x="5008304" y="69676"/>
                  </a:lnTo>
                  <a:lnTo>
                    <a:pt x="5067893" y="69676"/>
                  </a:lnTo>
                  <a:lnTo>
                    <a:pt x="5127507" y="69676"/>
                  </a:lnTo>
                  <a:lnTo>
                    <a:pt x="5188352" y="69676"/>
                  </a:lnTo>
                  <a:lnTo>
                    <a:pt x="5247139" y="69676"/>
                  </a:lnTo>
                  <a:lnTo>
                    <a:pt x="5305497" y="69676"/>
                  </a:lnTo>
                  <a:lnTo>
                    <a:pt x="5361152" y="67795"/>
                  </a:lnTo>
                  <a:lnTo>
                    <a:pt x="5418062" y="63914"/>
                  </a:lnTo>
                  <a:lnTo>
                    <a:pt x="5471503" y="63403"/>
                  </a:lnTo>
                  <a:lnTo>
                    <a:pt x="5524490" y="63336"/>
                  </a:lnTo>
                  <a:lnTo>
                    <a:pt x="5577415" y="58963"/>
                  </a:lnTo>
                  <a:lnTo>
                    <a:pt x="5630333" y="57238"/>
                  </a:lnTo>
                  <a:lnTo>
                    <a:pt x="5693833" y="53628"/>
                  </a:lnTo>
                  <a:lnTo>
                    <a:pt x="5757333" y="50890"/>
                  </a:lnTo>
                  <a:lnTo>
                    <a:pt x="5815366" y="50649"/>
                  </a:lnTo>
                  <a:lnTo>
                    <a:pt x="5872593" y="45161"/>
                  </a:lnTo>
                  <a:lnTo>
                    <a:pt x="5931846" y="40983"/>
                  </a:lnTo>
                  <a:lnTo>
                    <a:pt x="5989182" y="38194"/>
                  </a:lnTo>
                  <a:lnTo>
                    <a:pt x="6046347" y="34579"/>
                  </a:lnTo>
                  <a:lnTo>
                    <a:pt x="6106526" y="31752"/>
                  </a:lnTo>
                  <a:lnTo>
                    <a:pt x="6159495" y="27227"/>
                  </a:lnTo>
                  <a:lnTo>
                    <a:pt x="6216118" y="25490"/>
                  </a:lnTo>
                  <a:lnTo>
                    <a:pt x="6273514" y="20877"/>
                  </a:lnTo>
                  <a:lnTo>
                    <a:pt x="6324371" y="19140"/>
                  </a:lnTo>
                  <a:lnTo>
                    <a:pt x="6375355" y="18928"/>
                  </a:lnTo>
                  <a:lnTo>
                    <a:pt x="6435523" y="18883"/>
                  </a:lnTo>
                  <a:lnTo>
                    <a:pt x="6496801" y="22248"/>
                  </a:lnTo>
                  <a:lnTo>
                    <a:pt x="6557353" y="25757"/>
                  </a:lnTo>
                  <a:lnTo>
                    <a:pt x="6616700" y="315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96150" y="425450"/>
              <a:ext cx="309663" cy="3270251"/>
            </a:xfrm>
            <a:custGeom>
              <a:avLst/>
              <a:gdLst/>
              <a:ahLst/>
              <a:cxnLst/>
              <a:rect l="0" t="0" r="0" b="0"/>
              <a:pathLst>
                <a:path w="309663" h="3270251">
                  <a:moveTo>
                    <a:pt x="0" y="0"/>
                  </a:moveTo>
                  <a:lnTo>
                    <a:pt x="19099" y="57297"/>
                  </a:lnTo>
                  <a:lnTo>
                    <a:pt x="44059" y="119330"/>
                  </a:lnTo>
                  <a:lnTo>
                    <a:pt x="61368" y="182230"/>
                  </a:lnTo>
                  <a:lnTo>
                    <a:pt x="76199" y="238167"/>
                  </a:lnTo>
                  <a:lnTo>
                    <a:pt x="88900" y="294969"/>
                  </a:lnTo>
                  <a:lnTo>
                    <a:pt x="98249" y="353631"/>
                  </a:lnTo>
                  <a:lnTo>
                    <a:pt x="108066" y="407813"/>
                  </a:lnTo>
                  <a:lnTo>
                    <a:pt x="113479" y="461358"/>
                  </a:lnTo>
                  <a:lnTo>
                    <a:pt x="118592" y="519262"/>
                  </a:lnTo>
                  <a:lnTo>
                    <a:pt x="125556" y="576627"/>
                  </a:lnTo>
                  <a:lnTo>
                    <a:pt x="135754" y="639652"/>
                  </a:lnTo>
                  <a:lnTo>
                    <a:pt x="144538" y="694284"/>
                  </a:lnTo>
                  <a:lnTo>
                    <a:pt x="156687" y="753236"/>
                  </a:lnTo>
                  <a:lnTo>
                    <a:pt x="168101" y="811823"/>
                  </a:lnTo>
                  <a:lnTo>
                    <a:pt x="184184" y="874232"/>
                  </a:lnTo>
                  <a:lnTo>
                    <a:pt x="198968" y="935957"/>
                  </a:lnTo>
                  <a:lnTo>
                    <a:pt x="208296" y="997336"/>
                  </a:lnTo>
                  <a:lnTo>
                    <a:pt x="218278" y="1050989"/>
                  </a:lnTo>
                  <a:lnTo>
                    <a:pt x="225272" y="1113300"/>
                  </a:lnTo>
                  <a:lnTo>
                    <a:pt x="228648" y="1166819"/>
                  </a:lnTo>
                  <a:lnTo>
                    <a:pt x="233496" y="1220769"/>
                  </a:lnTo>
                  <a:lnTo>
                    <a:pt x="239123" y="1275329"/>
                  </a:lnTo>
                  <a:lnTo>
                    <a:pt x="244384" y="1334202"/>
                  </a:lnTo>
                  <a:lnTo>
                    <a:pt x="247220" y="1387040"/>
                  </a:lnTo>
                  <a:lnTo>
                    <a:pt x="246888" y="1446044"/>
                  </a:lnTo>
                  <a:lnTo>
                    <a:pt x="241688" y="1508796"/>
                  </a:lnTo>
                  <a:lnTo>
                    <a:pt x="236987" y="1569662"/>
                  </a:lnTo>
                  <a:lnTo>
                    <a:pt x="231847" y="1627371"/>
                  </a:lnTo>
                  <a:lnTo>
                    <a:pt x="229028" y="1685701"/>
                  </a:lnTo>
                  <a:lnTo>
                    <a:pt x="224293" y="1739060"/>
                  </a:lnTo>
                  <a:lnTo>
                    <a:pt x="222519" y="1797776"/>
                  </a:lnTo>
                  <a:lnTo>
                    <a:pt x="216504" y="1859980"/>
                  </a:lnTo>
                  <a:lnTo>
                    <a:pt x="215953" y="1922179"/>
                  </a:lnTo>
                  <a:lnTo>
                    <a:pt x="215907" y="1985161"/>
                  </a:lnTo>
                  <a:lnTo>
                    <a:pt x="217782" y="2045091"/>
                  </a:lnTo>
                  <a:lnTo>
                    <a:pt x="221858" y="2099297"/>
                  </a:lnTo>
                  <a:lnTo>
                    <a:pt x="225544" y="2150421"/>
                  </a:lnTo>
                  <a:lnTo>
                    <a:pt x="232360" y="2203010"/>
                  </a:lnTo>
                  <a:lnTo>
                    <a:pt x="237980" y="2256779"/>
                  </a:lnTo>
                  <a:lnTo>
                    <a:pt x="244380" y="2320234"/>
                  </a:lnTo>
                  <a:lnTo>
                    <a:pt x="252245" y="2376063"/>
                  </a:lnTo>
                  <a:lnTo>
                    <a:pt x="254474" y="2437848"/>
                  </a:lnTo>
                  <a:lnTo>
                    <a:pt x="259437" y="2496453"/>
                  </a:lnTo>
                  <a:lnTo>
                    <a:pt x="260229" y="2554143"/>
                  </a:lnTo>
                  <a:lnTo>
                    <a:pt x="260334" y="2607662"/>
                  </a:lnTo>
                  <a:lnTo>
                    <a:pt x="264713" y="2670632"/>
                  </a:lnTo>
                  <a:lnTo>
                    <a:pt x="267231" y="2728386"/>
                  </a:lnTo>
                  <a:lnTo>
                    <a:pt x="272446" y="2784883"/>
                  </a:lnTo>
                  <a:lnTo>
                    <a:pt x="278040" y="2844762"/>
                  </a:lnTo>
                  <a:lnTo>
                    <a:pt x="282691" y="2904064"/>
                  </a:lnTo>
                  <a:lnTo>
                    <a:pt x="285481" y="2958237"/>
                  </a:lnTo>
                  <a:lnTo>
                    <a:pt x="285734" y="3021014"/>
                  </a:lnTo>
                  <a:lnTo>
                    <a:pt x="286455" y="3077030"/>
                  </a:lnTo>
                  <a:lnTo>
                    <a:pt x="295876" y="3132744"/>
                  </a:lnTo>
                  <a:lnTo>
                    <a:pt x="307188" y="3193599"/>
                  </a:lnTo>
                  <a:lnTo>
                    <a:pt x="309662" y="3223725"/>
                  </a:lnTo>
                  <a:lnTo>
                    <a:pt x="298450" y="3270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07950" y="514353"/>
              <a:ext cx="1606551" cy="75805"/>
            </a:xfrm>
            <a:custGeom>
              <a:avLst/>
              <a:gdLst/>
              <a:ahLst/>
              <a:cxnLst/>
              <a:rect l="0" t="0" r="0" b="0"/>
              <a:pathLst>
                <a:path w="1606551" h="75805">
                  <a:moveTo>
                    <a:pt x="1606550" y="12697"/>
                  </a:moveTo>
                  <a:lnTo>
                    <a:pt x="1580802" y="10816"/>
                  </a:lnTo>
                  <a:lnTo>
                    <a:pt x="1525267" y="760"/>
                  </a:lnTo>
                  <a:lnTo>
                    <a:pt x="1466800" y="42"/>
                  </a:lnTo>
                  <a:lnTo>
                    <a:pt x="1407580" y="0"/>
                  </a:lnTo>
                  <a:lnTo>
                    <a:pt x="1351316" y="5465"/>
                  </a:lnTo>
                  <a:lnTo>
                    <a:pt x="1293321" y="12762"/>
                  </a:lnTo>
                  <a:lnTo>
                    <a:pt x="1236116" y="23472"/>
                  </a:lnTo>
                  <a:lnTo>
                    <a:pt x="1174469" y="33889"/>
                  </a:lnTo>
                  <a:lnTo>
                    <a:pt x="1111831" y="39424"/>
                  </a:lnTo>
                  <a:lnTo>
                    <a:pt x="1055901" y="43786"/>
                  </a:lnTo>
                  <a:lnTo>
                    <a:pt x="1002549" y="48753"/>
                  </a:lnTo>
                  <a:lnTo>
                    <a:pt x="940849" y="50618"/>
                  </a:lnTo>
                  <a:lnTo>
                    <a:pt x="883320" y="50773"/>
                  </a:lnTo>
                  <a:lnTo>
                    <a:pt x="819865" y="50795"/>
                  </a:lnTo>
                  <a:lnTo>
                    <a:pt x="760689" y="50797"/>
                  </a:lnTo>
                  <a:lnTo>
                    <a:pt x="700664" y="56559"/>
                  </a:lnTo>
                  <a:lnTo>
                    <a:pt x="641353" y="58994"/>
                  </a:lnTo>
                  <a:lnTo>
                    <a:pt x="582083" y="63233"/>
                  </a:lnTo>
                  <a:lnTo>
                    <a:pt x="522817" y="69243"/>
                  </a:lnTo>
                  <a:lnTo>
                    <a:pt x="463550" y="69812"/>
                  </a:lnTo>
                  <a:lnTo>
                    <a:pt x="406008" y="74206"/>
                  </a:lnTo>
                  <a:lnTo>
                    <a:pt x="350636" y="75804"/>
                  </a:lnTo>
                  <a:lnTo>
                    <a:pt x="298724" y="72748"/>
                  </a:lnTo>
                  <a:lnTo>
                    <a:pt x="238749" y="70229"/>
                  </a:lnTo>
                  <a:lnTo>
                    <a:pt x="179277" y="66498"/>
                  </a:lnTo>
                  <a:lnTo>
                    <a:pt x="118241" y="59309"/>
                  </a:lnTo>
                  <a:lnTo>
                    <a:pt x="62118" y="56631"/>
                  </a:lnTo>
                  <a:lnTo>
                    <a:pt x="0" y="507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11150" y="3327400"/>
              <a:ext cx="425451" cy="44451"/>
            </a:xfrm>
            <a:custGeom>
              <a:avLst/>
              <a:gdLst/>
              <a:ahLst/>
              <a:cxnLst/>
              <a:rect l="0" t="0" r="0" b="0"/>
              <a:pathLst>
                <a:path w="425451" h="44451">
                  <a:moveTo>
                    <a:pt x="425450" y="0"/>
                  </a:moveTo>
                  <a:lnTo>
                    <a:pt x="402846" y="5026"/>
                  </a:lnTo>
                  <a:lnTo>
                    <a:pt x="344290" y="12060"/>
                  </a:lnTo>
                  <a:lnTo>
                    <a:pt x="289083" y="17008"/>
                  </a:lnTo>
                  <a:lnTo>
                    <a:pt x="230768" y="18871"/>
                  </a:lnTo>
                  <a:lnTo>
                    <a:pt x="173516" y="23398"/>
                  </a:lnTo>
                  <a:lnTo>
                    <a:pt x="117063" y="25224"/>
                  </a:lnTo>
                  <a:lnTo>
                    <a:pt x="57188" y="25390"/>
                  </a:lnTo>
                  <a:lnTo>
                    <a:pt x="23291" y="25398"/>
                  </a:lnTo>
                  <a:lnTo>
                    <a:pt x="16938" y="27515"/>
                  </a:lnTo>
                  <a:lnTo>
                    <a:pt x="0" y="444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00650" y="1085850"/>
            <a:ext cx="361951" cy="406401"/>
            <a:chOff x="5200650" y="1085850"/>
            <a:chExt cx="361951" cy="406401"/>
          </a:xfrm>
        </p:grpSpPr>
        <p:sp>
          <p:nvSpPr>
            <p:cNvPr id="116" name="Freeform 115"/>
            <p:cNvSpPr/>
            <p:nvPr/>
          </p:nvSpPr>
          <p:spPr>
            <a:xfrm>
              <a:off x="5441950" y="1085850"/>
              <a:ext cx="50801" cy="209551"/>
            </a:xfrm>
            <a:custGeom>
              <a:avLst/>
              <a:gdLst/>
              <a:ahLst/>
              <a:cxnLst/>
              <a:rect l="0" t="0" r="0" b="0"/>
              <a:pathLst>
                <a:path w="50801" h="209551">
                  <a:moveTo>
                    <a:pt x="0" y="0"/>
                  </a:moveTo>
                  <a:lnTo>
                    <a:pt x="10984" y="40477"/>
                  </a:lnTo>
                  <a:lnTo>
                    <a:pt x="18067" y="97506"/>
                  </a:lnTo>
                  <a:lnTo>
                    <a:pt x="29823" y="155936"/>
                  </a:lnTo>
                  <a:lnTo>
                    <a:pt x="44461" y="199272"/>
                  </a:lnTo>
                  <a:lnTo>
                    <a:pt x="50800" y="209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416550" y="109855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0"/>
                  </a:moveTo>
                  <a:lnTo>
                    <a:pt x="80390" y="63034"/>
                  </a:lnTo>
                  <a:lnTo>
                    <a:pt x="52679" y="96980"/>
                  </a:lnTo>
                  <a:lnTo>
                    <a:pt x="43125" y="112931"/>
                  </a:lnTo>
                  <a:lnTo>
                    <a:pt x="11237" y="158944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07000" y="135255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0" y="0"/>
                  </a:moveTo>
                  <a:lnTo>
                    <a:pt x="23474" y="50315"/>
                  </a:lnTo>
                  <a:lnTo>
                    <a:pt x="74330" y="112289"/>
                  </a:lnTo>
                  <a:lnTo>
                    <a:pt x="82550" y="120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200650" y="135255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79466" y="10845"/>
                  </a:lnTo>
                  <a:lnTo>
                    <a:pt x="40120" y="70164"/>
                  </a:lnTo>
                  <a:lnTo>
                    <a:pt x="0" y="120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480050" y="138430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46610" y="63448"/>
                  </a:lnTo>
                  <a:lnTo>
                    <a:pt x="82550" y="107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473700" y="136525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76200" y="0"/>
                  </a:moveTo>
                  <a:lnTo>
                    <a:pt x="66766" y="10845"/>
                  </a:lnTo>
                  <a:lnTo>
                    <a:pt x="31605" y="69928"/>
                  </a:lnTo>
                  <a:lnTo>
                    <a:pt x="0" y="120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508500" y="616063"/>
            <a:ext cx="471123" cy="411009"/>
            <a:chOff x="4508500" y="616063"/>
            <a:chExt cx="471123" cy="411009"/>
          </a:xfrm>
        </p:grpSpPr>
        <p:sp>
          <p:nvSpPr>
            <p:cNvPr id="123" name="Freeform 122"/>
            <p:cNvSpPr/>
            <p:nvPr/>
          </p:nvSpPr>
          <p:spPr>
            <a:xfrm>
              <a:off x="4632129" y="616063"/>
              <a:ext cx="347494" cy="163619"/>
            </a:xfrm>
            <a:custGeom>
              <a:avLst/>
              <a:gdLst/>
              <a:ahLst/>
              <a:cxnLst/>
              <a:rect l="0" t="0" r="0" b="0"/>
              <a:pathLst>
                <a:path w="347494" h="163619">
                  <a:moveTo>
                    <a:pt x="3371" y="37987"/>
                  </a:moveTo>
                  <a:lnTo>
                    <a:pt x="0" y="48100"/>
                  </a:lnTo>
                  <a:lnTo>
                    <a:pt x="227" y="58709"/>
                  </a:lnTo>
                  <a:lnTo>
                    <a:pt x="1275" y="64502"/>
                  </a:lnTo>
                  <a:lnTo>
                    <a:pt x="4090" y="69069"/>
                  </a:lnTo>
                  <a:lnTo>
                    <a:pt x="31378" y="90604"/>
                  </a:lnTo>
                  <a:lnTo>
                    <a:pt x="88511" y="113230"/>
                  </a:lnTo>
                  <a:lnTo>
                    <a:pt x="144347" y="132105"/>
                  </a:lnTo>
                  <a:lnTo>
                    <a:pt x="201381" y="147768"/>
                  </a:lnTo>
                  <a:lnTo>
                    <a:pt x="258521" y="157358"/>
                  </a:lnTo>
                  <a:lnTo>
                    <a:pt x="316595" y="163618"/>
                  </a:lnTo>
                  <a:lnTo>
                    <a:pt x="331670" y="161321"/>
                  </a:lnTo>
                  <a:lnTo>
                    <a:pt x="337243" y="158310"/>
                  </a:lnTo>
                  <a:lnTo>
                    <a:pt x="345316" y="149319"/>
                  </a:lnTo>
                  <a:lnTo>
                    <a:pt x="347493" y="136387"/>
                  </a:lnTo>
                  <a:lnTo>
                    <a:pt x="343141" y="108459"/>
                  </a:lnTo>
                  <a:lnTo>
                    <a:pt x="334133" y="88971"/>
                  </a:lnTo>
                  <a:lnTo>
                    <a:pt x="319156" y="69792"/>
                  </a:lnTo>
                  <a:lnTo>
                    <a:pt x="273782" y="40480"/>
                  </a:lnTo>
                  <a:lnTo>
                    <a:pt x="215713" y="15562"/>
                  </a:lnTo>
                  <a:lnTo>
                    <a:pt x="161727" y="1819"/>
                  </a:lnTo>
                  <a:lnTo>
                    <a:pt x="102831" y="0"/>
                  </a:lnTo>
                  <a:lnTo>
                    <a:pt x="80819" y="3291"/>
                  </a:lnTo>
                  <a:lnTo>
                    <a:pt x="60890" y="12106"/>
                  </a:lnTo>
                  <a:lnTo>
                    <a:pt x="44951" y="23655"/>
                  </a:lnTo>
                  <a:lnTo>
                    <a:pt x="28771" y="506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584700" y="787400"/>
              <a:ext cx="266635" cy="111826"/>
            </a:xfrm>
            <a:custGeom>
              <a:avLst/>
              <a:gdLst/>
              <a:ahLst/>
              <a:cxnLst/>
              <a:rect l="0" t="0" r="0" b="0"/>
              <a:pathLst>
                <a:path w="266635" h="111826">
                  <a:moveTo>
                    <a:pt x="0" y="0"/>
                  </a:moveTo>
                  <a:lnTo>
                    <a:pt x="0" y="13484"/>
                  </a:lnTo>
                  <a:lnTo>
                    <a:pt x="3763" y="23867"/>
                  </a:lnTo>
                  <a:lnTo>
                    <a:pt x="11550" y="33891"/>
                  </a:lnTo>
                  <a:lnTo>
                    <a:pt x="31801" y="50023"/>
                  </a:lnTo>
                  <a:lnTo>
                    <a:pt x="91984" y="77239"/>
                  </a:lnTo>
                  <a:lnTo>
                    <a:pt x="147369" y="94293"/>
                  </a:lnTo>
                  <a:lnTo>
                    <a:pt x="203728" y="111298"/>
                  </a:lnTo>
                  <a:lnTo>
                    <a:pt x="238477" y="111825"/>
                  </a:lnTo>
                  <a:lnTo>
                    <a:pt x="252040" y="108261"/>
                  </a:lnTo>
                  <a:lnTo>
                    <a:pt x="262772" y="101974"/>
                  </a:lnTo>
                  <a:lnTo>
                    <a:pt x="265492" y="96910"/>
                  </a:lnTo>
                  <a:lnTo>
                    <a:pt x="266634" y="83758"/>
                  </a:lnTo>
                  <a:lnTo>
                    <a:pt x="262908" y="72268"/>
                  </a:lnTo>
                  <a:lnTo>
                    <a:pt x="240967" y="44662"/>
                  </a:lnTo>
                  <a:lnTo>
                    <a:pt x="230568" y="36078"/>
                  </a:lnTo>
                  <a:lnTo>
                    <a:pt x="188503" y="18200"/>
                  </a:lnTo>
                  <a:lnTo>
                    <a:pt x="132126" y="13183"/>
                  </a:lnTo>
                  <a:lnTo>
                    <a:pt x="75045" y="12742"/>
                  </a:lnTo>
                  <a:lnTo>
                    <a:pt x="38784" y="15850"/>
                  </a:lnTo>
                  <a:lnTo>
                    <a:pt x="23016" y="11752"/>
                  </a:lnTo>
                  <a:lnTo>
                    <a:pt x="1270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508500" y="889000"/>
              <a:ext cx="255968" cy="138072"/>
            </a:xfrm>
            <a:custGeom>
              <a:avLst/>
              <a:gdLst/>
              <a:ahLst/>
              <a:cxnLst/>
              <a:rect l="0" t="0" r="0" b="0"/>
              <a:pathLst>
                <a:path w="255968" h="138072">
                  <a:moveTo>
                    <a:pt x="0" y="0"/>
                  </a:moveTo>
                  <a:lnTo>
                    <a:pt x="5775" y="14503"/>
                  </a:lnTo>
                  <a:lnTo>
                    <a:pt x="12209" y="23144"/>
                  </a:lnTo>
                  <a:lnTo>
                    <a:pt x="74730" y="75740"/>
                  </a:lnTo>
                  <a:lnTo>
                    <a:pt x="131914" y="116350"/>
                  </a:lnTo>
                  <a:lnTo>
                    <a:pt x="168282" y="134204"/>
                  </a:lnTo>
                  <a:lnTo>
                    <a:pt x="192932" y="138071"/>
                  </a:lnTo>
                  <a:lnTo>
                    <a:pt x="207809" y="135213"/>
                  </a:lnTo>
                  <a:lnTo>
                    <a:pt x="226202" y="125671"/>
                  </a:lnTo>
                  <a:lnTo>
                    <a:pt x="245060" y="109804"/>
                  </a:lnTo>
                  <a:lnTo>
                    <a:pt x="254722" y="93918"/>
                  </a:lnTo>
                  <a:lnTo>
                    <a:pt x="255967" y="80076"/>
                  </a:lnTo>
                  <a:lnTo>
                    <a:pt x="253463" y="65223"/>
                  </a:lnTo>
                  <a:lnTo>
                    <a:pt x="247647" y="51566"/>
                  </a:lnTo>
                  <a:lnTo>
                    <a:pt x="236595" y="40322"/>
                  </a:lnTo>
                  <a:lnTo>
                    <a:pt x="214506" y="27940"/>
                  </a:lnTo>
                  <a:lnTo>
                    <a:pt x="190087" y="21684"/>
                  </a:lnTo>
                  <a:lnTo>
                    <a:pt x="127730" y="19281"/>
                  </a:lnTo>
                  <a:lnTo>
                    <a:pt x="70472" y="19070"/>
                  </a:lnTo>
                  <a:lnTo>
                    <a:pt x="22868" y="19052"/>
                  </a:lnTo>
                  <a:lnTo>
                    <a:pt x="635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88950" y="120650"/>
            <a:ext cx="1174751" cy="306664"/>
            <a:chOff x="488950" y="120650"/>
            <a:chExt cx="1174751" cy="306664"/>
          </a:xfrm>
        </p:grpSpPr>
        <p:sp>
          <p:nvSpPr>
            <p:cNvPr id="127" name="Freeform 126"/>
            <p:cNvSpPr/>
            <p:nvPr/>
          </p:nvSpPr>
          <p:spPr>
            <a:xfrm>
              <a:off x="488950" y="127744"/>
              <a:ext cx="239753" cy="299570"/>
            </a:xfrm>
            <a:custGeom>
              <a:avLst/>
              <a:gdLst/>
              <a:ahLst/>
              <a:cxnLst/>
              <a:rect l="0" t="0" r="0" b="0"/>
              <a:pathLst>
                <a:path w="239753" h="299570">
                  <a:moveTo>
                    <a:pt x="25400" y="81806"/>
                  </a:moveTo>
                  <a:lnTo>
                    <a:pt x="25400" y="144884"/>
                  </a:lnTo>
                  <a:lnTo>
                    <a:pt x="25400" y="203467"/>
                  </a:lnTo>
                  <a:lnTo>
                    <a:pt x="26811" y="263069"/>
                  </a:lnTo>
                  <a:lnTo>
                    <a:pt x="39706" y="297326"/>
                  </a:lnTo>
                  <a:lnTo>
                    <a:pt x="41993" y="299569"/>
                  </a:lnTo>
                  <a:lnTo>
                    <a:pt x="44223" y="298948"/>
                  </a:lnTo>
                  <a:lnTo>
                    <a:pt x="46415" y="296417"/>
                  </a:lnTo>
                  <a:lnTo>
                    <a:pt x="49501" y="279372"/>
                  </a:lnTo>
                  <a:lnTo>
                    <a:pt x="42910" y="215950"/>
                  </a:lnTo>
                  <a:lnTo>
                    <a:pt x="36641" y="159400"/>
                  </a:lnTo>
                  <a:lnTo>
                    <a:pt x="32716" y="124415"/>
                  </a:lnTo>
                  <a:lnTo>
                    <a:pt x="40673" y="69993"/>
                  </a:lnTo>
                  <a:lnTo>
                    <a:pt x="50073" y="45850"/>
                  </a:lnTo>
                  <a:lnTo>
                    <a:pt x="61795" y="28662"/>
                  </a:lnTo>
                  <a:lnTo>
                    <a:pt x="77576" y="14633"/>
                  </a:lnTo>
                  <a:lnTo>
                    <a:pt x="95658" y="4910"/>
                  </a:lnTo>
                  <a:lnTo>
                    <a:pt x="133961" y="0"/>
                  </a:lnTo>
                  <a:lnTo>
                    <a:pt x="157050" y="1358"/>
                  </a:lnTo>
                  <a:lnTo>
                    <a:pt x="190276" y="10822"/>
                  </a:lnTo>
                  <a:lnTo>
                    <a:pt x="222220" y="29297"/>
                  </a:lnTo>
                  <a:lnTo>
                    <a:pt x="237920" y="45081"/>
                  </a:lnTo>
                  <a:lnTo>
                    <a:pt x="239752" y="51678"/>
                  </a:lnTo>
                  <a:lnTo>
                    <a:pt x="238025" y="66534"/>
                  </a:lnTo>
                  <a:lnTo>
                    <a:pt x="229119" y="84023"/>
                  </a:lnTo>
                  <a:lnTo>
                    <a:pt x="219658" y="91728"/>
                  </a:lnTo>
                  <a:lnTo>
                    <a:pt x="159972" y="117998"/>
                  </a:lnTo>
                  <a:lnTo>
                    <a:pt x="98563" y="134369"/>
                  </a:lnTo>
                  <a:lnTo>
                    <a:pt x="35107" y="149519"/>
                  </a:lnTo>
                  <a:lnTo>
                    <a:pt x="10776" y="158002"/>
                  </a:lnTo>
                  <a:lnTo>
                    <a:pt x="0" y="1643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038" y="120650"/>
              <a:ext cx="12113" cy="238078"/>
            </a:xfrm>
            <a:custGeom>
              <a:avLst/>
              <a:gdLst/>
              <a:ahLst/>
              <a:cxnLst/>
              <a:rect l="0" t="0" r="0" b="0"/>
              <a:pathLst>
                <a:path w="12113" h="238078">
                  <a:moveTo>
                    <a:pt x="5762" y="0"/>
                  </a:moveTo>
                  <a:lnTo>
                    <a:pt x="5762" y="56487"/>
                  </a:lnTo>
                  <a:lnTo>
                    <a:pt x="5762" y="116378"/>
                  </a:lnTo>
                  <a:lnTo>
                    <a:pt x="0" y="175681"/>
                  </a:lnTo>
                  <a:lnTo>
                    <a:pt x="1410" y="207668"/>
                  </a:lnTo>
                  <a:lnTo>
                    <a:pt x="9553" y="237524"/>
                  </a:lnTo>
                  <a:lnTo>
                    <a:pt x="10406" y="238077"/>
                  </a:lnTo>
                  <a:lnTo>
                    <a:pt x="12112" y="234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56835" y="226240"/>
              <a:ext cx="198866" cy="154758"/>
            </a:xfrm>
            <a:custGeom>
              <a:avLst/>
              <a:gdLst/>
              <a:ahLst/>
              <a:cxnLst/>
              <a:rect l="0" t="0" r="0" b="0"/>
              <a:pathLst>
                <a:path w="198866" h="154758">
                  <a:moveTo>
                    <a:pt x="129015" y="15060"/>
                  </a:moveTo>
                  <a:lnTo>
                    <a:pt x="118170" y="5626"/>
                  </a:lnTo>
                  <a:lnTo>
                    <a:pt x="107967" y="754"/>
                  </a:lnTo>
                  <a:lnTo>
                    <a:pt x="96377" y="0"/>
                  </a:lnTo>
                  <a:lnTo>
                    <a:pt x="84170" y="2722"/>
                  </a:lnTo>
                  <a:lnTo>
                    <a:pt x="65398" y="12894"/>
                  </a:lnTo>
                  <a:lnTo>
                    <a:pt x="47136" y="29705"/>
                  </a:lnTo>
                  <a:lnTo>
                    <a:pt x="10590" y="88068"/>
                  </a:lnTo>
                  <a:lnTo>
                    <a:pt x="1185" y="112735"/>
                  </a:lnTo>
                  <a:lnTo>
                    <a:pt x="0" y="127616"/>
                  </a:lnTo>
                  <a:lnTo>
                    <a:pt x="2530" y="140579"/>
                  </a:lnTo>
                  <a:lnTo>
                    <a:pt x="8359" y="151044"/>
                  </a:lnTo>
                  <a:lnTo>
                    <a:pt x="12594" y="153694"/>
                  </a:lnTo>
                  <a:lnTo>
                    <a:pt x="22945" y="154757"/>
                  </a:lnTo>
                  <a:lnTo>
                    <a:pt x="44043" y="148017"/>
                  </a:lnTo>
                  <a:lnTo>
                    <a:pt x="56207" y="139063"/>
                  </a:lnTo>
                  <a:lnTo>
                    <a:pt x="75514" y="116068"/>
                  </a:lnTo>
                  <a:lnTo>
                    <a:pt x="98525" y="75834"/>
                  </a:lnTo>
                  <a:lnTo>
                    <a:pt x="101353" y="61591"/>
                  </a:lnTo>
                  <a:lnTo>
                    <a:pt x="102812" y="59486"/>
                  </a:lnTo>
                  <a:lnTo>
                    <a:pt x="104491" y="60905"/>
                  </a:lnTo>
                  <a:lnTo>
                    <a:pt x="133635" y="111327"/>
                  </a:lnTo>
                  <a:lnTo>
                    <a:pt x="143768" y="119699"/>
                  </a:lnTo>
                  <a:lnTo>
                    <a:pt x="156033" y="125066"/>
                  </a:lnTo>
                  <a:lnTo>
                    <a:pt x="177394" y="127382"/>
                  </a:lnTo>
                  <a:lnTo>
                    <a:pt x="198865" y="1230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238250" y="253543"/>
              <a:ext cx="133351" cy="90868"/>
            </a:xfrm>
            <a:custGeom>
              <a:avLst/>
              <a:gdLst/>
              <a:ahLst/>
              <a:cxnLst/>
              <a:rect l="0" t="0" r="0" b="0"/>
              <a:pathLst>
                <a:path w="133351" h="90868">
                  <a:moveTo>
                    <a:pt x="0" y="19507"/>
                  </a:moveTo>
                  <a:lnTo>
                    <a:pt x="0" y="54860"/>
                  </a:lnTo>
                  <a:lnTo>
                    <a:pt x="706" y="57893"/>
                  </a:lnTo>
                  <a:lnTo>
                    <a:pt x="1881" y="57797"/>
                  </a:lnTo>
                  <a:lnTo>
                    <a:pt x="48726" y="2619"/>
                  </a:lnTo>
                  <a:lnTo>
                    <a:pt x="53650" y="488"/>
                  </a:lnTo>
                  <a:lnTo>
                    <a:pt x="64767" y="0"/>
                  </a:lnTo>
                  <a:lnTo>
                    <a:pt x="74882" y="4017"/>
                  </a:lnTo>
                  <a:lnTo>
                    <a:pt x="79554" y="7064"/>
                  </a:lnTo>
                  <a:lnTo>
                    <a:pt x="92873" y="24836"/>
                  </a:lnTo>
                  <a:lnTo>
                    <a:pt x="119151" y="81643"/>
                  </a:lnTo>
                  <a:lnTo>
                    <a:pt x="121767" y="88448"/>
                  </a:lnTo>
                  <a:lnTo>
                    <a:pt x="124217" y="90867"/>
                  </a:lnTo>
                  <a:lnTo>
                    <a:pt x="126556" y="90364"/>
                  </a:lnTo>
                  <a:lnTo>
                    <a:pt x="133350" y="830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498600" y="133350"/>
              <a:ext cx="12701" cy="218244"/>
            </a:xfrm>
            <a:custGeom>
              <a:avLst/>
              <a:gdLst/>
              <a:ahLst/>
              <a:cxnLst/>
              <a:rect l="0" t="0" r="0" b="0"/>
              <a:pathLst>
                <a:path w="12701" h="218244">
                  <a:moveTo>
                    <a:pt x="0" y="0"/>
                  </a:moveTo>
                  <a:lnTo>
                    <a:pt x="4364" y="16620"/>
                  </a:lnTo>
                  <a:lnTo>
                    <a:pt x="4076" y="50529"/>
                  </a:lnTo>
                  <a:lnTo>
                    <a:pt x="239" y="110051"/>
                  </a:lnTo>
                  <a:lnTo>
                    <a:pt x="4378" y="170038"/>
                  </a:lnTo>
                  <a:lnTo>
                    <a:pt x="9461" y="213763"/>
                  </a:lnTo>
                  <a:lnTo>
                    <a:pt x="10541" y="217297"/>
                  </a:lnTo>
                  <a:lnTo>
                    <a:pt x="11261" y="218243"/>
                  </a:lnTo>
                  <a:lnTo>
                    <a:pt x="1270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409700" y="222250"/>
              <a:ext cx="254001" cy="44451"/>
            </a:xfrm>
            <a:custGeom>
              <a:avLst/>
              <a:gdLst/>
              <a:ahLst/>
              <a:cxnLst/>
              <a:rect l="0" t="0" r="0" b="0"/>
              <a:pathLst>
                <a:path w="254001" h="44451">
                  <a:moveTo>
                    <a:pt x="0" y="44450"/>
                  </a:moveTo>
                  <a:lnTo>
                    <a:pt x="58368" y="31585"/>
                  </a:lnTo>
                  <a:lnTo>
                    <a:pt x="114468" y="19036"/>
                  </a:lnTo>
                  <a:lnTo>
                    <a:pt x="172753" y="8465"/>
                  </a:lnTo>
                  <a:lnTo>
                    <a:pt x="230515" y="836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848350" y="800100"/>
            <a:ext cx="279401" cy="114301"/>
            <a:chOff x="5848350" y="800100"/>
            <a:chExt cx="279401" cy="114301"/>
          </a:xfrm>
        </p:grpSpPr>
        <p:sp>
          <p:nvSpPr>
            <p:cNvPr id="134" name="Freeform 133"/>
            <p:cNvSpPr/>
            <p:nvPr/>
          </p:nvSpPr>
          <p:spPr>
            <a:xfrm>
              <a:off x="5848350" y="8001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045200" y="8890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62457" y="7102"/>
                  </a:lnTo>
                  <a:lnTo>
                    <a:pt x="825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83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28600"/>
            <a:ext cx="4572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9265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4380" y="869989"/>
            <a:ext cx="1541609" cy="952460"/>
            <a:chOff x="1854380" y="869989"/>
            <a:chExt cx="1541609" cy="952460"/>
          </a:xfrm>
        </p:grpSpPr>
        <p:sp>
          <p:nvSpPr>
            <p:cNvPr id="2" name="Freeform 1"/>
            <p:cNvSpPr/>
            <p:nvPr/>
          </p:nvSpPr>
          <p:spPr>
            <a:xfrm>
              <a:off x="1854380" y="869989"/>
              <a:ext cx="1541609" cy="952460"/>
            </a:xfrm>
            <a:custGeom>
              <a:avLst/>
              <a:gdLst/>
              <a:ahLst/>
              <a:cxnLst/>
              <a:rect l="0" t="0" r="0" b="0"/>
              <a:pathLst>
                <a:path w="1541609" h="952460">
                  <a:moveTo>
                    <a:pt x="1403170" y="126961"/>
                  </a:moveTo>
                  <a:lnTo>
                    <a:pt x="1403170" y="113477"/>
                  </a:lnTo>
                  <a:lnTo>
                    <a:pt x="1399407" y="103094"/>
                  </a:lnTo>
                  <a:lnTo>
                    <a:pt x="1373316" y="72017"/>
                  </a:lnTo>
                  <a:lnTo>
                    <a:pt x="1313073" y="40841"/>
                  </a:lnTo>
                  <a:lnTo>
                    <a:pt x="1256926" y="25400"/>
                  </a:lnTo>
                  <a:lnTo>
                    <a:pt x="1199395" y="12664"/>
                  </a:lnTo>
                  <a:lnTo>
                    <a:pt x="1140182" y="4987"/>
                  </a:lnTo>
                  <a:lnTo>
                    <a:pt x="1081736" y="402"/>
                  </a:lnTo>
                  <a:lnTo>
                    <a:pt x="1018680" y="0"/>
                  </a:lnTo>
                  <a:lnTo>
                    <a:pt x="960771" y="4330"/>
                  </a:lnTo>
                  <a:lnTo>
                    <a:pt x="904193" y="6843"/>
                  </a:lnTo>
                  <a:lnTo>
                    <a:pt x="844403" y="17284"/>
                  </a:lnTo>
                  <a:lnTo>
                    <a:pt x="785105" y="27748"/>
                  </a:lnTo>
                  <a:lnTo>
                    <a:pt x="725837" y="42310"/>
                  </a:lnTo>
                  <a:lnTo>
                    <a:pt x="664689" y="58993"/>
                  </a:lnTo>
                  <a:lnTo>
                    <a:pt x="601215" y="78016"/>
                  </a:lnTo>
                  <a:lnTo>
                    <a:pt x="541702" y="99546"/>
                  </a:lnTo>
                  <a:lnTo>
                    <a:pt x="480539" y="125209"/>
                  </a:lnTo>
                  <a:lnTo>
                    <a:pt x="422532" y="150513"/>
                  </a:lnTo>
                  <a:lnTo>
                    <a:pt x="363850" y="179893"/>
                  </a:lnTo>
                  <a:lnTo>
                    <a:pt x="306499" y="214538"/>
                  </a:lnTo>
                  <a:lnTo>
                    <a:pt x="249529" y="254040"/>
                  </a:lnTo>
                  <a:lnTo>
                    <a:pt x="190374" y="299194"/>
                  </a:lnTo>
                  <a:lnTo>
                    <a:pt x="128702" y="354085"/>
                  </a:lnTo>
                  <a:lnTo>
                    <a:pt x="75219" y="414753"/>
                  </a:lnTo>
                  <a:lnTo>
                    <a:pt x="37814" y="474052"/>
                  </a:lnTo>
                  <a:lnTo>
                    <a:pt x="11651" y="531980"/>
                  </a:lnTo>
                  <a:lnTo>
                    <a:pt x="1866" y="571837"/>
                  </a:lnTo>
                  <a:lnTo>
                    <a:pt x="0" y="627320"/>
                  </a:lnTo>
                  <a:lnTo>
                    <a:pt x="1311" y="644971"/>
                  </a:lnTo>
                  <a:lnTo>
                    <a:pt x="24209" y="707788"/>
                  </a:lnTo>
                  <a:lnTo>
                    <a:pt x="61232" y="768844"/>
                  </a:lnTo>
                  <a:lnTo>
                    <a:pt x="103773" y="807723"/>
                  </a:lnTo>
                  <a:lnTo>
                    <a:pt x="160713" y="843140"/>
                  </a:lnTo>
                  <a:lnTo>
                    <a:pt x="220570" y="870693"/>
                  </a:lnTo>
                  <a:lnTo>
                    <a:pt x="282863" y="893935"/>
                  </a:lnTo>
                  <a:lnTo>
                    <a:pt x="340796" y="910047"/>
                  </a:lnTo>
                  <a:lnTo>
                    <a:pt x="400149" y="924940"/>
                  </a:lnTo>
                  <a:lnTo>
                    <a:pt x="462250" y="936410"/>
                  </a:lnTo>
                  <a:lnTo>
                    <a:pt x="517577" y="944346"/>
                  </a:lnTo>
                  <a:lnTo>
                    <a:pt x="577621" y="950982"/>
                  </a:lnTo>
                  <a:lnTo>
                    <a:pt x="638518" y="952331"/>
                  </a:lnTo>
                  <a:lnTo>
                    <a:pt x="701789" y="952450"/>
                  </a:lnTo>
                  <a:lnTo>
                    <a:pt x="761833" y="952459"/>
                  </a:lnTo>
                  <a:lnTo>
                    <a:pt x="820583" y="949090"/>
                  </a:lnTo>
                  <a:lnTo>
                    <a:pt x="882195" y="939596"/>
                  </a:lnTo>
                  <a:lnTo>
                    <a:pt x="942949" y="932073"/>
                  </a:lnTo>
                  <a:lnTo>
                    <a:pt x="1004530" y="916425"/>
                  </a:lnTo>
                  <a:lnTo>
                    <a:pt x="1065402" y="901658"/>
                  </a:lnTo>
                  <a:lnTo>
                    <a:pt x="1123738" y="882611"/>
                  </a:lnTo>
                  <a:lnTo>
                    <a:pt x="1154810" y="871322"/>
                  </a:lnTo>
                  <a:lnTo>
                    <a:pt x="1216549" y="842746"/>
                  </a:lnTo>
                  <a:lnTo>
                    <a:pt x="1239925" y="831288"/>
                  </a:lnTo>
                  <a:lnTo>
                    <a:pt x="1296807" y="797218"/>
                  </a:lnTo>
                  <a:lnTo>
                    <a:pt x="1359261" y="753668"/>
                  </a:lnTo>
                  <a:lnTo>
                    <a:pt x="1421820" y="692504"/>
                  </a:lnTo>
                  <a:lnTo>
                    <a:pt x="1468782" y="633598"/>
                  </a:lnTo>
                  <a:lnTo>
                    <a:pt x="1499282" y="572580"/>
                  </a:lnTo>
                  <a:lnTo>
                    <a:pt x="1521041" y="516245"/>
                  </a:lnTo>
                  <a:lnTo>
                    <a:pt x="1536481" y="459032"/>
                  </a:lnTo>
                  <a:lnTo>
                    <a:pt x="1541608" y="428760"/>
                  </a:lnTo>
                  <a:lnTo>
                    <a:pt x="1539388" y="375396"/>
                  </a:lnTo>
                  <a:lnTo>
                    <a:pt x="1523767" y="317739"/>
                  </a:lnTo>
                  <a:lnTo>
                    <a:pt x="1504768" y="254361"/>
                  </a:lnTo>
                  <a:lnTo>
                    <a:pt x="1478813" y="191795"/>
                  </a:lnTo>
                  <a:lnTo>
                    <a:pt x="1441256" y="140253"/>
                  </a:lnTo>
                  <a:lnTo>
                    <a:pt x="1403170" y="1015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436467" y="1176485"/>
              <a:ext cx="536415" cy="397643"/>
            </a:xfrm>
            <a:custGeom>
              <a:avLst/>
              <a:gdLst/>
              <a:ahLst/>
              <a:cxnLst/>
              <a:rect l="0" t="0" r="0" b="0"/>
              <a:pathLst>
                <a:path w="536415" h="397643">
                  <a:moveTo>
                    <a:pt x="376583" y="17315"/>
                  </a:moveTo>
                  <a:lnTo>
                    <a:pt x="359990" y="49808"/>
                  </a:lnTo>
                  <a:lnTo>
                    <a:pt x="339359" y="108732"/>
                  </a:lnTo>
                  <a:lnTo>
                    <a:pt x="311927" y="169615"/>
                  </a:lnTo>
                  <a:lnTo>
                    <a:pt x="282482" y="232330"/>
                  </a:lnTo>
                  <a:lnTo>
                    <a:pt x="248690" y="277613"/>
                  </a:lnTo>
                  <a:lnTo>
                    <a:pt x="191278" y="338676"/>
                  </a:lnTo>
                  <a:lnTo>
                    <a:pt x="147915" y="373716"/>
                  </a:lnTo>
                  <a:lnTo>
                    <a:pt x="109171" y="393205"/>
                  </a:lnTo>
                  <a:lnTo>
                    <a:pt x="69294" y="397642"/>
                  </a:lnTo>
                  <a:lnTo>
                    <a:pt x="44156" y="394745"/>
                  </a:lnTo>
                  <a:lnTo>
                    <a:pt x="31047" y="389438"/>
                  </a:lnTo>
                  <a:lnTo>
                    <a:pt x="11133" y="374532"/>
                  </a:lnTo>
                  <a:lnTo>
                    <a:pt x="1288" y="358813"/>
                  </a:lnTo>
                  <a:lnTo>
                    <a:pt x="0" y="345010"/>
                  </a:lnTo>
                  <a:lnTo>
                    <a:pt x="4922" y="316525"/>
                  </a:lnTo>
                  <a:lnTo>
                    <a:pt x="14029" y="300311"/>
                  </a:lnTo>
                  <a:lnTo>
                    <a:pt x="35764" y="277860"/>
                  </a:lnTo>
                  <a:lnTo>
                    <a:pt x="53349" y="266904"/>
                  </a:lnTo>
                  <a:lnTo>
                    <a:pt x="116806" y="240939"/>
                  </a:lnTo>
                  <a:lnTo>
                    <a:pt x="178919" y="222685"/>
                  </a:lnTo>
                  <a:lnTo>
                    <a:pt x="235969" y="205700"/>
                  </a:lnTo>
                  <a:lnTo>
                    <a:pt x="298631" y="194723"/>
                  </a:lnTo>
                  <a:lnTo>
                    <a:pt x="356940" y="180275"/>
                  </a:lnTo>
                  <a:lnTo>
                    <a:pt x="420370" y="163364"/>
                  </a:lnTo>
                  <a:lnTo>
                    <a:pt x="432733" y="158426"/>
                  </a:lnTo>
                  <a:lnTo>
                    <a:pt x="495071" y="118866"/>
                  </a:lnTo>
                  <a:lnTo>
                    <a:pt x="513739" y="101972"/>
                  </a:lnTo>
                  <a:lnTo>
                    <a:pt x="534062" y="67743"/>
                  </a:lnTo>
                  <a:lnTo>
                    <a:pt x="536414" y="55250"/>
                  </a:lnTo>
                  <a:lnTo>
                    <a:pt x="532175" y="29982"/>
                  </a:lnTo>
                  <a:lnTo>
                    <a:pt x="524758" y="19182"/>
                  </a:lnTo>
                  <a:lnTo>
                    <a:pt x="514405" y="10384"/>
                  </a:lnTo>
                  <a:lnTo>
                    <a:pt x="502748" y="4121"/>
                  </a:lnTo>
                  <a:lnTo>
                    <a:pt x="480915" y="0"/>
                  </a:lnTo>
                  <a:lnTo>
                    <a:pt x="453323" y="3677"/>
                  </a:lnTo>
                  <a:lnTo>
                    <a:pt x="431253" y="11198"/>
                  </a:lnTo>
                  <a:lnTo>
                    <a:pt x="421033" y="173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597150" y="109220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635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33700" y="16129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52650" y="1295400"/>
            <a:ext cx="298451" cy="266701"/>
            <a:chOff x="2152650" y="1295400"/>
            <a:chExt cx="298451" cy="266701"/>
          </a:xfrm>
        </p:grpSpPr>
        <p:sp>
          <p:nvSpPr>
            <p:cNvPr id="7" name="Freeform 6"/>
            <p:cNvSpPr/>
            <p:nvPr/>
          </p:nvSpPr>
          <p:spPr>
            <a:xfrm>
              <a:off x="2152650" y="1549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44750" y="1295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91184" y="328715"/>
            <a:ext cx="1871486" cy="782536"/>
            <a:chOff x="2091184" y="328715"/>
            <a:chExt cx="1871486" cy="782536"/>
          </a:xfrm>
        </p:grpSpPr>
        <p:sp>
          <p:nvSpPr>
            <p:cNvPr id="10" name="Freeform 9"/>
            <p:cNvSpPr/>
            <p:nvPr/>
          </p:nvSpPr>
          <p:spPr>
            <a:xfrm>
              <a:off x="2091184" y="328715"/>
              <a:ext cx="190249" cy="301984"/>
            </a:xfrm>
            <a:custGeom>
              <a:avLst/>
              <a:gdLst/>
              <a:ahLst/>
              <a:cxnLst/>
              <a:rect l="0" t="0" r="0" b="0"/>
              <a:pathLst>
                <a:path w="190249" h="301984">
                  <a:moveTo>
                    <a:pt x="23366" y="134835"/>
                  </a:moveTo>
                  <a:lnTo>
                    <a:pt x="14638" y="155113"/>
                  </a:lnTo>
                  <a:lnTo>
                    <a:pt x="12548" y="177454"/>
                  </a:lnTo>
                  <a:lnTo>
                    <a:pt x="25639" y="238852"/>
                  </a:lnTo>
                  <a:lnTo>
                    <a:pt x="44537" y="299833"/>
                  </a:lnTo>
                  <a:lnTo>
                    <a:pt x="44535" y="301983"/>
                  </a:lnTo>
                  <a:lnTo>
                    <a:pt x="43123" y="301301"/>
                  </a:lnTo>
                  <a:lnTo>
                    <a:pt x="30718" y="284996"/>
                  </a:lnTo>
                  <a:lnTo>
                    <a:pt x="12401" y="241375"/>
                  </a:lnTo>
                  <a:lnTo>
                    <a:pt x="0" y="179161"/>
                  </a:lnTo>
                  <a:lnTo>
                    <a:pt x="1739" y="140298"/>
                  </a:lnTo>
                  <a:lnTo>
                    <a:pt x="16299" y="82909"/>
                  </a:lnTo>
                  <a:lnTo>
                    <a:pt x="49684" y="34938"/>
                  </a:lnTo>
                  <a:lnTo>
                    <a:pt x="68794" y="16101"/>
                  </a:lnTo>
                  <a:lnTo>
                    <a:pt x="108440" y="178"/>
                  </a:lnTo>
                  <a:lnTo>
                    <a:pt x="136924" y="0"/>
                  </a:lnTo>
                  <a:lnTo>
                    <a:pt x="160965" y="7787"/>
                  </a:lnTo>
                  <a:lnTo>
                    <a:pt x="178122" y="22402"/>
                  </a:lnTo>
                  <a:lnTo>
                    <a:pt x="188772" y="40138"/>
                  </a:lnTo>
                  <a:lnTo>
                    <a:pt x="190248" y="56294"/>
                  </a:lnTo>
                  <a:lnTo>
                    <a:pt x="187847" y="74528"/>
                  </a:lnTo>
                  <a:lnTo>
                    <a:pt x="177856" y="100660"/>
                  </a:lnTo>
                  <a:lnTo>
                    <a:pt x="144324" y="146402"/>
                  </a:lnTo>
                  <a:lnTo>
                    <a:pt x="134275" y="155498"/>
                  </a:lnTo>
                  <a:lnTo>
                    <a:pt x="80673" y="186478"/>
                  </a:lnTo>
                  <a:lnTo>
                    <a:pt x="61466" y="191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24100" y="457200"/>
              <a:ext cx="114301" cy="112773"/>
            </a:xfrm>
            <a:custGeom>
              <a:avLst/>
              <a:gdLst/>
              <a:ahLst/>
              <a:cxnLst/>
              <a:rect l="0" t="0" r="0" b="0"/>
              <a:pathLst>
                <a:path w="114301" h="112773">
                  <a:moveTo>
                    <a:pt x="0" y="44450"/>
                  </a:moveTo>
                  <a:lnTo>
                    <a:pt x="0" y="57934"/>
                  </a:lnTo>
                  <a:lnTo>
                    <a:pt x="14306" y="95319"/>
                  </a:lnTo>
                  <a:lnTo>
                    <a:pt x="24386" y="110949"/>
                  </a:lnTo>
                  <a:lnTo>
                    <a:pt x="24724" y="112772"/>
                  </a:lnTo>
                  <a:lnTo>
                    <a:pt x="22833" y="112576"/>
                  </a:lnTo>
                  <a:lnTo>
                    <a:pt x="15792" y="108595"/>
                  </a:lnTo>
                  <a:lnTo>
                    <a:pt x="7960" y="102122"/>
                  </a:lnTo>
                  <a:lnTo>
                    <a:pt x="3538" y="90778"/>
                  </a:lnTo>
                  <a:lnTo>
                    <a:pt x="2278" y="76329"/>
                  </a:lnTo>
                  <a:lnTo>
                    <a:pt x="4070" y="60500"/>
                  </a:lnTo>
                  <a:lnTo>
                    <a:pt x="9099" y="47820"/>
                  </a:lnTo>
                  <a:lnTo>
                    <a:pt x="27197" y="24811"/>
                  </a:lnTo>
                  <a:lnTo>
                    <a:pt x="44983" y="12918"/>
                  </a:lnTo>
                  <a:lnTo>
                    <a:pt x="75730" y="3283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34945" y="469900"/>
              <a:ext cx="85070" cy="114140"/>
            </a:xfrm>
            <a:custGeom>
              <a:avLst/>
              <a:gdLst/>
              <a:ahLst/>
              <a:cxnLst/>
              <a:rect l="0" t="0" r="0" b="0"/>
              <a:pathLst>
                <a:path w="85070" h="114140">
                  <a:moveTo>
                    <a:pt x="55855" y="0"/>
                  </a:moveTo>
                  <a:lnTo>
                    <a:pt x="42371" y="3371"/>
                  </a:lnTo>
                  <a:lnTo>
                    <a:pt x="31988" y="10670"/>
                  </a:lnTo>
                  <a:lnTo>
                    <a:pt x="23375" y="20970"/>
                  </a:lnTo>
                  <a:lnTo>
                    <a:pt x="3075" y="69925"/>
                  </a:lnTo>
                  <a:lnTo>
                    <a:pt x="0" y="92293"/>
                  </a:lnTo>
                  <a:lnTo>
                    <a:pt x="3043" y="104754"/>
                  </a:lnTo>
                  <a:lnTo>
                    <a:pt x="5831" y="110053"/>
                  </a:lnTo>
                  <a:lnTo>
                    <a:pt x="9805" y="112880"/>
                  </a:lnTo>
                  <a:lnTo>
                    <a:pt x="14572" y="114059"/>
                  </a:lnTo>
                  <a:lnTo>
                    <a:pt x="19866" y="114139"/>
                  </a:lnTo>
                  <a:lnTo>
                    <a:pt x="37431" y="107510"/>
                  </a:lnTo>
                  <a:lnTo>
                    <a:pt x="52669" y="96609"/>
                  </a:lnTo>
                  <a:lnTo>
                    <a:pt x="79044" y="63062"/>
                  </a:lnTo>
                  <a:lnTo>
                    <a:pt x="83800" y="48724"/>
                  </a:lnTo>
                  <a:lnTo>
                    <a:pt x="85069" y="40949"/>
                  </a:lnTo>
                  <a:lnTo>
                    <a:pt x="82715" y="26666"/>
                  </a:lnTo>
                  <a:lnTo>
                    <a:pt x="80111" y="19894"/>
                  </a:lnTo>
                  <a:lnTo>
                    <a:pt x="71574" y="10488"/>
                  </a:lnTo>
                  <a:lnTo>
                    <a:pt x="66335" y="6992"/>
                  </a:lnTo>
                  <a:lnTo>
                    <a:pt x="45476" y="2072"/>
                  </a:lnTo>
                  <a:lnTo>
                    <a:pt x="11405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38174" y="374650"/>
              <a:ext cx="11377" cy="285751"/>
            </a:xfrm>
            <a:custGeom>
              <a:avLst/>
              <a:gdLst/>
              <a:ahLst/>
              <a:cxnLst/>
              <a:rect l="0" t="0" r="0" b="0"/>
              <a:pathLst>
                <a:path w="11377" h="285751">
                  <a:moveTo>
                    <a:pt x="5026" y="0"/>
                  </a:moveTo>
                  <a:lnTo>
                    <a:pt x="0" y="22604"/>
                  </a:lnTo>
                  <a:lnTo>
                    <a:pt x="674" y="68281"/>
                  </a:lnTo>
                  <a:lnTo>
                    <a:pt x="5158" y="120966"/>
                  </a:lnTo>
                  <a:lnTo>
                    <a:pt x="10418" y="180821"/>
                  </a:lnTo>
                  <a:lnTo>
                    <a:pt x="7921" y="236589"/>
                  </a:lnTo>
                  <a:lnTo>
                    <a:pt x="6303" y="268722"/>
                  </a:lnTo>
                  <a:lnTo>
                    <a:pt x="11376" y="285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61193" y="450850"/>
              <a:ext cx="178858" cy="190501"/>
            </a:xfrm>
            <a:custGeom>
              <a:avLst/>
              <a:gdLst/>
              <a:ahLst/>
              <a:cxnLst/>
              <a:rect l="0" t="0" r="0" b="0"/>
              <a:pathLst>
                <a:path w="178858" h="190501">
                  <a:moveTo>
                    <a:pt x="89957" y="0"/>
                  </a:moveTo>
                  <a:lnTo>
                    <a:pt x="67881" y="51020"/>
                  </a:lnTo>
                  <a:lnTo>
                    <a:pt x="15457" y="112422"/>
                  </a:lnTo>
                  <a:lnTo>
                    <a:pt x="6752" y="122638"/>
                  </a:lnTo>
                  <a:lnTo>
                    <a:pt x="531" y="134233"/>
                  </a:lnTo>
                  <a:lnTo>
                    <a:pt x="0" y="139583"/>
                  </a:lnTo>
                  <a:lnTo>
                    <a:pt x="3175" y="149291"/>
                  </a:lnTo>
                  <a:lnTo>
                    <a:pt x="14933" y="156427"/>
                  </a:lnTo>
                  <a:lnTo>
                    <a:pt x="41387" y="162530"/>
                  </a:lnTo>
                  <a:lnTo>
                    <a:pt x="102436" y="170417"/>
                  </a:lnTo>
                  <a:lnTo>
                    <a:pt x="156731" y="178562"/>
                  </a:lnTo>
                  <a:lnTo>
                    <a:pt x="178857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27865" y="499829"/>
              <a:ext cx="139186" cy="153952"/>
            </a:xfrm>
            <a:custGeom>
              <a:avLst/>
              <a:gdLst/>
              <a:ahLst/>
              <a:cxnLst/>
              <a:rect l="0" t="0" r="0" b="0"/>
              <a:pathLst>
                <a:path w="139186" h="153952">
                  <a:moveTo>
                    <a:pt x="120135" y="8171"/>
                  </a:moveTo>
                  <a:lnTo>
                    <a:pt x="110022" y="1429"/>
                  </a:lnTo>
                  <a:lnTo>
                    <a:pt x="97531" y="0"/>
                  </a:lnTo>
                  <a:lnTo>
                    <a:pt x="69887" y="4832"/>
                  </a:lnTo>
                  <a:lnTo>
                    <a:pt x="50449" y="17295"/>
                  </a:lnTo>
                  <a:lnTo>
                    <a:pt x="25623" y="41174"/>
                  </a:lnTo>
                  <a:lnTo>
                    <a:pt x="11620" y="64203"/>
                  </a:lnTo>
                  <a:lnTo>
                    <a:pt x="3394" y="88900"/>
                  </a:lnTo>
                  <a:lnTo>
                    <a:pt x="0" y="130977"/>
                  </a:lnTo>
                  <a:lnTo>
                    <a:pt x="3477" y="144125"/>
                  </a:lnTo>
                  <a:lnTo>
                    <a:pt x="6380" y="149607"/>
                  </a:lnTo>
                  <a:lnTo>
                    <a:pt x="10431" y="152556"/>
                  </a:lnTo>
                  <a:lnTo>
                    <a:pt x="15249" y="153817"/>
                  </a:lnTo>
                  <a:lnTo>
                    <a:pt x="20578" y="153951"/>
                  </a:lnTo>
                  <a:lnTo>
                    <a:pt x="38190" y="147399"/>
                  </a:lnTo>
                  <a:lnTo>
                    <a:pt x="75738" y="115522"/>
                  </a:lnTo>
                  <a:lnTo>
                    <a:pt x="119580" y="54314"/>
                  </a:lnTo>
                  <a:lnTo>
                    <a:pt x="125533" y="44907"/>
                  </a:lnTo>
                  <a:lnTo>
                    <a:pt x="123475" y="47781"/>
                  </a:lnTo>
                  <a:lnTo>
                    <a:pt x="121124" y="68042"/>
                  </a:lnTo>
                  <a:lnTo>
                    <a:pt x="123799" y="93017"/>
                  </a:lnTo>
                  <a:lnTo>
                    <a:pt x="129054" y="106088"/>
                  </a:lnTo>
                  <a:lnTo>
                    <a:pt x="139185" y="1224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43250" y="501650"/>
              <a:ext cx="101601" cy="116483"/>
            </a:xfrm>
            <a:custGeom>
              <a:avLst/>
              <a:gdLst/>
              <a:ahLst/>
              <a:cxnLst/>
              <a:rect l="0" t="0" r="0" b="0"/>
              <a:pathLst>
                <a:path w="101601" h="116483">
                  <a:moveTo>
                    <a:pt x="0" y="50800"/>
                  </a:moveTo>
                  <a:lnTo>
                    <a:pt x="16593" y="83293"/>
                  </a:lnTo>
                  <a:lnTo>
                    <a:pt x="30843" y="114398"/>
                  </a:lnTo>
                  <a:lnTo>
                    <a:pt x="32556" y="116482"/>
                  </a:lnTo>
                  <a:lnTo>
                    <a:pt x="32993" y="115755"/>
                  </a:lnTo>
                  <a:lnTo>
                    <a:pt x="26743" y="61272"/>
                  </a:lnTo>
                  <a:lnTo>
                    <a:pt x="31364" y="39321"/>
                  </a:lnTo>
                  <a:lnTo>
                    <a:pt x="37693" y="25943"/>
                  </a:lnTo>
                  <a:lnTo>
                    <a:pt x="48973" y="14823"/>
                  </a:lnTo>
                  <a:lnTo>
                    <a:pt x="55932" y="9882"/>
                  </a:lnTo>
                  <a:lnTo>
                    <a:pt x="73072" y="4392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278657" y="520700"/>
              <a:ext cx="205948" cy="211402"/>
            </a:xfrm>
            <a:custGeom>
              <a:avLst/>
              <a:gdLst/>
              <a:ahLst/>
              <a:cxnLst/>
              <a:rect l="0" t="0" r="0" b="0"/>
              <a:pathLst>
                <a:path w="205948" h="211402">
                  <a:moveTo>
                    <a:pt x="16993" y="0"/>
                  </a:moveTo>
                  <a:lnTo>
                    <a:pt x="11218" y="14503"/>
                  </a:lnTo>
                  <a:lnTo>
                    <a:pt x="4784" y="23144"/>
                  </a:lnTo>
                  <a:lnTo>
                    <a:pt x="983" y="35451"/>
                  </a:lnTo>
                  <a:lnTo>
                    <a:pt x="0" y="49623"/>
                  </a:lnTo>
                  <a:lnTo>
                    <a:pt x="1914" y="62977"/>
                  </a:lnTo>
                  <a:lnTo>
                    <a:pt x="5530" y="68090"/>
                  </a:lnTo>
                  <a:lnTo>
                    <a:pt x="17072" y="75653"/>
                  </a:lnTo>
                  <a:lnTo>
                    <a:pt x="23396" y="76541"/>
                  </a:lnTo>
                  <a:lnTo>
                    <a:pt x="36066" y="73764"/>
                  </a:lnTo>
                  <a:lnTo>
                    <a:pt x="79612" y="52517"/>
                  </a:lnTo>
                  <a:lnTo>
                    <a:pt x="128782" y="8718"/>
                  </a:lnTo>
                  <a:lnTo>
                    <a:pt x="133147" y="7223"/>
                  </a:lnTo>
                  <a:lnTo>
                    <a:pt x="137468" y="7638"/>
                  </a:lnTo>
                  <a:lnTo>
                    <a:pt x="141759" y="9325"/>
                  </a:lnTo>
                  <a:lnTo>
                    <a:pt x="148410" y="16844"/>
                  </a:lnTo>
                  <a:lnTo>
                    <a:pt x="183032" y="76893"/>
                  </a:lnTo>
                  <a:lnTo>
                    <a:pt x="202274" y="117732"/>
                  </a:lnTo>
                  <a:lnTo>
                    <a:pt x="205947" y="142206"/>
                  </a:lnTo>
                  <a:lnTo>
                    <a:pt x="203664" y="163961"/>
                  </a:lnTo>
                  <a:lnTo>
                    <a:pt x="195148" y="183813"/>
                  </a:lnTo>
                  <a:lnTo>
                    <a:pt x="180317" y="199729"/>
                  </a:lnTo>
                  <a:lnTo>
                    <a:pt x="162517" y="210011"/>
                  </a:lnTo>
                  <a:lnTo>
                    <a:pt x="150109" y="211401"/>
                  </a:lnTo>
                  <a:lnTo>
                    <a:pt x="138245" y="208962"/>
                  </a:lnTo>
                  <a:lnTo>
                    <a:pt x="128268" y="203174"/>
                  </a:lnTo>
                  <a:lnTo>
                    <a:pt x="121011" y="192135"/>
                  </a:lnTo>
                  <a:lnTo>
                    <a:pt x="112243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30600" y="492679"/>
              <a:ext cx="102876" cy="98027"/>
            </a:xfrm>
            <a:custGeom>
              <a:avLst/>
              <a:gdLst/>
              <a:ahLst/>
              <a:cxnLst/>
              <a:rect l="0" t="0" r="0" b="0"/>
              <a:pathLst>
                <a:path w="102876" h="98027">
                  <a:moveTo>
                    <a:pt x="50800" y="2621"/>
                  </a:moveTo>
                  <a:lnTo>
                    <a:pt x="41366" y="13466"/>
                  </a:lnTo>
                  <a:lnTo>
                    <a:pt x="8086" y="72549"/>
                  </a:lnTo>
                  <a:lnTo>
                    <a:pt x="5391" y="78873"/>
                  </a:lnTo>
                  <a:lnTo>
                    <a:pt x="5005" y="84500"/>
                  </a:lnTo>
                  <a:lnTo>
                    <a:pt x="8339" y="94515"/>
                  </a:lnTo>
                  <a:lnTo>
                    <a:pt x="11909" y="97045"/>
                  </a:lnTo>
                  <a:lnTo>
                    <a:pt x="16406" y="98026"/>
                  </a:lnTo>
                  <a:lnTo>
                    <a:pt x="32848" y="96035"/>
                  </a:lnTo>
                  <a:lnTo>
                    <a:pt x="44233" y="92116"/>
                  </a:lnTo>
                  <a:lnTo>
                    <a:pt x="76064" y="65908"/>
                  </a:lnTo>
                  <a:lnTo>
                    <a:pt x="93106" y="45775"/>
                  </a:lnTo>
                  <a:lnTo>
                    <a:pt x="102454" y="27637"/>
                  </a:lnTo>
                  <a:lnTo>
                    <a:pt x="102875" y="21415"/>
                  </a:lnTo>
                  <a:lnTo>
                    <a:pt x="99580" y="8857"/>
                  </a:lnTo>
                  <a:lnTo>
                    <a:pt x="95314" y="4662"/>
                  </a:lnTo>
                  <a:lnTo>
                    <a:pt x="83049" y="0"/>
                  </a:lnTo>
                  <a:lnTo>
                    <a:pt x="47815" y="2077"/>
                  </a:lnTo>
                  <a:lnTo>
                    <a:pt x="22948" y="8026"/>
                  </a:lnTo>
                  <a:lnTo>
                    <a:pt x="0" y="216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65550" y="33020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5958" y="53342"/>
                  </a:lnTo>
                  <a:lnTo>
                    <a:pt x="6298" y="109121"/>
                  </a:lnTo>
                  <a:lnTo>
                    <a:pt x="6343" y="168233"/>
                  </a:lnTo>
                  <a:lnTo>
                    <a:pt x="10714" y="228157"/>
                  </a:lnTo>
                  <a:lnTo>
                    <a:pt x="12817" y="249557"/>
                  </a:lnTo>
                  <a:lnTo>
                    <a:pt x="14189" y="253155"/>
                  </a:lnTo>
                  <a:lnTo>
                    <a:pt x="19050" y="260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02050" y="488950"/>
              <a:ext cx="260620" cy="52542"/>
            </a:xfrm>
            <a:custGeom>
              <a:avLst/>
              <a:gdLst/>
              <a:ahLst/>
              <a:cxnLst/>
              <a:rect l="0" t="0" r="0" b="0"/>
              <a:pathLst>
                <a:path w="260620" h="52542">
                  <a:moveTo>
                    <a:pt x="0" y="0"/>
                  </a:moveTo>
                  <a:lnTo>
                    <a:pt x="10845" y="14503"/>
                  </a:lnTo>
                  <a:lnTo>
                    <a:pt x="42063" y="35942"/>
                  </a:lnTo>
                  <a:lnTo>
                    <a:pt x="97921" y="52541"/>
                  </a:lnTo>
                  <a:lnTo>
                    <a:pt x="154076" y="51517"/>
                  </a:lnTo>
                  <a:lnTo>
                    <a:pt x="189115" y="47250"/>
                  </a:lnTo>
                  <a:lnTo>
                    <a:pt x="243234" y="28460"/>
                  </a:lnTo>
                  <a:lnTo>
                    <a:pt x="260619" y="181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60700" y="736032"/>
              <a:ext cx="260351" cy="375219"/>
            </a:xfrm>
            <a:custGeom>
              <a:avLst/>
              <a:gdLst/>
              <a:ahLst/>
              <a:cxnLst/>
              <a:rect l="0" t="0" r="0" b="0"/>
              <a:pathLst>
                <a:path w="260351" h="375219">
                  <a:moveTo>
                    <a:pt x="0" y="375218"/>
                  </a:moveTo>
                  <a:lnTo>
                    <a:pt x="22076" y="324198"/>
                  </a:lnTo>
                  <a:lnTo>
                    <a:pt x="59290" y="265159"/>
                  </a:lnTo>
                  <a:lnTo>
                    <a:pt x="96505" y="203583"/>
                  </a:lnTo>
                  <a:lnTo>
                    <a:pt x="141060" y="144564"/>
                  </a:lnTo>
                  <a:lnTo>
                    <a:pt x="177915" y="90922"/>
                  </a:lnTo>
                  <a:lnTo>
                    <a:pt x="226224" y="31612"/>
                  </a:lnTo>
                  <a:lnTo>
                    <a:pt x="251861" y="2994"/>
                  </a:lnTo>
                  <a:lnTo>
                    <a:pt x="254690" y="774"/>
                  </a:lnTo>
                  <a:lnTo>
                    <a:pt x="256577" y="0"/>
                  </a:lnTo>
                  <a:lnTo>
                    <a:pt x="260350" y="5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63900" y="447993"/>
            <a:ext cx="838201" cy="415608"/>
            <a:chOff x="3263900" y="447993"/>
            <a:chExt cx="838201" cy="415608"/>
          </a:xfrm>
        </p:grpSpPr>
        <p:sp>
          <p:nvSpPr>
            <p:cNvPr id="23" name="Freeform 22"/>
            <p:cNvSpPr/>
            <p:nvPr/>
          </p:nvSpPr>
          <p:spPr>
            <a:xfrm>
              <a:off x="3913575" y="447993"/>
              <a:ext cx="188526" cy="174159"/>
            </a:xfrm>
            <a:custGeom>
              <a:avLst/>
              <a:gdLst/>
              <a:ahLst/>
              <a:cxnLst/>
              <a:rect l="0" t="0" r="0" b="0"/>
              <a:pathLst>
                <a:path w="188526" h="174159">
                  <a:moveTo>
                    <a:pt x="23425" y="91757"/>
                  </a:moveTo>
                  <a:lnTo>
                    <a:pt x="86679" y="72658"/>
                  </a:lnTo>
                  <a:lnTo>
                    <a:pt x="144068" y="45817"/>
                  </a:lnTo>
                  <a:lnTo>
                    <a:pt x="155361" y="37472"/>
                  </a:lnTo>
                  <a:lnTo>
                    <a:pt x="162732" y="26708"/>
                  </a:lnTo>
                  <a:lnTo>
                    <a:pt x="163568" y="20875"/>
                  </a:lnTo>
                  <a:lnTo>
                    <a:pt x="160735" y="8748"/>
                  </a:lnTo>
                  <a:lnTo>
                    <a:pt x="156593" y="4668"/>
                  </a:lnTo>
                  <a:lnTo>
                    <a:pt x="144464" y="134"/>
                  </a:lnTo>
                  <a:lnTo>
                    <a:pt x="131548" y="0"/>
                  </a:lnTo>
                  <a:lnTo>
                    <a:pt x="106009" y="5664"/>
                  </a:lnTo>
                  <a:lnTo>
                    <a:pt x="57058" y="29773"/>
                  </a:lnTo>
                  <a:lnTo>
                    <a:pt x="16814" y="61350"/>
                  </a:lnTo>
                  <a:lnTo>
                    <a:pt x="4689" y="79455"/>
                  </a:lnTo>
                  <a:lnTo>
                    <a:pt x="0" y="101596"/>
                  </a:lnTo>
                  <a:lnTo>
                    <a:pt x="2665" y="115885"/>
                  </a:lnTo>
                  <a:lnTo>
                    <a:pt x="12100" y="133949"/>
                  </a:lnTo>
                  <a:lnTo>
                    <a:pt x="25714" y="148238"/>
                  </a:lnTo>
                  <a:lnTo>
                    <a:pt x="52648" y="165708"/>
                  </a:lnTo>
                  <a:lnTo>
                    <a:pt x="80218" y="171759"/>
                  </a:lnTo>
                  <a:lnTo>
                    <a:pt x="141814" y="174158"/>
                  </a:lnTo>
                  <a:lnTo>
                    <a:pt x="172033" y="172396"/>
                  </a:lnTo>
                  <a:lnTo>
                    <a:pt x="188525" y="167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63900" y="857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921746" y="984250"/>
            <a:ext cx="4028455" cy="1088755"/>
            <a:chOff x="3921746" y="984250"/>
            <a:chExt cx="4028455" cy="1088755"/>
          </a:xfrm>
        </p:grpSpPr>
        <p:sp>
          <p:nvSpPr>
            <p:cNvPr id="26" name="Freeform 25"/>
            <p:cNvSpPr/>
            <p:nvPr/>
          </p:nvSpPr>
          <p:spPr>
            <a:xfrm>
              <a:off x="3921746" y="984250"/>
              <a:ext cx="174005" cy="317501"/>
            </a:xfrm>
            <a:custGeom>
              <a:avLst/>
              <a:gdLst/>
              <a:ahLst/>
              <a:cxnLst/>
              <a:rect l="0" t="0" r="0" b="0"/>
              <a:pathLst>
                <a:path w="174005" h="317501">
                  <a:moveTo>
                    <a:pt x="174004" y="0"/>
                  </a:moveTo>
                  <a:lnTo>
                    <a:pt x="116268" y="50829"/>
                  </a:lnTo>
                  <a:lnTo>
                    <a:pt x="99512" y="65390"/>
                  </a:lnTo>
                  <a:lnTo>
                    <a:pt x="41131" y="127902"/>
                  </a:lnTo>
                  <a:lnTo>
                    <a:pt x="8143" y="189363"/>
                  </a:lnTo>
                  <a:lnTo>
                    <a:pt x="0" y="220039"/>
                  </a:lnTo>
                  <a:lnTo>
                    <a:pt x="948" y="233968"/>
                  </a:lnTo>
                  <a:lnTo>
                    <a:pt x="5603" y="245332"/>
                  </a:lnTo>
                  <a:lnTo>
                    <a:pt x="24828" y="272875"/>
                  </a:lnTo>
                  <a:lnTo>
                    <a:pt x="55623" y="299660"/>
                  </a:lnTo>
                  <a:lnTo>
                    <a:pt x="97804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99373" y="1131667"/>
              <a:ext cx="180528" cy="100234"/>
            </a:xfrm>
            <a:custGeom>
              <a:avLst/>
              <a:gdLst/>
              <a:ahLst/>
              <a:cxnLst/>
              <a:rect l="0" t="0" r="0" b="0"/>
              <a:pathLst>
                <a:path w="180528" h="100234">
                  <a:moveTo>
                    <a:pt x="15427" y="24033"/>
                  </a:moveTo>
                  <a:lnTo>
                    <a:pt x="4443" y="64510"/>
                  </a:lnTo>
                  <a:lnTo>
                    <a:pt x="0" y="95477"/>
                  </a:lnTo>
                  <a:lnTo>
                    <a:pt x="1615" y="94945"/>
                  </a:lnTo>
                  <a:lnTo>
                    <a:pt x="4102" y="92475"/>
                  </a:lnTo>
                  <a:lnTo>
                    <a:pt x="25392" y="56034"/>
                  </a:lnTo>
                  <a:lnTo>
                    <a:pt x="68895" y="16333"/>
                  </a:lnTo>
                  <a:lnTo>
                    <a:pt x="98329" y="3246"/>
                  </a:lnTo>
                  <a:lnTo>
                    <a:pt x="120502" y="0"/>
                  </a:lnTo>
                  <a:lnTo>
                    <a:pt x="126399" y="1661"/>
                  </a:lnTo>
                  <a:lnTo>
                    <a:pt x="131037" y="4885"/>
                  </a:lnTo>
                  <a:lnTo>
                    <a:pt x="138070" y="14112"/>
                  </a:lnTo>
                  <a:lnTo>
                    <a:pt x="143548" y="25268"/>
                  </a:lnTo>
                  <a:lnTo>
                    <a:pt x="157479" y="87304"/>
                  </a:lnTo>
                  <a:lnTo>
                    <a:pt x="160929" y="91613"/>
                  </a:lnTo>
                  <a:lnTo>
                    <a:pt x="180527" y="1002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351379" y="1126431"/>
              <a:ext cx="103782" cy="100874"/>
            </a:xfrm>
            <a:custGeom>
              <a:avLst/>
              <a:gdLst/>
              <a:ahLst/>
              <a:cxnLst/>
              <a:rect l="0" t="0" r="0" b="0"/>
              <a:pathLst>
                <a:path w="103782" h="100874">
                  <a:moveTo>
                    <a:pt x="49171" y="3869"/>
                  </a:moveTo>
                  <a:lnTo>
                    <a:pt x="34668" y="9644"/>
                  </a:lnTo>
                  <a:lnTo>
                    <a:pt x="21747" y="20475"/>
                  </a:lnTo>
                  <a:lnTo>
                    <a:pt x="9687" y="36776"/>
                  </a:lnTo>
                  <a:lnTo>
                    <a:pt x="2038" y="55717"/>
                  </a:lnTo>
                  <a:lnTo>
                    <a:pt x="0" y="70892"/>
                  </a:lnTo>
                  <a:lnTo>
                    <a:pt x="2858" y="83281"/>
                  </a:lnTo>
                  <a:lnTo>
                    <a:pt x="5596" y="88561"/>
                  </a:lnTo>
                  <a:lnTo>
                    <a:pt x="14282" y="96308"/>
                  </a:lnTo>
                  <a:lnTo>
                    <a:pt x="19562" y="99362"/>
                  </a:lnTo>
                  <a:lnTo>
                    <a:pt x="31072" y="100873"/>
                  </a:lnTo>
                  <a:lnTo>
                    <a:pt x="43244" y="98487"/>
                  </a:lnTo>
                  <a:lnTo>
                    <a:pt x="61291" y="89211"/>
                  </a:lnTo>
                  <a:lnTo>
                    <a:pt x="97749" y="56729"/>
                  </a:lnTo>
                  <a:lnTo>
                    <a:pt x="102512" y="44531"/>
                  </a:lnTo>
                  <a:lnTo>
                    <a:pt x="103781" y="37327"/>
                  </a:lnTo>
                  <a:lnTo>
                    <a:pt x="101429" y="25560"/>
                  </a:lnTo>
                  <a:lnTo>
                    <a:pt x="94975" y="15626"/>
                  </a:lnTo>
                  <a:lnTo>
                    <a:pt x="85051" y="6507"/>
                  </a:lnTo>
                  <a:lnTo>
                    <a:pt x="71703" y="1514"/>
                  </a:lnTo>
                  <a:lnTo>
                    <a:pt x="58479" y="0"/>
                  </a:lnTo>
                  <a:lnTo>
                    <a:pt x="42821" y="38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12660" y="1123515"/>
              <a:ext cx="202241" cy="95686"/>
            </a:xfrm>
            <a:custGeom>
              <a:avLst/>
              <a:gdLst/>
              <a:ahLst/>
              <a:cxnLst/>
              <a:rect l="0" t="0" r="0" b="0"/>
              <a:pathLst>
                <a:path w="202241" h="95686">
                  <a:moveTo>
                    <a:pt x="11740" y="13135"/>
                  </a:moveTo>
                  <a:lnTo>
                    <a:pt x="9859" y="38883"/>
                  </a:lnTo>
                  <a:lnTo>
                    <a:pt x="2280" y="88473"/>
                  </a:lnTo>
                  <a:lnTo>
                    <a:pt x="1200" y="90171"/>
                  </a:lnTo>
                  <a:lnTo>
                    <a:pt x="480" y="88481"/>
                  </a:lnTo>
                  <a:lnTo>
                    <a:pt x="0" y="84533"/>
                  </a:lnTo>
                  <a:lnTo>
                    <a:pt x="3230" y="74501"/>
                  </a:lnTo>
                  <a:lnTo>
                    <a:pt x="24808" y="40229"/>
                  </a:lnTo>
                  <a:lnTo>
                    <a:pt x="33776" y="31527"/>
                  </a:lnTo>
                  <a:lnTo>
                    <a:pt x="44817" y="25307"/>
                  </a:lnTo>
                  <a:lnTo>
                    <a:pt x="50725" y="24778"/>
                  </a:lnTo>
                  <a:lnTo>
                    <a:pt x="62933" y="27952"/>
                  </a:lnTo>
                  <a:lnTo>
                    <a:pt x="67035" y="32185"/>
                  </a:lnTo>
                  <a:lnTo>
                    <a:pt x="83758" y="86315"/>
                  </a:lnTo>
                  <a:lnTo>
                    <a:pt x="85858" y="88733"/>
                  </a:lnTo>
                  <a:lnTo>
                    <a:pt x="87963" y="87522"/>
                  </a:lnTo>
                  <a:lnTo>
                    <a:pt x="94297" y="72335"/>
                  </a:lnTo>
                  <a:lnTo>
                    <a:pt x="106129" y="45290"/>
                  </a:lnTo>
                  <a:lnTo>
                    <a:pt x="143006" y="2672"/>
                  </a:lnTo>
                  <a:lnTo>
                    <a:pt x="147934" y="515"/>
                  </a:lnTo>
                  <a:lnTo>
                    <a:pt x="159054" y="0"/>
                  </a:lnTo>
                  <a:lnTo>
                    <a:pt x="163571" y="2262"/>
                  </a:lnTo>
                  <a:lnTo>
                    <a:pt x="170473" y="10419"/>
                  </a:lnTo>
                  <a:lnTo>
                    <a:pt x="178324" y="30283"/>
                  </a:lnTo>
                  <a:lnTo>
                    <a:pt x="186134" y="75585"/>
                  </a:lnTo>
                  <a:lnTo>
                    <a:pt x="191789" y="85106"/>
                  </a:lnTo>
                  <a:lnTo>
                    <a:pt x="202240" y="956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78400" y="1137245"/>
              <a:ext cx="107951" cy="98958"/>
            </a:xfrm>
            <a:custGeom>
              <a:avLst/>
              <a:gdLst/>
              <a:ahLst/>
              <a:cxnLst/>
              <a:rect l="0" t="0" r="0" b="0"/>
              <a:pathLst>
                <a:path w="107951" h="98958">
                  <a:moveTo>
                    <a:pt x="0" y="31155"/>
                  </a:moveTo>
                  <a:lnTo>
                    <a:pt x="10113" y="34526"/>
                  </a:lnTo>
                  <a:lnTo>
                    <a:pt x="20723" y="34299"/>
                  </a:lnTo>
                  <a:lnTo>
                    <a:pt x="32493" y="31141"/>
                  </a:lnTo>
                  <a:lnTo>
                    <a:pt x="55415" y="17616"/>
                  </a:lnTo>
                  <a:lnTo>
                    <a:pt x="60227" y="13662"/>
                  </a:lnTo>
                  <a:lnTo>
                    <a:pt x="62023" y="9616"/>
                  </a:lnTo>
                  <a:lnTo>
                    <a:pt x="61810" y="5506"/>
                  </a:lnTo>
                  <a:lnTo>
                    <a:pt x="60257" y="1356"/>
                  </a:lnTo>
                  <a:lnTo>
                    <a:pt x="57105" y="0"/>
                  </a:lnTo>
                  <a:lnTo>
                    <a:pt x="47958" y="2256"/>
                  </a:lnTo>
                  <a:lnTo>
                    <a:pt x="34279" y="11460"/>
                  </a:lnTo>
                  <a:lnTo>
                    <a:pt x="8503" y="40985"/>
                  </a:lnTo>
                  <a:lnTo>
                    <a:pt x="3779" y="53633"/>
                  </a:lnTo>
                  <a:lnTo>
                    <a:pt x="2519" y="60957"/>
                  </a:lnTo>
                  <a:lnTo>
                    <a:pt x="4883" y="74739"/>
                  </a:lnTo>
                  <a:lnTo>
                    <a:pt x="7488" y="81378"/>
                  </a:lnTo>
                  <a:lnTo>
                    <a:pt x="12048" y="86509"/>
                  </a:lnTo>
                  <a:lnTo>
                    <a:pt x="24640" y="94092"/>
                  </a:lnTo>
                  <a:lnTo>
                    <a:pt x="47596" y="98957"/>
                  </a:lnTo>
                  <a:lnTo>
                    <a:pt x="68900" y="97027"/>
                  </a:lnTo>
                  <a:lnTo>
                    <a:pt x="107950" y="819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62812" y="1148224"/>
              <a:ext cx="196589" cy="77327"/>
            </a:xfrm>
            <a:custGeom>
              <a:avLst/>
              <a:gdLst/>
              <a:ahLst/>
              <a:cxnLst/>
              <a:rect l="0" t="0" r="0" b="0"/>
              <a:pathLst>
                <a:path w="196589" h="77327">
                  <a:moveTo>
                    <a:pt x="6088" y="1126"/>
                  </a:moveTo>
                  <a:lnTo>
                    <a:pt x="1062" y="23730"/>
                  </a:lnTo>
                  <a:lnTo>
                    <a:pt x="0" y="54745"/>
                  </a:lnTo>
                  <a:lnTo>
                    <a:pt x="1324" y="58038"/>
                  </a:lnTo>
                  <a:lnTo>
                    <a:pt x="3617" y="58118"/>
                  </a:lnTo>
                  <a:lnTo>
                    <a:pt x="9929" y="52561"/>
                  </a:lnTo>
                  <a:lnTo>
                    <a:pt x="29598" y="29144"/>
                  </a:lnTo>
                  <a:lnTo>
                    <a:pt x="45510" y="19462"/>
                  </a:lnTo>
                  <a:lnTo>
                    <a:pt x="50008" y="20406"/>
                  </a:lnTo>
                  <a:lnTo>
                    <a:pt x="53712" y="23857"/>
                  </a:lnTo>
                  <a:lnTo>
                    <a:pt x="56888" y="28980"/>
                  </a:lnTo>
                  <a:lnTo>
                    <a:pt x="61356" y="49674"/>
                  </a:lnTo>
                  <a:lnTo>
                    <a:pt x="63395" y="52541"/>
                  </a:lnTo>
                  <a:lnTo>
                    <a:pt x="66165" y="52336"/>
                  </a:lnTo>
                  <a:lnTo>
                    <a:pt x="125033" y="6585"/>
                  </a:lnTo>
                  <a:lnTo>
                    <a:pt x="138681" y="495"/>
                  </a:lnTo>
                  <a:lnTo>
                    <a:pt x="144578" y="0"/>
                  </a:lnTo>
                  <a:lnTo>
                    <a:pt x="154892" y="3212"/>
                  </a:lnTo>
                  <a:lnTo>
                    <a:pt x="162299" y="11226"/>
                  </a:lnTo>
                  <a:lnTo>
                    <a:pt x="175087" y="40425"/>
                  </a:lnTo>
                  <a:lnTo>
                    <a:pt x="182378" y="61375"/>
                  </a:lnTo>
                  <a:lnTo>
                    <a:pt x="196588" y="773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82073" y="1003300"/>
              <a:ext cx="139471" cy="213283"/>
            </a:xfrm>
            <a:custGeom>
              <a:avLst/>
              <a:gdLst/>
              <a:ahLst/>
              <a:cxnLst/>
              <a:rect l="0" t="0" r="0" b="0"/>
              <a:pathLst>
                <a:path w="139471" h="213283">
                  <a:moveTo>
                    <a:pt x="15427" y="0"/>
                  </a:moveTo>
                  <a:lnTo>
                    <a:pt x="13546" y="57418"/>
                  </a:lnTo>
                  <a:lnTo>
                    <a:pt x="4443" y="113000"/>
                  </a:lnTo>
                  <a:lnTo>
                    <a:pt x="0" y="150687"/>
                  </a:lnTo>
                  <a:lnTo>
                    <a:pt x="4102" y="161281"/>
                  </a:lnTo>
                  <a:lnTo>
                    <a:pt x="7877" y="163260"/>
                  </a:lnTo>
                  <a:lnTo>
                    <a:pt x="12511" y="163168"/>
                  </a:lnTo>
                  <a:lnTo>
                    <a:pt x="47479" y="150349"/>
                  </a:lnTo>
                  <a:lnTo>
                    <a:pt x="72636" y="138433"/>
                  </a:lnTo>
                  <a:lnTo>
                    <a:pt x="95016" y="134856"/>
                  </a:lnTo>
                  <a:lnTo>
                    <a:pt x="116150" y="137167"/>
                  </a:lnTo>
                  <a:lnTo>
                    <a:pt x="127456" y="142337"/>
                  </a:lnTo>
                  <a:lnTo>
                    <a:pt x="132446" y="145691"/>
                  </a:lnTo>
                  <a:lnTo>
                    <a:pt x="135773" y="150750"/>
                  </a:lnTo>
                  <a:lnTo>
                    <a:pt x="139470" y="163896"/>
                  </a:lnTo>
                  <a:lnTo>
                    <a:pt x="137350" y="177265"/>
                  </a:lnTo>
                  <a:lnTo>
                    <a:pt x="134809" y="183793"/>
                  </a:lnTo>
                  <a:lnTo>
                    <a:pt x="124460" y="194810"/>
                  </a:lnTo>
                  <a:lnTo>
                    <a:pt x="102766" y="207064"/>
                  </a:lnTo>
                  <a:lnTo>
                    <a:pt x="76583" y="213282"/>
                  </a:lnTo>
                  <a:lnTo>
                    <a:pt x="50245" y="213243"/>
                  </a:lnTo>
                  <a:lnTo>
                    <a:pt x="22383" y="206908"/>
                  </a:lnTo>
                  <a:lnTo>
                    <a:pt x="13109" y="201085"/>
                  </a:lnTo>
                  <a:lnTo>
                    <a:pt x="2727" y="190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52879" y="1118634"/>
              <a:ext cx="168472" cy="83854"/>
            </a:xfrm>
            <a:custGeom>
              <a:avLst/>
              <a:gdLst/>
              <a:ahLst/>
              <a:cxnLst/>
              <a:rect l="0" t="0" r="0" b="0"/>
              <a:pathLst>
                <a:path w="168472" h="83854">
                  <a:moveTo>
                    <a:pt x="3371" y="37066"/>
                  </a:moveTo>
                  <a:lnTo>
                    <a:pt x="0" y="47179"/>
                  </a:lnTo>
                  <a:lnTo>
                    <a:pt x="227" y="57788"/>
                  </a:lnTo>
                  <a:lnTo>
                    <a:pt x="6121" y="81846"/>
                  </a:lnTo>
                  <a:lnTo>
                    <a:pt x="8732" y="83853"/>
                  </a:lnTo>
                  <a:lnTo>
                    <a:pt x="11884" y="83074"/>
                  </a:lnTo>
                  <a:lnTo>
                    <a:pt x="15396" y="80438"/>
                  </a:lnTo>
                  <a:lnTo>
                    <a:pt x="21180" y="69983"/>
                  </a:lnTo>
                  <a:lnTo>
                    <a:pt x="36893" y="32700"/>
                  </a:lnTo>
                  <a:lnTo>
                    <a:pt x="50228" y="18604"/>
                  </a:lnTo>
                  <a:lnTo>
                    <a:pt x="67584" y="7372"/>
                  </a:lnTo>
                  <a:lnTo>
                    <a:pt x="81299" y="2702"/>
                  </a:lnTo>
                  <a:lnTo>
                    <a:pt x="134292" y="0"/>
                  </a:lnTo>
                  <a:lnTo>
                    <a:pt x="168471" y="531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15726" y="1130300"/>
              <a:ext cx="202475" cy="70323"/>
            </a:xfrm>
            <a:custGeom>
              <a:avLst/>
              <a:gdLst/>
              <a:ahLst/>
              <a:cxnLst/>
              <a:rect l="0" t="0" r="0" b="0"/>
              <a:pathLst>
                <a:path w="202475" h="70323">
                  <a:moveTo>
                    <a:pt x="88174" y="0"/>
                  </a:moveTo>
                  <a:lnTo>
                    <a:pt x="74690" y="0"/>
                  </a:lnTo>
                  <a:lnTo>
                    <a:pt x="56191" y="6742"/>
                  </a:lnTo>
                  <a:lnTo>
                    <a:pt x="18480" y="38198"/>
                  </a:lnTo>
                  <a:lnTo>
                    <a:pt x="1422" y="55053"/>
                  </a:lnTo>
                  <a:lnTo>
                    <a:pt x="0" y="59280"/>
                  </a:lnTo>
                  <a:lnTo>
                    <a:pt x="463" y="63509"/>
                  </a:lnTo>
                  <a:lnTo>
                    <a:pt x="2184" y="67739"/>
                  </a:lnTo>
                  <a:lnTo>
                    <a:pt x="5447" y="69854"/>
                  </a:lnTo>
                  <a:lnTo>
                    <a:pt x="14718" y="70322"/>
                  </a:lnTo>
                  <a:lnTo>
                    <a:pt x="24012" y="66297"/>
                  </a:lnTo>
                  <a:lnTo>
                    <a:pt x="73085" y="27455"/>
                  </a:lnTo>
                  <a:lnTo>
                    <a:pt x="85976" y="11427"/>
                  </a:lnTo>
                  <a:lnTo>
                    <a:pt x="88826" y="10441"/>
                  </a:lnTo>
                  <a:lnTo>
                    <a:pt x="90725" y="12605"/>
                  </a:lnTo>
                  <a:lnTo>
                    <a:pt x="97144" y="32985"/>
                  </a:lnTo>
                  <a:lnTo>
                    <a:pt x="100504" y="37513"/>
                  </a:lnTo>
                  <a:lnTo>
                    <a:pt x="109882" y="44424"/>
                  </a:lnTo>
                  <a:lnTo>
                    <a:pt x="114640" y="45138"/>
                  </a:lnTo>
                  <a:lnTo>
                    <a:pt x="119224" y="44203"/>
                  </a:lnTo>
                  <a:lnTo>
                    <a:pt x="132417" y="36145"/>
                  </a:lnTo>
                  <a:lnTo>
                    <a:pt x="159887" y="14410"/>
                  </a:lnTo>
                  <a:lnTo>
                    <a:pt x="175745" y="4975"/>
                  </a:lnTo>
                  <a:lnTo>
                    <a:pt x="180421" y="1200"/>
                  </a:lnTo>
                  <a:lnTo>
                    <a:pt x="184950" y="94"/>
                  </a:lnTo>
                  <a:lnTo>
                    <a:pt x="189380" y="769"/>
                  </a:lnTo>
                  <a:lnTo>
                    <a:pt x="193745" y="2629"/>
                  </a:lnTo>
                  <a:lnTo>
                    <a:pt x="195949" y="5986"/>
                  </a:lnTo>
                  <a:lnTo>
                    <a:pt x="202474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30900" y="1138357"/>
              <a:ext cx="114301" cy="87194"/>
            </a:xfrm>
            <a:custGeom>
              <a:avLst/>
              <a:gdLst/>
              <a:ahLst/>
              <a:cxnLst/>
              <a:rect l="0" t="0" r="0" b="0"/>
              <a:pathLst>
                <a:path w="114301" h="87194">
                  <a:moveTo>
                    <a:pt x="0" y="55443"/>
                  </a:moveTo>
                  <a:lnTo>
                    <a:pt x="12209" y="28928"/>
                  </a:lnTo>
                  <a:lnTo>
                    <a:pt x="23765" y="14034"/>
                  </a:lnTo>
                  <a:lnTo>
                    <a:pt x="39497" y="4054"/>
                  </a:lnTo>
                  <a:lnTo>
                    <a:pt x="60935" y="0"/>
                  </a:lnTo>
                  <a:lnTo>
                    <a:pt x="73178" y="2815"/>
                  </a:lnTo>
                  <a:lnTo>
                    <a:pt x="78419" y="5541"/>
                  </a:lnTo>
                  <a:lnTo>
                    <a:pt x="81913" y="10180"/>
                  </a:lnTo>
                  <a:lnTo>
                    <a:pt x="100255" y="72445"/>
                  </a:lnTo>
                  <a:lnTo>
                    <a:pt x="114300" y="871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121400" y="1153098"/>
              <a:ext cx="83213" cy="72453"/>
            </a:xfrm>
            <a:custGeom>
              <a:avLst/>
              <a:gdLst/>
              <a:ahLst/>
              <a:cxnLst/>
              <a:rect l="0" t="0" r="0" b="0"/>
              <a:pathLst>
                <a:path w="83213" h="72453">
                  <a:moveTo>
                    <a:pt x="0" y="21652"/>
                  </a:moveTo>
                  <a:lnTo>
                    <a:pt x="51461" y="14744"/>
                  </a:lnTo>
                  <a:lnTo>
                    <a:pt x="81426" y="6725"/>
                  </a:lnTo>
                  <a:lnTo>
                    <a:pt x="83212" y="4645"/>
                  </a:lnTo>
                  <a:lnTo>
                    <a:pt x="81580" y="2553"/>
                  </a:lnTo>
                  <a:lnTo>
                    <a:pt x="77670" y="453"/>
                  </a:lnTo>
                  <a:lnTo>
                    <a:pt x="65799" y="0"/>
                  </a:lnTo>
                  <a:lnTo>
                    <a:pt x="52527" y="2857"/>
                  </a:lnTo>
                  <a:lnTo>
                    <a:pt x="9499" y="26943"/>
                  </a:lnTo>
                  <a:lnTo>
                    <a:pt x="7038" y="31529"/>
                  </a:lnTo>
                  <a:lnTo>
                    <a:pt x="6186" y="42270"/>
                  </a:lnTo>
                  <a:lnTo>
                    <a:pt x="10040" y="52217"/>
                  </a:lnTo>
                  <a:lnTo>
                    <a:pt x="13043" y="56846"/>
                  </a:lnTo>
                  <a:lnTo>
                    <a:pt x="23906" y="63869"/>
                  </a:lnTo>
                  <a:lnTo>
                    <a:pt x="44008" y="69909"/>
                  </a:lnTo>
                  <a:lnTo>
                    <a:pt x="63500" y="724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18636" y="1136650"/>
              <a:ext cx="112152" cy="120651"/>
            </a:xfrm>
            <a:custGeom>
              <a:avLst/>
              <a:gdLst/>
              <a:ahLst/>
              <a:cxnLst/>
              <a:rect l="0" t="0" r="0" b="0"/>
              <a:pathLst>
                <a:path w="112152" h="120651">
                  <a:moveTo>
                    <a:pt x="82164" y="0"/>
                  </a:moveTo>
                  <a:lnTo>
                    <a:pt x="56415" y="1881"/>
                  </a:lnTo>
                  <a:lnTo>
                    <a:pt x="12294" y="14927"/>
                  </a:lnTo>
                  <a:lnTo>
                    <a:pt x="3368" y="22862"/>
                  </a:lnTo>
                  <a:lnTo>
                    <a:pt x="0" y="27941"/>
                  </a:lnTo>
                  <a:lnTo>
                    <a:pt x="577" y="32739"/>
                  </a:lnTo>
                  <a:lnTo>
                    <a:pt x="3784" y="37348"/>
                  </a:lnTo>
                  <a:lnTo>
                    <a:pt x="14167" y="45527"/>
                  </a:lnTo>
                  <a:lnTo>
                    <a:pt x="72025" y="70961"/>
                  </a:lnTo>
                  <a:lnTo>
                    <a:pt x="99760" y="80940"/>
                  </a:lnTo>
                  <a:lnTo>
                    <a:pt x="110210" y="87949"/>
                  </a:lnTo>
                  <a:lnTo>
                    <a:pt x="112151" y="91794"/>
                  </a:lnTo>
                  <a:lnTo>
                    <a:pt x="112033" y="95768"/>
                  </a:lnTo>
                  <a:lnTo>
                    <a:pt x="110543" y="99829"/>
                  </a:lnTo>
                  <a:lnTo>
                    <a:pt x="103244" y="106222"/>
                  </a:lnTo>
                  <a:lnTo>
                    <a:pt x="69464" y="120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397080" y="1466342"/>
              <a:ext cx="149521" cy="133859"/>
            </a:xfrm>
            <a:custGeom>
              <a:avLst/>
              <a:gdLst/>
              <a:ahLst/>
              <a:cxnLst/>
              <a:rect l="0" t="0" r="0" b="0"/>
              <a:pathLst>
                <a:path w="149521" h="133859">
                  <a:moveTo>
                    <a:pt x="28870" y="38608"/>
                  </a:moveTo>
                  <a:lnTo>
                    <a:pt x="38983" y="41979"/>
                  </a:lnTo>
                  <a:lnTo>
                    <a:pt x="58756" y="40704"/>
                  </a:lnTo>
                  <a:lnTo>
                    <a:pt x="85652" y="33247"/>
                  </a:lnTo>
                  <a:lnTo>
                    <a:pt x="109465" y="18917"/>
                  </a:lnTo>
                  <a:lnTo>
                    <a:pt x="114350" y="14897"/>
                  </a:lnTo>
                  <a:lnTo>
                    <a:pt x="116196" y="10806"/>
                  </a:lnTo>
                  <a:lnTo>
                    <a:pt x="116015" y="6668"/>
                  </a:lnTo>
                  <a:lnTo>
                    <a:pt x="114483" y="2498"/>
                  </a:lnTo>
                  <a:lnTo>
                    <a:pt x="110640" y="424"/>
                  </a:lnTo>
                  <a:lnTo>
                    <a:pt x="98844" y="0"/>
                  </a:lnTo>
                  <a:lnTo>
                    <a:pt x="79707" y="3728"/>
                  </a:lnTo>
                  <a:lnTo>
                    <a:pt x="41573" y="24260"/>
                  </a:lnTo>
                  <a:lnTo>
                    <a:pt x="6841" y="54700"/>
                  </a:lnTo>
                  <a:lnTo>
                    <a:pt x="1441" y="67397"/>
                  </a:lnTo>
                  <a:lnTo>
                    <a:pt x="0" y="74734"/>
                  </a:lnTo>
                  <a:lnTo>
                    <a:pt x="451" y="81036"/>
                  </a:lnTo>
                  <a:lnTo>
                    <a:pt x="4716" y="91802"/>
                  </a:lnTo>
                  <a:lnTo>
                    <a:pt x="15050" y="105796"/>
                  </a:lnTo>
                  <a:lnTo>
                    <a:pt x="30420" y="115509"/>
                  </a:lnTo>
                  <a:lnTo>
                    <a:pt x="84242" y="130953"/>
                  </a:lnTo>
                  <a:lnTo>
                    <a:pt x="140690" y="133688"/>
                  </a:lnTo>
                  <a:lnTo>
                    <a:pt x="149520" y="1338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603750" y="1504950"/>
              <a:ext cx="95251" cy="50801"/>
            </a:xfrm>
            <a:custGeom>
              <a:avLst/>
              <a:gdLst/>
              <a:ahLst/>
              <a:cxnLst/>
              <a:rect l="0" t="0" r="0" b="0"/>
              <a:pathLst>
                <a:path w="95251" h="50801">
                  <a:moveTo>
                    <a:pt x="0" y="0"/>
                  </a:moveTo>
                  <a:lnTo>
                    <a:pt x="22368" y="20957"/>
                  </a:lnTo>
                  <a:lnTo>
                    <a:pt x="75581" y="47329"/>
                  </a:lnTo>
                  <a:lnTo>
                    <a:pt x="9525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84700" y="148590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120650" y="0"/>
                  </a:moveTo>
                  <a:lnTo>
                    <a:pt x="94135" y="12209"/>
                  </a:lnTo>
                  <a:lnTo>
                    <a:pt x="70335" y="28543"/>
                  </a:lnTo>
                  <a:lnTo>
                    <a:pt x="11483" y="85323"/>
                  </a:lnTo>
                  <a:lnTo>
                    <a:pt x="2477" y="104735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786814" y="1485900"/>
              <a:ext cx="147137" cy="105980"/>
            </a:xfrm>
            <a:custGeom>
              <a:avLst/>
              <a:gdLst/>
              <a:ahLst/>
              <a:cxnLst/>
              <a:rect l="0" t="0" r="0" b="0"/>
              <a:pathLst>
                <a:path w="147137" h="105980">
                  <a:moveTo>
                    <a:pt x="89986" y="0"/>
                  </a:moveTo>
                  <a:lnTo>
                    <a:pt x="64238" y="8789"/>
                  </a:lnTo>
                  <a:lnTo>
                    <a:pt x="42488" y="23765"/>
                  </a:lnTo>
                  <a:lnTo>
                    <a:pt x="6683" y="59412"/>
                  </a:lnTo>
                  <a:lnTo>
                    <a:pt x="516" y="70855"/>
                  </a:lnTo>
                  <a:lnTo>
                    <a:pt x="0" y="76870"/>
                  </a:lnTo>
                  <a:lnTo>
                    <a:pt x="3191" y="89198"/>
                  </a:lnTo>
                  <a:lnTo>
                    <a:pt x="7428" y="94037"/>
                  </a:lnTo>
                  <a:lnTo>
                    <a:pt x="19662" y="101296"/>
                  </a:lnTo>
                  <a:lnTo>
                    <a:pt x="42416" y="105979"/>
                  </a:lnTo>
                  <a:lnTo>
                    <a:pt x="105704" y="97004"/>
                  </a:lnTo>
                  <a:lnTo>
                    <a:pt x="147136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53000" y="1483870"/>
              <a:ext cx="152401" cy="97029"/>
            </a:xfrm>
            <a:custGeom>
              <a:avLst/>
              <a:gdLst/>
              <a:ahLst/>
              <a:cxnLst/>
              <a:rect l="0" t="0" r="0" b="0"/>
              <a:pathLst>
                <a:path w="152401" h="97029">
                  <a:moveTo>
                    <a:pt x="0" y="40130"/>
                  </a:moveTo>
                  <a:lnTo>
                    <a:pt x="24642" y="38719"/>
                  </a:lnTo>
                  <a:lnTo>
                    <a:pt x="55537" y="26315"/>
                  </a:lnTo>
                  <a:lnTo>
                    <a:pt x="78860" y="10276"/>
                  </a:lnTo>
                  <a:lnTo>
                    <a:pt x="80090" y="6822"/>
                  </a:lnTo>
                  <a:lnTo>
                    <a:pt x="78794" y="3814"/>
                  </a:lnTo>
                  <a:lnTo>
                    <a:pt x="75812" y="1102"/>
                  </a:lnTo>
                  <a:lnTo>
                    <a:pt x="71708" y="0"/>
                  </a:lnTo>
                  <a:lnTo>
                    <a:pt x="61504" y="658"/>
                  </a:lnTo>
                  <a:lnTo>
                    <a:pt x="51794" y="5183"/>
                  </a:lnTo>
                  <a:lnTo>
                    <a:pt x="34063" y="19586"/>
                  </a:lnTo>
                  <a:lnTo>
                    <a:pt x="17678" y="41089"/>
                  </a:lnTo>
                  <a:lnTo>
                    <a:pt x="11855" y="53256"/>
                  </a:lnTo>
                  <a:lnTo>
                    <a:pt x="10678" y="65720"/>
                  </a:lnTo>
                  <a:lnTo>
                    <a:pt x="11352" y="72006"/>
                  </a:lnTo>
                  <a:lnTo>
                    <a:pt x="17745" y="82755"/>
                  </a:lnTo>
                  <a:lnTo>
                    <a:pt x="22414" y="87596"/>
                  </a:lnTo>
                  <a:lnTo>
                    <a:pt x="35127" y="92976"/>
                  </a:lnTo>
                  <a:lnTo>
                    <a:pt x="96682" y="97028"/>
                  </a:lnTo>
                  <a:lnTo>
                    <a:pt x="152400" y="909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119816" y="1477578"/>
              <a:ext cx="136220" cy="231893"/>
            </a:xfrm>
            <a:custGeom>
              <a:avLst/>
              <a:gdLst/>
              <a:ahLst/>
              <a:cxnLst/>
              <a:rect l="0" t="0" r="0" b="0"/>
              <a:pathLst>
                <a:path w="136220" h="231893">
                  <a:moveTo>
                    <a:pt x="10984" y="71822"/>
                  </a:moveTo>
                  <a:lnTo>
                    <a:pt x="0" y="130190"/>
                  </a:lnTo>
                  <a:lnTo>
                    <a:pt x="316" y="183790"/>
                  </a:lnTo>
                  <a:lnTo>
                    <a:pt x="13220" y="230436"/>
                  </a:lnTo>
                  <a:lnTo>
                    <a:pt x="14591" y="231892"/>
                  </a:lnTo>
                  <a:lnTo>
                    <a:pt x="15505" y="230041"/>
                  </a:lnTo>
                  <a:lnTo>
                    <a:pt x="15816" y="219753"/>
                  </a:lnTo>
                  <a:lnTo>
                    <a:pt x="9447" y="158889"/>
                  </a:lnTo>
                  <a:lnTo>
                    <a:pt x="5057" y="97061"/>
                  </a:lnTo>
                  <a:lnTo>
                    <a:pt x="8088" y="61599"/>
                  </a:lnTo>
                  <a:lnTo>
                    <a:pt x="16187" y="34917"/>
                  </a:lnTo>
                  <a:lnTo>
                    <a:pt x="27421" y="19887"/>
                  </a:lnTo>
                  <a:lnTo>
                    <a:pt x="44547" y="7202"/>
                  </a:lnTo>
                  <a:lnTo>
                    <a:pt x="59297" y="1239"/>
                  </a:lnTo>
                  <a:lnTo>
                    <a:pt x="75260" y="0"/>
                  </a:lnTo>
                  <a:lnTo>
                    <a:pt x="91057" y="2507"/>
                  </a:lnTo>
                  <a:lnTo>
                    <a:pt x="111145" y="11851"/>
                  </a:lnTo>
                  <a:lnTo>
                    <a:pt x="121587" y="19533"/>
                  </a:lnTo>
                  <a:lnTo>
                    <a:pt x="132028" y="35162"/>
                  </a:lnTo>
                  <a:lnTo>
                    <a:pt x="136219" y="56570"/>
                  </a:lnTo>
                  <a:lnTo>
                    <a:pt x="133437" y="68806"/>
                  </a:lnTo>
                  <a:lnTo>
                    <a:pt x="130719" y="74045"/>
                  </a:lnTo>
                  <a:lnTo>
                    <a:pt x="122055" y="81747"/>
                  </a:lnTo>
                  <a:lnTo>
                    <a:pt x="80645" y="99176"/>
                  </a:lnTo>
                  <a:lnTo>
                    <a:pt x="58357" y="102270"/>
                  </a:lnTo>
                  <a:lnTo>
                    <a:pt x="49678" y="101112"/>
                  </a:lnTo>
                  <a:lnTo>
                    <a:pt x="42734" y="972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92110" y="1397000"/>
              <a:ext cx="30791" cy="177801"/>
            </a:xfrm>
            <a:custGeom>
              <a:avLst/>
              <a:gdLst/>
              <a:ahLst/>
              <a:cxnLst/>
              <a:rect l="0" t="0" r="0" b="0"/>
              <a:pathLst>
                <a:path w="30791" h="177801">
                  <a:moveTo>
                    <a:pt x="11740" y="0"/>
                  </a:moveTo>
                  <a:lnTo>
                    <a:pt x="6714" y="58368"/>
                  </a:lnTo>
                  <a:lnTo>
                    <a:pt x="0" y="120370"/>
                  </a:lnTo>
                  <a:lnTo>
                    <a:pt x="2696" y="147457"/>
                  </a:lnTo>
                  <a:lnTo>
                    <a:pt x="7956" y="161021"/>
                  </a:lnTo>
                  <a:lnTo>
                    <a:pt x="11334" y="166614"/>
                  </a:lnTo>
                  <a:lnTo>
                    <a:pt x="18850" y="172829"/>
                  </a:lnTo>
                  <a:lnTo>
                    <a:pt x="30790" y="177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53050" y="14922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56487" y="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704918" y="1463479"/>
              <a:ext cx="118033" cy="117672"/>
            </a:xfrm>
            <a:custGeom>
              <a:avLst/>
              <a:gdLst/>
              <a:ahLst/>
              <a:cxnLst/>
              <a:rect l="0" t="0" r="0" b="0"/>
              <a:pathLst>
                <a:path w="118033" h="117672">
                  <a:moveTo>
                    <a:pt x="118032" y="3371"/>
                  </a:moveTo>
                  <a:lnTo>
                    <a:pt x="107919" y="0"/>
                  </a:lnTo>
                  <a:lnTo>
                    <a:pt x="97310" y="227"/>
                  </a:lnTo>
                  <a:lnTo>
                    <a:pt x="67012" y="8732"/>
                  </a:lnTo>
                  <a:lnTo>
                    <a:pt x="24650" y="35311"/>
                  </a:lnTo>
                  <a:lnTo>
                    <a:pt x="6218" y="52092"/>
                  </a:lnTo>
                  <a:lnTo>
                    <a:pt x="1309" y="64301"/>
                  </a:lnTo>
                  <a:lnTo>
                    <a:pt x="0" y="71507"/>
                  </a:lnTo>
                  <a:lnTo>
                    <a:pt x="2308" y="83278"/>
                  </a:lnTo>
                  <a:lnTo>
                    <a:pt x="4900" y="88392"/>
                  </a:lnTo>
                  <a:lnTo>
                    <a:pt x="13423" y="95956"/>
                  </a:lnTo>
                  <a:lnTo>
                    <a:pt x="36142" y="106561"/>
                  </a:lnTo>
                  <a:lnTo>
                    <a:pt x="98105" y="115406"/>
                  </a:lnTo>
                  <a:lnTo>
                    <a:pt x="111682" y="1176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01690" y="1459018"/>
              <a:ext cx="124461" cy="107630"/>
            </a:xfrm>
            <a:custGeom>
              <a:avLst/>
              <a:gdLst/>
              <a:ahLst/>
              <a:cxnLst/>
              <a:rect l="0" t="0" r="0" b="0"/>
              <a:pathLst>
                <a:path w="124461" h="107630">
                  <a:moveTo>
                    <a:pt x="35560" y="39582"/>
                  </a:moveTo>
                  <a:lnTo>
                    <a:pt x="45673" y="42953"/>
                  </a:lnTo>
                  <a:lnTo>
                    <a:pt x="56282" y="42726"/>
                  </a:lnTo>
                  <a:lnTo>
                    <a:pt x="80340" y="36832"/>
                  </a:lnTo>
                  <a:lnTo>
                    <a:pt x="95787" y="27557"/>
                  </a:lnTo>
                  <a:lnTo>
                    <a:pt x="103014" y="18010"/>
                  </a:lnTo>
                  <a:lnTo>
                    <a:pt x="105929" y="12500"/>
                  </a:lnTo>
                  <a:lnTo>
                    <a:pt x="105756" y="8122"/>
                  </a:lnTo>
                  <a:lnTo>
                    <a:pt x="103524" y="4498"/>
                  </a:lnTo>
                  <a:lnTo>
                    <a:pt x="99919" y="1376"/>
                  </a:lnTo>
                  <a:lnTo>
                    <a:pt x="95400" y="0"/>
                  </a:lnTo>
                  <a:lnTo>
                    <a:pt x="84733" y="353"/>
                  </a:lnTo>
                  <a:lnTo>
                    <a:pt x="42520" y="18714"/>
                  </a:lnTo>
                  <a:lnTo>
                    <a:pt x="18986" y="37783"/>
                  </a:lnTo>
                  <a:lnTo>
                    <a:pt x="6033" y="53631"/>
                  </a:lnTo>
                  <a:lnTo>
                    <a:pt x="1270" y="67463"/>
                  </a:lnTo>
                  <a:lnTo>
                    <a:pt x="0" y="75103"/>
                  </a:lnTo>
                  <a:lnTo>
                    <a:pt x="2352" y="87354"/>
                  </a:lnTo>
                  <a:lnTo>
                    <a:pt x="4955" y="92597"/>
                  </a:lnTo>
                  <a:lnTo>
                    <a:pt x="13491" y="100303"/>
                  </a:lnTo>
                  <a:lnTo>
                    <a:pt x="18730" y="103346"/>
                  </a:lnTo>
                  <a:lnTo>
                    <a:pt x="42960" y="107629"/>
                  </a:lnTo>
                  <a:lnTo>
                    <a:pt x="79094" y="103301"/>
                  </a:lnTo>
                  <a:lnTo>
                    <a:pt x="124460" y="903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09660" y="1403350"/>
              <a:ext cx="30791" cy="146051"/>
            </a:xfrm>
            <a:custGeom>
              <a:avLst/>
              <a:gdLst/>
              <a:ahLst/>
              <a:cxnLst/>
              <a:rect l="0" t="0" r="0" b="0"/>
              <a:pathLst>
                <a:path w="30791" h="146051">
                  <a:moveTo>
                    <a:pt x="11740" y="0"/>
                  </a:moveTo>
                  <a:lnTo>
                    <a:pt x="7376" y="16620"/>
                  </a:lnTo>
                  <a:lnTo>
                    <a:pt x="0" y="79146"/>
                  </a:lnTo>
                  <a:lnTo>
                    <a:pt x="7963" y="125818"/>
                  </a:lnTo>
                  <a:lnTo>
                    <a:pt x="11338" y="131151"/>
                  </a:lnTo>
                  <a:lnTo>
                    <a:pt x="30790" y="146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211247" y="1390650"/>
              <a:ext cx="30804" cy="165101"/>
            </a:xfrm>
            <a:custGeom>
              <a:avLst/>
              <a:gdLst/>
              <a:ahLst/>
              <a:cxnLst/>
              <a:rect l="0" t="0" r="0" b="0"/>
              <a:pathLst>
                <a:path w="30804" h="165101">
                  <a:moveTo>
                    <a:pt x="18103" y="0"/>
                  </a:moveTo>
                  <a:lnTo>
                    <a:pt x="3176" y="63078"/>
                  </a:lnTo>
                  <a:lnTo>
                    <a:pt x="0" y="124029"/>
                  </a:lnTo>
                  <a:lnTo>
                    <a:pt x="4900" y="144464"/>
                  </a:lnTo>
                  <a:lnTo>
                    <a:pt x="11294" y="154988"/>
                  </a:lnTo>
                  <a:lnTo>
                    <a:pt x="18839" y="160606"/>
                  </a:lnTo>
                  <a:lnTo>
                    <a:pt x="30803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395774" y="1490391"/>
              <a:ext cx="214577" cy="84410"/>
            </a:xfrm>
            <a:custGeom>
              <a:avLst/>
              <a:gdLst/>
              <a:ahLst/>
              <a:cxnLst/>
              <a:rect l="0" t="0" r="0" b="0"/>
              <a:pathLst>
                <a:path w="214577" h="84410">
                  <a:moveTo>
                    <a:pt x="5026" y="8209"/>
                  </a:moveTo>
                  <a:lnTo>
                    <a:pt x="0" y="30813"/>
                  </a:lnTo>
                  <a:lnTo>
                    <a:pt x="950" y="51831"/>
                  </a:lnTo>
                  <a:lnTo>
                    <a:pt x="2308" y="58457"/>
                  </a:lnTo>
                  <a:lnTo>
                    <a:pt x="4626" y="60758"/>
                  </a:lnTo>
                  <a:lnTo>
                    <a:pt x="7581" y="60175"/>
                  </a:lnTo>
                  <a:lnTo>
                    <a:pt x="14628" y="53883"/>
                  </a:lnTo>
                  <a:lnTo>
                    <a:pt x="47404" y="16847"/>
                  </a:lnTo>
                  <a:lnTo>
                    <a:pt x="69371" y="4846"/>
                  </a:lnTo>
                  <a:lnTo>
                    <a:pt x="81601" y="129"/>
                  </a:lnTo>
                  <a:lnTo>
                    <a:pt x="87121" y="0"/>
                  </a:lnTo>
                  <a:lnTo>
                    <a:pt x="97016" y="3620"/>
                  </a:lnTo>
                  <a:lnTo>
                    <a:pt x="100219" y="7972"/>
                  </a:lnTo>
                  <a:lnTo>
                    <a:pt x="103778" y="20333"/>
                  </a:lnTo>
                  <a:lnTo>
                    <a:pt x="105782" y="43159"/>
                  </a:lnTo>
                  <a:lnTo>
                    <a:pt x="107475" y="47031"/>
                  </a:lnTo>
                  <a:lnTo>
                    <a:pt x="110014" y="48202"/>
                  </a:lnTo>
                  <a:lnTo>
                    <a:pt x="113118" y="47571"/>
                  </a:lnTo>
                  <a:lnTo>
                    <a:pt x="149840" y="20628"/>
                  </a:lnTo>
                  <a:lnTo>
                    <a:pt x="159699" y="13023"/>
                  </a:lnTo>
                  <a:lnTo>
                    <a:pt x="189475" y="97"/>
                  </a:lnTo>
                  <a:lnTo>
                    <a:pt x="194314" y="685"/>
                  </a:lnTo>
                  <a:lnTo>
                    <a:pt x="198246" y="3193"/>
                  </a:lnTo>
                  <a:lnTo>
                    <a:pt x="201573" y="6982"/>
                  </a:lnTo>
                  <a:lnTo>
                    <a:pt x="205269" y="20599"/>
                  </a:lnTo>
                  <a:lnTo>
                    <a:pt x="209848" y="67919"/>
                  </a:lnTo>
                  <a:lnTo>
                    <a:pt x="214576" y="844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667500" y="1483814"/>
              <a:ext cx="393701" cy="76564"/>
            </a:xfrm>
            <a:custGeom>
              <a:avLst/>
              <a:gdLst/>
              <a:ahLst/>
              <a:cxnLst/>
              <a:rect l="0" t="0" r="0" b="0"/>
              <a:pathLst>
                <a:path w="393701" h="76564">
                  <a:moveTo>
                    <a:pt x="0" y="27486"/>
                  </a:moveTo>
                  <a:lnTo>
                    <a:pt x="22604" y="32512"/>
                  </a:lnTo>
                  <a:lnTo>
                    <a:pt x="43622" y="31562"/>
                  </a:lnTo>
                  <a:lnTo>
                    <a:pt x="56782" y="27887"/>
                  </a:lnTo>
                  <a:lnTo>
                    <a:pt x="80596" y="14029"/>
                  </a:lnTo>
                  <a:lnTo>
                    <a:pt x="85481" y="10048"/>
                  </a:lnTo>
                  <a:lnTo>
                    <a:pt x="86620" y="6688"/>
                  </a:lnTo>
                  <a:lnTo>
                    <a:pt x="85263" y="3743"/>
                  </a:lnTo>
                  <a:lnTo>
                    <a:pt x="82242" y="1074"/>
                  </a:lnTo>
                  <a:lnTo>
                    <a:pt x="78112" y="0"/>
                  </a:lnTo>
                  <a:lnTo>
                    <a:pt x="62185" y="1860"/>
                  </a:lnTo>
                  <a:lnTo>
                    <a:pt x="44765" y="7585"/>
                  </a:lnTo>
                  <a:lnTo>
                    <a:pt x="34947" y="14173"/>
                  </a:lnTo>
                  <a:lnTo>
                    <a:pt x="27762" y="23686"/>
                  </a:lnTo>
                  <a:lnTo>
                    <a:pt x="17400" y="47040"/>
                  </a:lnTo>
                  <a:lnTo>
                    <a:pt x="17245" y="52516"/>
                  </a:lnTo>
                  <a:lnTo>
                    <a:pt x="20834" y="62364"/>
                  </a:lnTo>
                  <a:lnTo>
                    <a:pt x="29015" y="69563"/>
                  </a:lnTo>
                  <a:lnTo>
                    <a:pt x="34160" y="72471"/>
                  </a:lnTo>
                  <a:lnTo>
                    <a:pt x="58256" y="76563"/>
                  </a:lnTo>
                  <a:lnTo>
                    <a:pt x="80996" y="74405"/>
                  </a:lnTo>
                  <a:lnTo>
                    <a:pt x="119121" y="58446"/>
                  </a:lnTo>
                  <a:lnTo>
                    <a:pt x="174664" y="16889"/>
                  </a:lnTo>
                  <a:lnTo>
                    <a:pt x="178532" y="16188"/>
                  </a:lnTo>
                  <a:lnTo>
                    <a:pt x="181815" y="17837"/>
                  </a:lnTo>
                  <a:lnTo>
                    <a:pt x="184710" y="21054"/>
                  </a:lnTo>
                  <a:lnTo>
                    <a:pt x="187927" y="32153"/>
                  </a:lnTo>
                  <a:lnTo>
                    <a:pt x="188785" y="39064"/>
                  </a:lnTo>
                  <a:lnTo>
                    <a:pt x="191473" y="42966"/>
                  </a:lnTo>
                  <a:lnTo>
                    <a:pt x="195382" y="44861"/>
                  </a:lnTo>
                  <a:lnTo>
                    <a:pt x="200105" y="45420"/>
                  </a:lnTo>
                  <a:lnTo>
                    <a:pt x="210996" y="42277"/>
                  </a:lnTo>
                  <a:lnTo>
                    <a:pt x="227147" y="32574"/>
                  </a:lnTo>
                  <a:lnTo>
                    <a:pt x="242751" y="22644"/>
                  </a:lnTo>
                  <a:lnTo>
                    <a:pt x="266987" y="12967"/>
                  </a:lnTo>
                  <a:lnTo>
                    <a:pt x="271125" y="14279"/>
                  </a:lnTo>
                  <a:lnTo>
                    <a:pt x="273883" y="17976"/>
                  </a:lnTo>
                  <a:lnTo>
                    <a:pt x="275722" y="23263"/>
                  </a:lnTo>
                  <a:lnTo>
                    <a:pt x="275884" y="34781"/>
                  </a:lnTo>
                  <a:lnTo>
                    <a:pt x="274939" y="40816"/>
                  </a:lnTo>
                  <a:lnTo>
                    <a:pt x="275720" y="43428"/>
                  </a:lnTo>
                  <a:lnTo>
                    <a:pt x="277653" y="43759"/>
                  </a:lnTo>
                  <a:lnTo>
                    <a:pt x="299187" y="30517"/>
                  </a:lnTo>
                  <a:lnTo>
                    <a:pt x="319109" y="16430"/>
                  </a:lnTo>
                  <a:lnTo>
                    <a:pt x="324923" y="13765"/>
                  </a:lnTo>
                  <a:lnTo>
                    <a:pt x="330209" y="13400"/>
                  </a:lnTo>
                  <a:lnTo>
                    <a:pt x="339847" y="16757"/>
                  </a:lnTo>
                  <a:lnTo>
                    <a:pt x="346952" y="24834"/>
                  </a:lnTo>
                  <a:lnTo>
                    <a:pt x="364600" y="48304"/>
                  </a:lnTo>
                  <a:lnTo>
                    <a:pt x="381105" y="63636"/>
                  </a:lnTo>
                  <a:lnTo>
                    <a:pt x="393700" y="719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048500" y="1358900"/>
              <a:ext cx="144933" cy="167844"/>
            </a:xfrm>
            <a:custGeom>
              <a:avLst/>
              <a:gdLst/>
              <a:ahLst/>
              <a:cxnLst/>
              <a:rect l="0" t="0" r="0" b="0"/>
              <a:pathLst>
                <a:path w="144933" h="167844">
                  <a:moveTo>
                    <a:pt x="57150" y="0"/>
                  </a:moveTo>
                  <a:lnTo>
                    <a:pt x="39932" y="59178"/>
                  </a:lnTo>
                  <a:lnTo>
                    <a:pt x="32740" y="111068"/>
                  </a:lnTo>
                  <a:lnTo>
                    <a:pt x="35953" y="123682"/>
                  </a:lnTo>
                  <a:lnTo>
                    <a:pt x="38785" y="129021"/>
                  </a:lnTo>
                  <a:lnTo>
                    <a:pt x="42790" y="131875"/>
                  </a:lnTo>
                  <a:lnTo>
                    <a:pt x="47577" y="133072"/>
                  </a:lnTo>
                  <a:lnTo>
                    <a:pt x="64427" y="131386"/>
                  </a:lnTo>
                  <a:lnTo>
                    <a:pt x="116842" y="116322"/>
                  </a:lnTo>
                  <a:lnTo>
                    <a:pt x="138572" y="118270"/>
                  </a:lnTo>
                  <a:lnTo>
                    <a:pt x="142476" y="121180"/>
                  </a:lnTo>
                  <a:lnTo>
                    <a:pt x="144373" y="125237"/>
                  </a:lnTo>
                  <a:lnTo>
                    <a:pt x="144932" y="130058"/>
                  </a:lnTo>
                  <a:lnTo>
                    <a:pt x="141790" y="139178"/>
                  </a:lnTo>
                  <a:lnTo>
                    <a:pt x="138977" y="143585"/>
                  </a:lnTo>
                  <a:lnTo>
                    <a:pt x="130206" y="150364"/>
                  </a:lnTo>
                  <a:lnTo>
                    <a:pt x="99775" y="162715"/>
                  </a:lnTo>
                  <a:lnTo>
                    <a:pt x="72994" y="167843"/>
                  </a:lnTo>
                  <a:lnTo>
                    <a:pt x="22668" y="164023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213600" y="1443106"/>
              <a:ext cx="146051" cy="82352"/>
            </a:xfrm>
            <a:custGeom>
              <a:avLst/>
              <a:gdLst/>
              <a:ahLst/>
              <a:cxnLst/>
              <a:rect l="0" t="0" r="0" b="0"/>
              <a:pathLst>
                <a:path w="146051" h="82352">
                  <a:moveTo>
                    <a:pt x="0" y="30094"/>
                  </a:moveTo>
                  <a:lnTo>
                    <a:pt x="1882" y="55842"/>
                  </a:lnTo>
                  <a:lnTo>
                    <a:pt x="8789" y="74647"/>
                  </a:lnTo>
                  <a:lnTo>
                    <a:pt x="12209" y="80963"/>
                  </a:lnTo>
                  <a:lnTo>
                    <a:pt x="14490" y="82351"/>
                  </a:lnTo>
                  <a:lnTo>
                    <a:pt x="16010" y="80454"/>
                  </a:lnTo>
                  <a:lnTo>
                    <a:pt x="30468" y="36885"/>
                  </a:lnTo>
                  <a:lnTo>
                    <a:pt x="49072" y="13497"/>
                  </a:lnTo>
                  <a:lnTo>
                    <a:pt x="68241" y="3931"/>
                  </a:lnTo>
                  <a:lnTo>
                    <a:pt x="91794" y="0"/>
                  </a:lnTo>
                  <a:lnTo>
                    <a:pt x="123626" y="3741"/>
                  </a:lnTo>
                  <a:lnTo>
                    <a:pt x="146050" y="110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371314" y="1454150"/>
              <a:ext cx="477287" cy="88901"/>
            </a:xfrm>
            <a:custGeom>
              <a:avLst/>
              <a:gdLst/>
              <a:ahLst/>
              <a:cxnLst/>
              <a:rect l="0" t="0" r="0" b="0"/>
              <a:pathLst>
                <a:path w="477287" h="88901">
                  <a:moveTo>
                    <a:pt x="77236" y="0"/>
                  </a:moveTo>
                  <a:lnTo>
                    <a:pt x="38981" y="11537"/>
                  </a:lnTo>
                  <a:lnTo>
                    <a:pt x="10736" y="30038"/>
                  </a:lnTo>
                  <a:lnTo>
                    <a:pt x="539" y="45824"/>
                  </a:lnTo>
                  <a:lnTo>
                    <a:pt x="0" y="51011"/>
                  </a:lnTo>
                  <a:lnTo>
                    <a:pt x="3162" y="60536"/>
                  </a:lnTo>
                  <a:lnTo>
                    <a:pt x="7392" y="63641"/>
                  </a:lnTo>
                  <a:lnTo>
                    <a:pt x="19619" y="67090"/>
                  </a:lnTo>
                  <a:lnTo>
                    <a:pt x="50463" y="64235"/>
                  </a:lnTo>
                  <a:lnTo>
                    <a:pt x="73928" y="58152"/>
                  </a:lnTo>
                  <a:lnTo>
                    <a:pt x="95215" y="43812"/>
                  </a:lnTo>
                  <a:lnTo>
                    <a:pt x="99805" y="39791"/>
                  </a:lnTo>
                  <a:lnTo>
                    <a:pt x="102160" y="39227"/>
                  </a:lnTo>
                  <a:lnTo>
                    <a:pt x="103024" y="40968"/>
                  </a:lnTo>
                  <a:lnTo>
                    <a:pt x="103514" y="48547"/>
                  </a:lnTo>
                  <a:lnTo>
                    <a:pt x="106083" y="58971"/>
                  </a:lnTo>
                  <a:lnTo>
                    <a:pt x="109167" y="61892"/>
                  </a:lnTo>
                  <a:lnTo>
                    <a:pt x="113341" y="63133"/>
                  </a:lnTo>
                  <a:lnTo>
                    <a:pt x="129327" y="61510"/>
                  </a:lnTo>
                  <a:lnTo>
                    <a:pt x="147468" y="54679"/>
                  </a:lnTo>
                  <a:lnTo>
                    <a:pt x="210593" y="20241"/>
                  </a:lnTo>
                  <a:lnTo>
                    <a:pt x="216235" y="19138"/>
                  </a:lnTo>
                  <a:lnTo>
                    <a:pt x="221408" y="19815"/>
                  </a:lnTo>
                  <a:lnTo>
                    <a:pt x="226267" y="21676"/>
                  </a:lnTo>
                  <a:lnTo>
                    <a:pt x="228801" y="25034"/>
                  </a:lnTo>
                  <a:lnTo>
                    <a:pt x="229785" y="29390"/>
                  </a:lnTo>
                  <a:lnTo>
                    <a:pt x="227798" y="45632"/>
                  </a:lnTo>
                  <a:lnTo>
                    <a:pt x="226294" y="51588"/>
                  </a:lnTo>
                  <a:lnTo>
                    <a:pt x="227408" y="54148"/>
                  </a:lnTo>
                  <a:lnTo>
                    <a:pt x="230267" y="54443"/>
                  </a:lnTo>
                  <a:lnTo>
                    <a:pt x="238384" y="51008"/>
                  </a:lnTo>
                  <a:lnTo>
                    <a:pt x="262677" y="36708"/>
                  </a:lnTo>
                  <a:lnTo>
                    <a:pt x="280819" y="29848"/>
                  </a:lnTo>
                  <a:lnTo>
                    <a:pt x="293307" y="29258"/>
                  </a:lnTo>
                  <a:lnTo>
                    <a:pt x="299599" y="30089"/>
                  </a:lnTo>
                  <a:lnTo>
                    <a:pt x="304500" y="32759"/>
                  </a:lnTo>
                  <a:lnTo>
                    <a:pt x="323290" y="54748"/>
                  </a:lnTo>
                  <a:lnTo>
                    <a:pt x="335230" y="59610"/>
                  </a:lnTo>
                  <a:lnTo>
                    <a:pt x="349945" y="61066"/>
                  </a:lnTo>
                  <a:lnTo>
                    <a:pt x="373390" y="57213"/>
                  </a:lnTo>
                  <a:lnTo>
                    <a:pt x="407134" y="39667"/>
                  </a:lnTo>
                  <a:lnTo>
                    <a:pt x="416239" y="29624"/>
                  </a:lnTo>
                  <a:lnTo>
                    <a:pt x="419655" y="23983"/>
                  </a:lnTo>
                  <a:lnTo>
                    <a:pt x="419815" y="19516"/>
                  </a:lnTo>
                  <a:lnTo>
                    <a:pt x="417805" y="15833"/>
                  </a:lnTo>
                  <a:lnTo>
                    <a:pt x="414349" y="12672"/>
                  </a:lnTo>
                  <a:lnTo>
                    <a:pt x="402982" y="9160"/>
                  </a:lnTo>
                  <a:lnTo>
                    <a:pt x="389229" y="8304"/>
                  </a:lnTo>
                  <a:lnTo>
                    <a:pt x="376060" y="10276"/>
                  </a:lnTo>
                  <a:lnTo>
                    <a:pt x="365034" y="15386"/>
                  </a:lnTo>
                  <a:lnTo>
                    <a:pt x="360118" y="18724"/>
                  </a:lnTo>
                  <a:lnTo>
                    <a:pt x="357546" y="23066"/>
                  </a:lnTo>
                  <a:lnTo>
                    <a:pt x="356570" y="33535"/>
                  </a:lnTo>
                  <a:lnTo>
                    <a:pt x="360370" y="43362"/>
                  </a:lnTo>
                  <a:lnTo>
                    <a:pt x="363359" y="47958"/>
                  </a:lnTo>
                  <a:lnTo>
                    <a:pt x="372323" y="54946"/>
                  </a:lnTo>
                  <a:lnTo>
                    <a:pt x="408493" y="77305"/>
                  </a:lnTo>
                  <a:lnTo>
                    <a:pt x="466430" y="87371"/>
                  </a:lnTo>
                  <a:lnTo>
                    <a:pt x="477286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943850" y="1536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527691" y="1758950"/>
              <a:ext cx="187441" cy="191772"/>
            </a:xfrm>
            <a:custGeom>
              <a:avLst/>
              <a:gdLst/>
              <a:ahLst/>
              <a:cxnLst/>
              <a:rect l="0" t="0" r="0" b="0"/>
              <a:pathLst>
                <a:path w="187441" h="191772">
                  <a:moveTo>
                    <a:pt x="6209" y="12700"/>
                  </a:moveTo>
                  <a:lnTo>
                    <a:pt x="11235" y="35304"/>
                  </a:lnTo>
                  <a:lnTo>
                    <a:pt x="10285" y="56322"/>
                  </a:lnTo>
                  <a:lnTo>
                    <a:pt x="6448" y="115857"/>
                  </a:lnTo>
                  <a:lnTo>
                    <a:pt x="6928" y="174945"/>
                  </a:lnTo>
                  <a:lnTo>
                    <a:pt x="9872" y="191771"/>
                  </a:lnTo>
                  <a:lnTo>
                    <a:pt x="9356" y="191347"/>
                  </a:lnTo>
                  <a:lnTo>
                    <a:pt x="2259" y="169184"/>
                  </a:lnTo>
                  <a:lnTo>
                    <a:pt x="0" y="109017"/>
                  </a:lnTo>
                  <a:lnTo>
                    <a:pt x="5335" y="54213"/>
                  </a:lnTo>
                  <a:lnTo>
                    <a:pt x="7037" y="50959"/>
                  </a:lnTo>
                  <a:lnTo>
                    <a:pt x="9584" y="50906"/>
                  </a:lnTo>
                  <a:lnTo>
                    <a:pt x="12692" y="52987"/>
                  </a:lnTo>
                  <a:lnTo>
                    <a:pt x="18027" y="60944"/>
                  </a:lnTo>
                  <a:lnTo>
                    <a:pt x="34446" y="88694"/>
                  </a:lnTo>
                  <a:lnTo>
                    <a:pt x="90998" y="147560"/>
                  </a:lnTo>
                  <a:lnTo>
                    <a:pt x="127761" y="172808"/>
                  </a:lnTo>
                  <a:lnTo>
                    <a:pt x="151037" y="180476"/>
                  </a:lnTo>
                  <a:lnTo>
                    <a:pt x="167473" y="182517"/>
                  </a:lnTo>
                  <a:lnTo>
                    <a:pt x="173691" y="180945"/>
                  </a:lnTo>
                  <a:lnTo>
                    <a:pt x="178541" y="177780"/>
                  </a:lnTo>
                  <a:lnTo>
                    <a:pt x="182480" y="173553"/>
                  </a:lnTo>
                  <a:lnTo>
                    <a:pt x="186857" y="159450"/>
                  </a:lnTo>
                  <a:lnTo>
                    <a:pt x="187440" y="135439"/>
                  </a:lnTo>
                  <a:lnTo>
                    <a:pt x="173312" y="73198"/>
                  </a:lnTo>
                  <a:lnTo>
                    <a:pt x="156488" y="13120"/>
                  </a:lnTo>
                  <a:lnTo>
                    <a:pt x="155784" y="8747"/>
                  </a:lnTo>
                  <a:lnTo>
                    <a:pt x="156020" y="5831"/>
                  </a:lnTo>
                  <a:lnTo>
                    <a:pt x="15860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779423" y="1847850"/>
              <a:ext cx="88085" cy="87176"/>
            </a:xfrm>
            <a:custGeom>
              <a:avLst/>
              <a:gdLst/>
              <a:ahLst/>
              <a:cxnLst/>
              <a:rect l="0" t="0" r="0" b="0"/>
              <a:pathLst>
                <a:path w="88085" h="87176">
                  <a:moveTo>
                    <a:pt x="27527" y="6350"/>
                  </a:moveTo>
                  <a:lnTo>
                    <a:pt x="6571" y="28718"/>
                  </a:lnTo>
                  <a:lnTo>
                    <a:pt x="1045" y="39575"/>
                  </a:lnTo>
                  <a:lnTo>
                    <a:pt x="0" y="51455"/>
                  </a:lnTo>
                  <a:lnTo>
                    <a:pt x="2592" y="63086"/>
                  </a:lnTo>
                  <a:lnTo>
                    <a:pt x="8449" y="72959"/>
                  </a:lnTo>
                  <a:lnTo>
                    <a:pt x="17637" y="80169"/>
                  </a:lnTo>
                  <a:lnTo>
                    <a:pt x="29482" y="85019"/>
                  </a:lnTo>
                  <a:lnTo>
                    <a:pt x="44153" y="87175"/>
                  </a:lnTo>
                  <a:lnTo>
                    <a:pt x="58200" y="84371"/>
                  </a:lnTo>
                  <a:lnTo>
                    <a:pt x="70793" y="77715"/>
                  </a:lnTo>
                  <a:lnTo>
                    <a:pt x="81093" y="67701"/>
                  </a:lnTo>
                  <a:lnTo>
                    <a:pt x="86612" y="54313"/>
                  </a:lnTo>
                  <a:lnTo>
                    <a:pt x="88084" y="46792"/>
                  </a:lnTo>
                  <a:lnTo>
                    <a:pt x="85956" y="32791"/>
                  </a:lnTo>
                  <a:lnTo>
                    <a:pt x="83413" y="26094"/>
                  </a:lnTo>
                  <a:lnTo>
                    <a:pt x="78895" y="20924"/>
                  </a:lnTo>
                  <a:lnTo>
                    <a:pt x="53248" y="7556"/>
                  </a:lnTo>
                  <a:lnTo>
                    <a:pt x="39664" y="3358"/>
                  </a:lnTo>
                  <a:lnTo>
                    <a:pt x="847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85912" y="1835150"/>
              <a:ext cx="112022" cy="91091"/>
            </a:xfrm>
            <a:custGeom>
              <a:avLst/>
              <a:gdLst/>
              <a:ahLst/>
              <a:cxnLst/>
              <a:rect l="0" t="0" r="0" b="0"/>
              <a:pathLst>
                <a:path w="112022" h="91091">
                  <a:moveTo>
                    <a:pt x="95688" y="0"/>
                  </a:moveTo>
                  <a:lnTo>
                    <a:pt x="69940" y="1881"/>
                  </a:lnTo>
                  <a:lnTo>
                    <a:pt x="51135" y="8789"/>
                  </a:lnTo>
                  <a:lnTo>
                    <a:pt x="24544" y="27838"/>
                  </a:lnTo>
                  <a:lnTo>
                    <a:pt x="2663" y="48726"/>
                  </a:lnTo>
                  <a:lnTo>
                    <a:pt x="510" y="54356"/>
                  </a:lnTo>
                  <a:lnTo>
                    <a:pt x="0" y="68138"/>
                  </a:lnTo>
                  <a:lnTo>
                    <a:pt x="2263" y="73647"/>
                  </a:lnTo>
                  <a:lnTo>
                    <a:pt x="10421" y="81651"/>
                  </a:lnTo>
                  <a:lnTo>
                    <a:pt x="26914" y="90123"/>
                  </a:lnTo>
                  <a:lnTo>
                    <a:pt x="40898" y="91090"/>
                  </a:lnTo>
                  <a:lnTo>
                    <a:pt x="64637" y="85786"/>
                  </a:lnTo>
                  <a:lnTo>
                    <a:pt x="85782" y="75277"/>
                  </a:lnTo>
                  <a:lnTo>
                    <a:pt x="100985" y="61345"/>
                  </a:lnTo>
                  <a:lnTo>
                    <a:pt x="105569" y="55713"/>
                  </a:lnTo>
                  <a:lnTo>
                    <a:pt x="110663" y="41930"/>
                  </a:lnTo>
                  <a:lnTo>
                    <a:pt x="112021" y="34303"/>
                  </a:lnTo>
                  <a:lnTo>
                    <a:pt x="110810" y="27808"/>
                  </a:lnTo>
                  <a:lnTo>
                    <a:pt x="103820" y="16828"/>
                  </a:lnTo>
                  <a:lnTo>
                    <a:pt x="87985" y="6084"/>
                  </a:lnTo>
                  <a:lnTo>
                    <a:pt x="76036" y="4585"/>
                  </a:lnTo>
                  <a:lnTo>
                    <a:pt x="51238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283200" y="1828800"/>
              <a:ext cx="101601" cy="82728"/>
            </a:xfrm>
            <a:custGeom>
              <a:avLst/>
              <a:gdLst/>
              <a:ahLst/>
              <a:cxnLst/>
              <a:rect l="0" t="0" r="0" b="0"/>
              <a:pathLst>
                <a:path w="101601" h="82728">
                  <a:moveTo>
                    <a:pt x="0" y="25400"/>
                  </a:moveTo>
                  <a:lnTo>
                    <a:pt x="1881" y="51148"/>
                  </a:lnTo>
                  <a:lnTo>
                    <a:pt x="5467" y="79640"/>
                  </a:lnTo>
                  <a:lnTo>
                    <a:pt x="5056" y="82727"/>
                  </a:lnTo>
                  <a:lnTo>
                    <a:pt x="4076" y="82668"/>
                  </a:lnTo>
                  <a:lnTo>
                    <a:pt x="2718" y="80512"/>
                  </a:lnTo>
                  <a:lnTo>
                    <a:pt x="805" y="63994"/>
                  </a:lnTo>
                  <a:lnTo>
                    <a:pt x="8909" y="25443"/>
                  </a:lnTo>
                  <a:lnTo>
                    <a:pt x="12995" y="20490"/>
                  </a:lnTo>
                  <a:lnTo>
                    <a:pt x="25061" y="13105"/>
                  </a:lnTo>
                  <a:lnTo>
                    <a:pt x="57214" y="332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59400" y="1839140"/>
              <a:ext cx="202887" cy="233865"/>
            </a:xfrm>
            <a:custGeom>
              <a:avLst/>
              <a:gdLst/>
              <a:ahLst/>
              <a:cxnLst/>
              <a:rect l="0" t="0" r="0" b="0"/>
              <a:pathLst>
                <a:path w="202887" h="233865">
                  <a:moveTo>
                    <a:pt x="196850" y="15060"/>
                  </a:moveTo>
                  <a:lnTo>
                    <a:pt x="186005" y="5626"/>
                  </a:lnTo>
                  <a:lnTo>
                    <a:pt x="175802" y="754"/>
                  </a:lnTo>
                  <a:lnTo>
                    <a:pt x="164212" y="0"/>
                  </a:lnTo>
                  <a:lnTo>
                    <a:pt x="136154" y="5265"/>
                  </a:lnTo>
                  <a:lnTo>
                    <a:pt x="100963" y="26084"/>
                  </a:lnTo>
                  <a:lnTo>
                    <a:pt x="96942" y="31582"/>
                  </a:lnTo>
                  <a:lnTo>
                    <a:pt x="92475" y="45216"/>
                  </a:lnTo>
                  <a:lnTo>
                    <a:pt x="93400" y="50686"/>
                  </a:lnTo>
                  <a:lnTo>
                    <a:pt x="96133" y="55039"/>
                  </a:lnTo>
                  <a:lnTo>
                    <a:pt x="100072" y="58646"/>
                  </a:lnTo>
                  <a:lnTo>
                    <a:pt x="104815" y="60345"/>
                  </a:lnTo>
                  <a:lnTo>
                    <a:pt x="115729" y="60351"/>
                  </a:lnTo>
                  <a:lnTo>
                    <a:pt x="171114" y="50441"/>
                  </a:lnTo>
                  <a:lnTo>
                    <a:pt x="177576" y="51347"/>
                  </a:lnTo>
                  <a:lnTo>
                    <a:pt x="182589" y="54068"/>
                  </a:lnTo>
                  <a:lnTo>
                    <a:pt x="190042" y="62736"/>
                  </a:lnTo>
                  <a:lnTo>
                    <a:pt x="193824" y="75525"/>
                  </a:lnTo>
                  <a:lnTo>
                    <a:pt x="202140" y="131671"/>
                  </a:lnTo>
                  <a:lnTo>
                    <a:pt x="202886" y="156934"/>
                  </a:lnTo>
                  <a:lnTo>
                    <a:pt x="199298" y="170073"/>
                  </a:lnTo>
                  <a:lnTo>
                    <a:pt x="185496" y="193376"/>
                  </a:lnTo>
                  <a:lnTo>
                    <a:pt x="175576" y="202026"/>
                  </a:lnTo>
                  <a:lnTo>
                    <a:pt x="124382" y="225637"/>
                  </a:lnTo>
                  <a:lnTo>
                    <a:pt x="68572" y="233864"/>
                  </a:lnTo>
                  <a:lnTo>
                    <a:pt x="45953" y="232918"/>
                  </a:lnTo>
                  <a:lnTo>
                    <a:pt x="0" y="2182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630516" y="1835150"/>
              <a:ext cx="332135" cy="90389"/>
            </a:xfrm>
            <a:custGeom>
              <a:avLst/>
              <a:gdLst/>
              <a:ahLst/>
              <a:cxnLst/>
              <a:rect l="0" t="0" r="0" b="0"/>
              <a:pathLst>
                <a:path w="332135" h="90389">
                  <a:moveTo>
                    <a:pt x="109884" y="0"/>
                  </a:moveTo>
                  <a:lnTo>
                    <a:pt x="69063" y="3371"/>
                  </a:lnTo>
                  <a:lnTo>
                    <a:pt x="37092" y="15901"/>
                  </a:lnTo>
                  <a:lnTo>
                    <a:pt x="20505" y="28543"/>
                  </a:lnTo>
                  <a:lnTo>
                    <a:pt x="7358" y="45381"/>
                  </a:lnTo>
                  <a:lnTo>
                    <a:pt x="1287" y="57564"/>
                  </a:lnTo>
                  <a:lnTo>
                    <a:pt x="0" y="70034"/>
                  </a:lnTo>
                  <a:lnTo>
                    <a:pt x="645" y="76323"/>
                  </a:lnTo>
                  <a:lnTo>
                    <a:pt x="3191" y="81221"/>
                  </a:lnTo>
                  <a:lnTo>
                    <a:pt x="11665" y="88544"/>
                  </a:lnTo>
                  <a:lnTo>
                    <a:pt x="24368" y="90388"/>
                  </a:lnTo>
                  <a:lnTo>
                    <a:pt x="52148" y="85823"/>
                  </a:lnTo>
                  <a:lnTo>
                    <a:pt x="77313" y="73057"/>
                  </a:lnTo>
                  <a:lnTo>
                    <a:pt x="115452" y="38779"/>
                  </a:lnTo>
                  <a:lnTo>
                    <a:pt x="113299" y="40989"/>
                  </a:lnTo>
                  <a:lnTo>
                    <a:pt x="110896" y="56908"/>
                  </a:lnTo>
                  <a:lnTo>
                    <a:pt x="114097" y="67861"/>
                  </a:lnTo>
                  <a:lnTo>
                    <a:pt x="116926" y="72757"/>
                  </a:lnTo>
                  <a:lnTo>
                    <a:pt x="120929" y="75316"/>
                  </a:lnTo>
                  <a:lnTo>
                    <a:pt x="131020" y="76278"/>
                  </a:lnTo>
                  <a:lnTo>
                    <a:pt x="140680" y="72472"/>
                  </a:lnTo>
                  <a:lnTo>
                    <a:pt x="202130" y="21148"/>
                  </a:lnTo>
                  <a:lnTo>
                    <a:pt x="206659" y="19743"/>
                  </a:lnTo>
                  <a:lnTo>
                    <a:pt x="211090" y="20217"/>
                  </a:lnTo>
                  <a:lnTo>
                    <a:pt x="215455" y="21945"/>
                  </a:lnTo>
                  <a:lnTo>
                    <a:pt x="218364" y="25919"/>
                  </a:lnTo>
                  <a:lnTo>
                    <a:pt x="222460" y="44996"/>
                  </a:lnTo>
                  <a:lnTo>
                    <a:pt x="223418" y="60450"/>
                  </a:lnTo>
                  <a:lnTo>
                    <a:pt x="225084" y="63583"/>
                  </a:lnTo>
                  <a:lnTo>
                    <a:pt x="227606" y="63555"/>
                  </a:lnTo>
                  <a:lnTo>
                    <a:pt x="288073" y="14784"/>
                  </a:lnTo>
                  <a:lnTo>
                    <a:pt x="292882" y="14089"/>
                  </a:lnTo>
                  <a:lnTo>
                    <a:pt x="296794" y="15743"/>
                  </a:lnTo>
                  <a:lnTo>
                    <a:pt x="303022" y="23225"/>
                  </a:lnTo>
                  <a:lnTo>
                    <a:pt x="332134" y="7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045086" y="1832941"/>
              <a:ext cx="95365" cy="82731"/>
            </a:xfrm>
            <a:custGeom>
              <a:avLst/>
              <a:gdLst/>
              <a:ahLst/>
              <a:cxnLst/>
              <a:rect l="0" t="0" r="0" b="0"/>
              <a:pathLst>
                <a:path w="95365" h="82731">
                  <a:moveTo>
                    <a:pt x="114" y="33959"/>
                  </a:moveTo>
                  <a:lnTo>
                    <a:pt x="6856" y="40701"/>
                  </a:lnTo>
                  <a:lnTo>
                    <a:pt x="10959" y="41981"/>
                  </a:lnTo>
                  <a:lnTo>
                    <a:pt x="26846" y="40413"/>
                  </a:lnTo>
                  <a:lnTo>
                    <a:pt x="51177" y="31680"/>
                  </a:lnTo>
                  <a:lnTo>
                    <a:pt x="57440" y="28206"/>
                  </a:lnTo>
                  <a:lnTo>
                    <a:pt x="61614" y="23068"/>
                  </a:lnTo>
                  <a:lnTo>
                    <a:pt x="66253" y="9834"/>
                  </a:lnTo>
                  <a:lnTo>
                    <a:pt x="64668" y="5175"/>
                  </a:lnTo>
                  <a:lnTo>
                    <a:pt x="60789" y="2070"/>
                  </a:lnTo>
                  <a:lnTo>
                    <a:pt x="55381" y="0"/>
                  </a:lnTo>
                  <a:lnTo>
                    <a:pt x="49658" y="30"/>
                  </a:lnTo>
                  <a:lnTo>
                    <a:pt x="31492" y="6816"/>
                  </a:lnTo>
                  <a:lnTo>
                    <a:pt x="13409" y="18469"/>
                  </a:lnTo>
                  <a:lnTo>
                    <a:pt x="3436" y="29191"/>
                  </a:lnTo>
                  <a:lnTo>
                    <a:pt x="917" y="35014"/>
                  </a:lnTo>
                  <a:lnTo>
                    <a:pt x="0" y="47128"/>
                  </a:lnTo>
                  <a:lnTo>
                    <a:pt x="6822" y="65848"/>
                  </a:lnTo>
                  <a:lnTo>
                    <a:pt x="17677" y="74708"/>
                  </a:lnTo>
                  <a:lnTo>
                    <a:pt x="31909" y="80292"/>
                  </a:lnTo>
                  <a:lnTo>
                    <a:pt x="56493" y="82730"/>
                  </a:lnTo>
                  <a:lnTo>
                    <a:pt x="95364" y="784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04321" y="1739900"/>
              <a:ext cx="31380" cy="171451"/>
            </a:xfrm>
            <a:custGeom>
              <a:avLst/>
              <a:gdLst/>
              <a:ahLst/>
              <a:cxnLst/>
              <a:rect l="0" t="0" r="0" b="0"/>
              <a:pathLst>
                <a:path w="31380" h="171451">
                  <a:moveTo>
                    <a:pt x="31379" y="0"/>
                  </a:moveTo>
                  <a:lnTo>
                    <a:pt x="14372" y="57487"/>
                  </a:lnTo>
                  <a:lnTo>
                    <a:pt x="1506" y="119470"/>
                  </a:lnTo>
                  <a:lnTo>
                    <a:pt x="0" y="154284"/>
                  </a:lnTo>
                  <a:lnTo>
                    <a:pt x="1287" y="160006"/>
                  </a:lnTo>
                  <a:lnTo>
                    <a:pt x="3556" y="163820"/>
                  </a:lnTo>
                  <a:lnTo>
                    <a:pt x="12329" y="171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288367" y="1733550"/>
              <a:ext cx="23534" cy="171451"/>
            </a:xfrm>
            <a:custGeom>
              <a:avLst/>
              <a:gdLst/>
              <a:ahLst/>
              <a:cxnLst/>
              <a:rect l="0" t="0" r="0" b="0"/>
              <a:pathLst>
                <a:path w="23534" h="171451">
                  <a:moveTo>
                    <a:pt x="23533" y="0"/>
                  </a:moveTo>
                  <a:lnTo>
                    <a:pt x="4434" y="62323"/>
                  </a:lnTo>
                  <a:lnTo>
                    <a:pt x="0" y="85964"/>
                  </a:lnTo>
                  <a:lnTo>
                    <a:pt x="179" y="137561"/>
                  </a:lnTo>
                  <a:lnTo>
                    <a:pt x="3981" y="150744"/>
                  </a:lnTo>
                  <a:lnTo>
                    <a:pt x="13350" y="164688"/>
                  </a:lnTo>
                  <a:lnTo>
                    <a:pt x="23533" y="171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365581" y="1815503"/>
              <a:ext cx="98720" cy="76271"/>
            </a:xfrm>
            <a:custGeom>
              <a:avLst/>
              <a:gdLst/>
              <a:ahLst/>
              <a:cxnLst/>
              <a:rect l="0" t="0" r="0" b="0"/>
              <a:pathLst>
                <a:path w="98720" h="76271">
                  <a:moveTo>
                    <a:pt x="3469" y="25997"/>
                  </a:moveTo>
                  <a:lnTo>
                    <a:pt x="13582" y="29368"/>
                  </a:lnTo>
                  <a:lnTo>
                    <a:pt x="44691" y="26689"/>
                  </a:lnTo>
                  <a:lnTo>
                    <a:pt x="65307" y="20636"/>
                  </a:lnTo>
                  <a:lnTo>
                    <a:pt x="75873" y="13972"/>
                  </a:lnTo>
                  <a:lnTo>
                    <a:pt x="77844" y="10219"/>
                  </a:lnTo>
                  <a:lnTo>
                    <a:pt x="77747" y="6306"/>
                  </a:lnTo>
                  <a:lnTo>
                    <a:pt x="76271" y="2286"/>
                  </a:lnTo>
                  <a:lnTo>
                    <a:pt x="72465" y="312"/>
                  </a:lnTo>
                  <a:lnTo>
                    <a:pt x="60709" y="0"/>
                  </a:lnTo>
                  <a:lnTo>
                    <a:pt x="41596" y="3791"/>
                  </a:lnTo>
                  <a:lnTo>
                    <a:pt x="16880" y="16463"/>
                  </a:lnTo>
                  <a:lnTo>
                    <a:pt x="6842" y="24347"/>
                  </a:lnTo>
                  <a:lnTo>
                    <a:pt x="1440" y="36317"/>
                  </a:lnTo>
                  <a:lnTo>
                    <a:pt x="0" y="43460"/>
                  </a:lnTo>
                  <a:lnTo>
                    <a:pt x="451" y="49634"/>
                  </a:lnTo>
                  <a:lnTo>
                    <a:pt x="4715" y="60256"/>
                  </a:lnTo>
                  <a:lnTo>
                    <a:pt x="13195" y="67799"/>
                  </a:lnTo>
                  <a:lnTo>
                    <a:pt x="24725" y="72798"/>
                  </a:lnTo>
                  <a:lnTo>
                    <a:pt x="63305" y="76270"/>
                  </a:lnTo>
                  <a:lnTo>
                    <a:pt x="98719" y="704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523714" y="1805282"/>
              <a:ext cx="108942" cy="87019"/>
            </a:xfrm>
            <a:custGeom>
              <a:avLst/>
              <a:gdLst/>
              <a:ahLst/>
              <a:cxnLst/>
              <a:rect l="0" t="0" r="0" b="0"/>
              <a:pathLst>
                <a:path w="108942" h="87019">
                  <a:moveTo>
                    <a:pt x="80286" y="10818"/>
                  </a:moveTo>
                  <a:lnTo>
                    <a:pt x="73545" y="4076"/>
                  </a:lnTo>
                  <a:lnTo>
                    <a:pt x="62709" y="766"/>
                  </a:lnTo>
                  <a:lnTo>
                    <a:pt x="49190" y="0"/>
                  </a:lnTo>
                  <a:lnTo>
                    <a:pt x="16872" y="7111"/>
                  </a:lnTo>
                  <a:lnTo>
                    <a:pt x="1133" y="16462"/>
                  </a:lnTo>
                  <a:lnTo>
                    <a:pt x="0" y="20225"/>
                  </a:lnTo>
                  <a:lnTo>
                    <a:pt x="1362" y="24145"/>
                  </a:lnTo>
                  <a:lnTo>
                    <a:pt x="9225" y="32263"/>
                  </a:lnTo>
                  <a:lnTo>
                    <a:pt x="29519" y="44062"/>
                  </a:lnTo>
                  <a:lnTo>
                    <a:pt x="92795" y="65780"/>
                  </a:lnTo>
                  <a:lnTo>
                    <a:pt x="105601" y="70053"/>
                  </a:lnTo>
                  <a:lnTo>
                    <a:pt x="108452" y="72886"/>
                  </a:lnTo>
                  <a:lnTo>
                    <a:pt x="108941" y="76185"/>
                  </a:lnTo>
                  <a:lnTo>
                    <a:pt x="107856" y="79796"/>
                  </a:lnTo>
                  <a:lnTo>
                    <a:pt x="103605" y="82204"/>
                  </a:lnTo>
                  <a:lnTo>
                    <a:pt x="52116" y="86736"/>
                  </a:lnTo>
                  <a:lnTo>
                    <a:pt x="35836" y="870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743700" y="1612900"/>
              <a:ext cx="150147" cy="323851"/>
            </a:xfrm>
            <a:custGeom>
              <a:avLst/>
              <a:gdLst/>
              <a:ahLst/>
              <a:cxnLst/>
              <a:rect l="0" t="0" r="0" b="0"/>
              <a:pathLst>
                <a:path w="150147" h="323851">
                  <a:moveTo>
                    <a:pt x="0" y="0"/>
                  </a:moveTo>
                  <a:lnTo>
                    <a:pt x="60441" y="43224"/>
                  </a:lnTo>
                  <a:lnTo>
                    <a:pt x="115793" y="102526"/>
                  </a:lnTo>
                  <a:lnTo>
                    <a:pt x="128226" y="116769"/>
                  </a:lnTo>
                  <a:lnTo>
                    <a:pt x="144791" y="149746"/>
                  </a:lnTo>
                  <a:lnTo>
                    <a:pt x="150146" y="177406"/>
                  </a:lnTo>
                  <a:lnTo>
                    <a:pt x="145196" y="216893"/>
                  </a:lnTo>
                  <a:lnTo>
                    <a:pt x="143364" y="225029"/>
                  </a:lnTo>
                  <a:lnTo>
                    <a:pt x="133803" y="239713"/>
                  </a:lnTo>
                  <a:lnTo>
                    <a:pt x="105318" y="267771"/>
                  </a:lnTo>
                  <a:lnTo>
                    <a:pt x="44245" y="302643"/>
                  </a:lnTo>
                  <a:lnTo>
                    <a:pt x="6350" y="323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646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2700"/>
            <a:ext cx="5207000" cy="4800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57466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1745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0" y="-1473200"/>
            <a:ext cx="10160000" cy="57373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23559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8635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81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34549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-254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43928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-127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5421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508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85258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-3429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63152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8812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1016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07789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2946400"/>
            <a:ext cx="8558784" cy="7030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22300" y="317500"/>
            <a:ext cx="2769972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D700"/>
                </a:solidFill>
                <a:latin typeface="Arial - 36"/>
              </a:rPr>
              <a:t>Cytoskeleton</a:t>
            </a:r>
            <a:endParaRPr lang="en-US" sz="2100">
              <a:solidFill>
                <a:srgbClr val="FFD7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170835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457200"/>
            <a:ext cx="65913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5"/>
              </a:rPr>
              <a:t>The </a:t>
            </a:r>
            <a:r>
              <a:rPr lang="en-US" sz="1500" smtClean="0">
                <a:solidFill>
                  <a:srgbClr val="FF0000"/>
                </a:solidFill>
                <a:latin typeface="Arial - 25"/>
              </a:rPr>
              <a:t>cytoskeleton</a:t>
            </a:r>
            <a:r>
              <a:rPr lang="en-US" sz="1500" smtClean="0">
                <a:solidFill>
                  <a:srgbClr val="000000"/>
                </a:solidFill>
                <a:latin typeface="Arial - 25"/>
              </a:rPr>
              <a:t> (cell skeleton) maintains the structure of animal cells and helps cells move.  There are two types: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5"/>
              </a:rPr>
              <a:t>M</a:t>
            </a:r>
            <a:r>
              <a:rPr lang="en-US" sz="1500" smtClean="0">
                <a:solidFill>
                  <a:srgbClr val="0000FF"/>
                </a:solidFill>
                <a:latin typeface="Arial - 25"/>
              </a:rPr>
              <a:t>icrotubules</a:t>
            </a:r>
          </a:p>
          <a:p>
            <a:r>
              <a:rPr lang="en-US" sz="1500" smtClean="0">
                <a:solidFill>
                  <a:srgbClr val="0000FF"/>
                </a:solidFill>
                <a:latin typeface="Arial - 25"/>
              </a:rPr>
              <a:t>M</a:t>
            </a:r>
            <a:r>
              <a:rPr lang="en-US" sz="1500" smtClean="0">
                <a:solidFill>
                  <a:srgbClr val="009300"/>
                </a:solidFill>
                <a:latin typeface="Arial - 25"/>
              </a:rPr>
              <a:t>icrofilaments</a:t>
            </a:r>
            <a:endParaRPr lang="en-US" sz="1500">
              <a:solidFill>
                <a:srgbClr val="009300"/>
              </a:solidFill>
              <a:latin typeface="Arial - 25"/>
            </a:endParaRPr>
          </a:p>
        </p:txBody>
      </p:sp>
    </p:spTree>
    <p:extLst>
      <p:ext uri="{BB962C8B-B14F-4D97-AF65-F5344CB8AC3E}">
        <p14:creationId xmlns:p14="http://schemas.microsoft.com/office/powerpoint/2010/main" val="91482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71671" y="323850"/>
            <a:ext cx="6197423" cy="3289301"/>
          </a:xfrm>
          <a:custGeom>
            <a:avLst/>
            <a:gdLst/>
            <a:ahLst/>
            <a:cxnLst/>
            <a:rect l="0" t="0" r="0" b="0"/>
            <a:pathLst>
              <a:path w="6197423" h="3289301">
                <a:moveTo>
                  <a:pt x="2546229" y="69850"/>
                </a:moveTo>
                <a:lnTo>
                  <a:pt x="2486522" y="60391"/>
                </a:lnTo>
                <a:lnTo>
                  <a:pt x="2427285" y="57434"/>
                </a:lnTo>
                <a:lnTo>
                  <a:pt x="2364159" y="57175"/>
                </a:lnTo>
                <a:lnTo>
                  <a:pt x="2304367" y="57153"/>
                </a:lnTo>
                <a:lnTo>
                  <a:pt x="2242766" y="57150"/>
                </a:lnTo>
                <a:lnTo>
                  <a:pt x="2183281" y="62176"/>
                </a:lnTo>
                <a:lnTo>
                  <a:pt x="2120871" y="67812"/>
                </a:lnTo>
                <a:lnTo>
                  <a:pt x="2063510" y="71612"/>
                </a:lnTo>
                <a:lnTo>
                  <a:pt x="2007793" y="77679"/>
                </a:lnTo>
                <a:lnTo>
                  <a:pt x="1953913" y="87148"/>
                </a:lnTo>
                <a:lnTo>
                  <a:pt x="1897050" y="95654"/>
                </a:lnTo>
                <a:lnTo>
                  <a:pt x="1834899" y="107985"/>
                </a:lnTo>
                <a:lnTo>
                  <a:pt x="1771518" y="120653"/>
                </a:lnTo>
                <a:lnTo>
                  <a:pt x="1708028" y="133350"/>
                </a:lnTo>
                <a:lnTo>
                  <a:pt x="1644529" y="147931"/>
                </a:lnTo>
                <a:lnTo>
                  <a:pt x="1590907" y="163100"/>
                </a:lnTo>
                <a:lnTo>
                  <a:pt x="1533228" y="182327"/>
                </a:lnTo>
                <a:lnTo>
                  <a:pt x="1474519" y="198213"/>
                </a:lnTo>
                <a:lnTo>
                  <a:pt x="1415283" y="218196"/>
                </a:lnTo>
                <a:lnTo>
                  <a:pt x="1355715" y="239207"/>
                </a:lnTo>
                <a:lnTo>
                  <a:pt x="1294875" y="260353"/>
                </a:lnTo>
                <a:lnTo>
                  <a:pt x="1236090" y="285881"/>
                </a:lnTo>
                <a:lnTo>
                  <a:pt x="1177731" y="308772"/>
                </a:lnTo>
                <a:lnTo>
                  <a:pt x="1118933" y="337073"/>
                </a:lnTo>
                <a:lnTo>
                  <a:pt x="1060390" y="364005"/>
                </a:lnTo>
                <a:lnTo>
                  <a:pt x="1002211" y="393971"/>
                </a:lnTo>
                <a:lnTo>
                  <a:pt x="944578" y="425486"/>
                </a:lnTo>
                <a:lnTo>
                  <a:pt x="887407" y="457910"/>
                </a:lnTo>
                <a:lnTo>
                  <a:pt x="830560" y="494418"/>
                </a:lnTo>
                <a:lnTo>
                  <a:pt x="774982" y="526934"/>
                </a:lnTo>
                <a:lnTo>
                  <a:pt x="721716" y="563149"/>
                </a:lnTo>
                <a:lnTo>
                  <a:pt x="658872" y="608144"/>
                </a:lnTo>
                <a:lnTo>
                  <a:pt x="601130" y="653977"/>
                </a:lnTo>
                <a:lnTo>
                  <a:pt x="543928" y="702913"/>
                </a:lnTo>
                <a:lnTo>
                  <a:pt x="482607" y="760129"/>
                </a:lnTo>
                <a:lnTo>
                  <a:pt x="419849" y="817275"/>
                </a:lnTo>
                <a:lnTo>
                  <a:pt x="362135" y="880083"/>
                </a:lnTo>
                <a:lnTo>
                  <a:pt x="306454" y="941655"/>
                </a:lnTo>
                <a:lnTo>
                  <a:pt x="264853" y="998437"/>
                </a:lnTo>
                <a:lnTo>
                  <a:pt x="222535" y="1055555"/>
                </a:lnTo>
                <a:lnTo>
                  <a:pt x="185946" y="1110820"/>
                </a:lnTo>
                <a:lnTo>
                  <a:pt x="151890" y="1167038"/>
                </a:lnTo>
                <a:lnTo>
                  <a:pt x="121052" y="1225988"/>
                </a:lnTo>
                <a:lnTo>
                  <a:pt x="95175" y="1284063"/>
                </a:lnTo>
                <a:lnTo>
                  <a:pt x="71615" y="1341294"/>
                </a:lnTo>
                <a:lnTo>
                  <a:pt x="52169" y="1401595"/>
                </a:lnTo>
                <a:lnTo>
                  <a:pt x="38110" y="1459022"/>
                </a:lnTo>
                <a:lnTo>
                  <a:pt x="25290" y="1516196"/>
                </a:lnTo>
                <a:lnTo>
                  <a:pt x="12580" y="1573348"/>
                </a:lnTo>
                <a:lnTo>
                  <a:pt x="6787" y="1630499"/>
                </a:lnTo>
                <a:lnTo>
                  <a:pt x="1252" y="1687649"/>
                </a:lnTo>
                <a:lnTo>
                  <a:pt x="0" y="1741654"/>
                </a:lnTo>
                <a:lnTo>
                  <a:pt x="4916" y="1796647"/>
                </a:lnTo>
                <a:lnTo>
                  <a:pt x="9523" y="1856293"/>
                </a:lnTo>
                <a:lnTo>
                  <a:pt x="17470" y="1915582"/>
                </a:lnTo>
                <a:lnTo>
                  <a:pt x="31667" y="1974850"/>
                </a:lnTo>
                <a:lnTo>
                  <a:pt x="51915" y="2034117"/>
                </a:lnTo>
                <a:lnTo>
                  <a:pt x="74028" y="2093383"/>
                </a:lnTo>
                <a:lnTo>
                  <a:pt x="102427" y="2155649"/>
                </a:lnTo>
                <a:lnTo>
                  <a:pt x="117607" y="2188102"/>
                </a:lnTo>
                <a:lnTo>
                  <a:pt x="156274" y="2246914"/>
                </a:lnTo>
                <a:lnTo>
                  <a:pt x="198209" y="2304619"/>
                </a:lnTo>
                <a:lnTo>
                  <a:pt x="247960" y="2367215"/>
                </a:lnTo>
                <a:lnTo>
                  <a:pt x="304690" y="2425665"/>
                </a:lnTo>
                <a:lnTo>
                  <a:pt x="363711" y="2482849"/>
                </a:lnTo>
                <a:lnTo>
                  <a:pt x="423169" y="2529286"/>
                </a:lnTo>
                <a:lnTo>
                  <a:pt x="481512" y="2574806"/>
                </a:lnTo>
                <a:lnTo>
                  <a:pt x="537704" y="2612015"/>
                </a:lnTo>
                <a:lnTo>
                  <a:pt x="596790" y="2649401"/>
                </a:lnTo>
                <a:lnTo>
                  <a:pt x="659457" y="2692340"/>
                </a:lnTo>
                <a:lnTo>
                  <a:pt x="714776" y="2719726"/>
                </a:lnTo>
                <a:lnTo>
                  <a:pt x="770429" y="2746005"/>
                </a:lnTo>
                <a:lnTo>
                  <a:pt x="827448" y="2776477"/>
                </a:lnTo>
                <a:lnTo>
                  <a:pt x="890634" y="2806666"/>
                </a:lnTo>
                <a:lnTo>
                  <a:pt x="952533" y="2832097"/>
                </a:lnTo>
                <a:lnTo>
                  <a:pt x="1014011" y="2855618"/>
                </a:lnTo>
                <a:lnTo>
                  <a:pt x="1075304" y="2876942"/>
                </a:lnTo>
                <a:lnTo>
                  <a:pt x="1131759" y="2897768"/>
                </a:lnTo>
                <a:lnTo>
                  <a:pt x="1185142" y="2918890"/>
                </a:lnTo>
                <a:lnTo>
                  <a:pt x="1238120" y="2935025"/>
                </a:lnTo>
                <a:lnTo>
                  <a:pt x="1291750" y="2954336"/>
                </a:lnTo>
                <a:lnTo>
                  <a:pt x="1349429" y="2970589"/>
                </a:lnTo>
                <a:lnTo>
                  <a:pt x="1404994" y="2990969"/>
                </a:lnTo>
                <a:lnTo>
                  <a:pt x="1466256" y="3007668"/>
                </a:lnTo>
                <a:lnTo>
                  <a:pt x="1524792" y="3023726"/>
                </a:lnTo>
                <a:lnTo>
                  <a:pt x="1582473" y="3040195"/>
                </a:lnTo>
                <a:lnTo>
                  <a:pt x="1644719" y="3057111"/>
                </a:lnTo>
                <a:lnTo>
                  <a:pt x="1704683" y="3074347"/>
                </a:lnTo>
                <a:lnTo>
                  <a:pt x="1765575" y="3090972"/>
                </a:lnTo>
                <a:lnTo>
                  <a:pt x="1828731" y="3107203"/>
                </a:lnTo>
                <a:lnTo>
                  <a:pt x="1892186" y="3123050"/>
                </a:lnTo>
                <a:lnTo>
                  <a:pt x="1955680" y="3136470"/>
                </a:lnTo>
                <a:lnTo>
                  <a:pt x="2019179" y="3151791"/>
                </a:lnTo>
                <a:lnTo>
                  <a:pt x="2082679" y="3167519"/>
                </a:lnTo>
                <a:lnTo>
                  <a:pt x="2137843" y="3178592"/>
                </a:lnTo>
                <a:lnTo>
                  <a:pt x="2190237" y="3187573"/>
                </a:lnTo>
                <a:lnTo>
                  <a:pt x="2241352" y="3196142"/>
                </a:lnTo>
                <a:lnTo>
                  <a:pt x="2292919" y="3208287"/>
                </a:lnTo>
                <a:lnTo>
                  <a:pt x="2348052" y="3215912"/>
                </a:lnTo>
                <a:lnTo>
                  <a:pt x="2399917" y="3223847"/>
                </a:lnTo>
                <a:lnTo>
                  <a:pt x="2455291" y="3230484"/>
                </a:lnTo>
                <a:lnTo>
                  <a:pt x="2509608" y="3238589"/>
                </a:lnTo>
                <a:lnTo>
                  <a:pt x="2564317" y="3243613"/>
                </a:lnTo>
                <a:lnTo>
                  <a:pt x="2620253" y="3249675"/>
                </a:lnTo>
                <a:lnTo>
                  <a:pt x="2674681" y="3255785"/>
                </a:lnTo>
                <a:lnTo>
                  <a:pt x="2732782" y="3260573"/>
                </a:lnTo>
                <a:lnTo>
                  <a:pt x="2786750" y="3263948"/>
                </a:lnTo>
                <a:lnTo>
                  <a:pt x="2840057" y="3268796"/>
                </a:lnTo>
                <a:lnTo>
                  <a:pt x="2897937" y="3273334"/>
                </a:lnTo>
                <a:lnTo>
                  <a:pt x="2956224" y="3276660"/>
                </a:lnTo>
                <a:lnTo>
                  <a:pt x="3011117" y="3281499"/>
                </a:lnTo>
                <a:lnTo>
                  <a:pt x="3069310" y="3286034"/>
                </a:lnTo>
                <a:lnTo>
                  <a:pt x="3128364" y="3288655"/>
                </a:lnTo>
                <a:lnTo>
                  <a:pt x="3185708" y="3289172"/>
                </a:lnTo>
                <a:lnTo>
                  <a:pt x="3241380" y="3289275"/>
                </a:lnTo>
                <a:lnTo>
                  <a:pt x="3299937" y="3289295"/>
                </a:lnTo>
                <a:lnTo>
                  <a:pt x="3357182" y="3289299"/>
                </a:lnTo>
                <a:lnTo>
                  <a:pt x="3416206" y="3289300"/>
                </a:lnTo>
                <a:lnTo>
                  <a:pt x="3472786" y="3289300"/>
                </a:lnTo>
                <a:lnTo>
                  <a:pt x="3530790" y="3289300"/>
                </a:lnTo>
                <a:lnTo>
                  <a:pt x="3589807" y="3285929"/>
                </a:lnTo>
                <a:lnTo>
                  <a:pt x="3644660" y="3283538"/>
                </a:lnTo>
                <a:lnTo>
                  <a:pt x="3702324" y="3283066"/>
                </a:lnTo>
                <a:lnTo>
                  <a:pt x="3761274" y="3279602"/>
                </a:lnTo>
                <a:lnTo>
                  <a:pt x="3819772" y="3277193"/>
                </a:lnTo>
                <a:lnTo>
                  <a:pt x="3874706" y="3276717"/>
                </a:lnTo>
                <a:lnTo>
                  <a:pt x="3932908" y="3273252"/>
                </a:lnTo>
                <a:lnTo>
                  <a:pt x="3987600" y="3270843"/>
                </a:lnTo>
                <a:lnTo>
                  <a:pt x="4045231" y="3268486"/>
                </a:lnTo>
                <a:lnTo>
                  <a:pt x="4100804" y="3264806"/>
                </a:lnTo>
                <a:lnTo>
                  <a:pt x="4156911" y="3259009"/>
                </a:lnTo>
                <a:lnTo>
                  <a:pt x="4211372" y="3252951"/>
                </a:lnTo>
                <a:lnTo>
                  <a:pt x="4266110" y="3248175"/>
                </a:lnTo>
                <a:lnTo>
                  <a:pt x="4322052" y="3240437"/>
                </a:lnTo>
                <a:lnTo>
                  <a:pt x="4376480" y="3233996"/>
                </a:lnTo>
                <a:lnTo>
                  <a:pt x="4427841" y="3229144"/>
                </a:lnTo>
                <a:lnTo>
                  <a:pt x="4481390" y="3217733"/>
                </a:lnTo>
                <a:lnTo>
                  <a:pt x="4533465" y="3212134"/>
                </a:lnTo>
                <a:lnTo>
                  <a:pt x="4584517" y="3201072"/>
                </a:lnTo>
                <a:lnTo>
                  <a:pt x="4639731" y="3190367"/>
                </a:lnTo>
                <a:lnTo>
                  <a:pt x="4692134" y="3181459"/>
                </a:lnTo>
                <a:lnTo>
                  <a:pt x="4746622" y="3169534"/>
                </a:lnTo>
                <a:lnTo>
                  <a:pt x="4799875" y="3157954"/>
                </a:lnTo>
                <a:lnTo>
                  <a:pt x="4851160" y="3142810"/>
                </a:lnTo>
                <a:lnTo>
                  <a:pt x="4902056" y="3129601"/>
                </a:lnTo>
                <a:lnTo>
                  <a:pt x="4963695" y="3111096"/>
                </a:lnTo>
                <a:lnTo>
                  <a:pt x="5026976" y="3094644"/>
                </a:lnTo>
                <a:lnTo>
                  <a:pt x="5086928" y="3075248"/>
                </a:lnTo>
                <a:lnTo>
                  <a:pt x="5147940" y="3054314"/>
                </a:lnTo>
                <a:lnTo>
                  <a:pt x="5206774" y="3033178"/>
                </a:lnTo>
                <a:lnTo>
                  <a:pt x="5261620" y="3012016"/>
                </a:lnTo>
                <a:lnTo>
                  <a:pt x="5319817" y="2988968"/>
                </a:lnTo>
                <a:lnTo>
                  <a:pt x="5373916" y="2963922"/>
                </a:lnTo>
                <a:lnTo>
                  <a:pt x="5426988" y="2938873"/>
                </a:lnTo>
                <a:lnTo>
                  <a:pt x="5479926" y="2910027"/>
                </a:lnTo>
                <a:lnTo>
                  <a:pt x="5538403" y="2878025"/>
                </a:lnTo>
                <a:lnTo>
                  <a:pt x="5595669" y="2844372"/>
                </a:lnTo>
                <a:lnTo>
                  <a:pt x="5652829" y="2806662"/>
                </a:lnTo>
                <a:lnTo>
                  <a:pt x="5708099" y="2768597"/>
                </a:lnTo>
                <a:lnTo>
                  <a:pt x="5767770" y="2724150"/>
                </a:lnTo>
                <a:lnTo>
                  <a:pt x="5829570" y="2671469"/>
                </a:lnTo>
                <a:lnTo>
                  <a:pt x="5890461" y="2612010"/>
                </a:lnTo>
                <a:lnTo>
                  <a:pt x="5943393" y="2550296"/>
                </a:lnTo>
                <a:lnTo>
                  <a:pt x="5987924" y="2491300"/>
                </a:lnTo>
                <a:lnTo>
                  <a:pt x="6030497" y="2432049"/>
                </a:lnTo>
                <a:lnTo>
                  <a:pt x="6061902" y="2369412"/>
                </a:lnTo>
                <a:lnTo>
                  <a:pt x="6097401" y="2306635"/>
                </a:lnTo>
                <a:lnTo>
                  <a:pt x="6118979" y="2250620"/>
                </a:lnTo>
                <a:lnTo>
                  <a:pt x="6141910" y="2194906"/>
                </a:lnTo>
                <a:lnTo>
                  <a:pt x="6157735" y="2137882"/>
                </a:lnTo>
                <a:lnTo>
                  <a:pt x="6174998" y="2080037"/>
                </a:lnTo>
                <a:lnTo>
                  <a:pt x="6183198" y="2021491"/>
                </a:lnTo>
                <a:lnTo>
                  <a:pt x="6191045" y="1964218"/>
                </a:lnTo>
                <a:lnTo>
                  <a:pt x="6196821" y="1907057"/>
                </a:lnTo>
                <a:lnTo>
                  <a:pt x="6197422" y="1850612"/>
                </a:lnTo>
                <a:lnTo>
                  <a:pt x="6196768" y="1794154"/>
                </a:lnTo>
                <a:lnTo>
                  <a:pt x="6191011" y="1736435"/>
                </a:lnTo>
                <a:lnTo>
                  <a:pt x="6180349" y="1680570"/>
                </a:lnTo>
                <a:lnTo>
                  <a:pt x="6167599" y="1617489"/>
                </a:lnTo>
                <a:lnTo>
                  <a:pt x="6160200" y="1571171"/>
                </a:lnTo>
                <a:lnTo>
                  <a:pt x="6142982" y="1515456"/>
                </a:lnTo>
                <a:lnTo>
                  <a:pt x="6125428" y="1458432"/>
                </a:lnTo>
                <a:lnTo>
                  <a:pt x="6105805" y="1401293"/>
                </a:lnTo>
                <a:lnTo>
                  <a:pt x="6076790" y="1339977"/>
                </a:lnTo>
                <a:lnTo>
                  <a:pt x="6047194" y="1277220"/>
                </a:lnTo>
                <a:lnTo>
                  <a:pt x="6011095" y="1215141"/>
                </a:lnTo>
                <a:lnTo>
                  <a:pt x="5970630" y="1155710"/>
                </a:lnTo>
                <a:lnTo>
                  <a:pt x="5930510" y="1096434"/>
                </a:lnTo>
                <a:lnTo>
                  <a:pt x="5886313" y="1037167"/>
                </a:lnTo>
                <a:lnTo>
                  <a:pt x="5839997" y="977900"/>
                </a:lnTo>
                <a:lnTo>
                  <a:pt x="5784198" y="914531"/>
                </a:lnTo>
                <a:lnTo>
                  <a:pt x="5729306" y="857134"/>
                </a:lnTo>
                <a:lnTo>
                  <a:pt x="5666015" y="795979"/>
                </a:lnTo>
                <a:lnTo>
                  <a:pt x="5606919" y="742523"/>
                </a:lnTo>
                <a:lnTo>
                  <a:pt x="5547662" y="689126"/>
                </a:lnTo>
                <a:lnTo>
                  <a:pt x="5491395" y="644621"/>
                </a:lnTo>
                <a:lnTo>
                  <a:pt x="5431297" y="596386"/>
                </a:lnTo>
                <a:lnTo>
                  <a:pt x="5375381" y="553055"/>
                </a:lnTo>
                <a:lnTo>
                  <a:pt x="5317003" y="514403"/>
                </a:lnTo>
                <a:lnTo>
                  <a:pt x="5255381" y="476255"/>
                </a:lnTo>
                <a:lnTo>
                  <a:pt x="5192047" y="438150"/>
                </a:lnTo>
                <a:lnTo>
                  <a:pt x="5128561" y="404414"/>
                </a:lnTo>
                <a:lnTo>
                  <a:pt x="5072274" y="374388"/>
                </a:lnTo>
                <a:lnTo>
                  <a:pt x="5014890" y="347892"/>
                </a:lnTo>
                <a:lnTo>
                  <a:pt x="4957047" y="321685"/>
                </a:lnTo>
                <a:lnTo>
                  <a:pt x="4898813" y="295186"/>
                </a:lnTo>
                <a:lnTo>
                  <a:pt x="4838149" y="273178"/>
                </a:lnTo>
                <a:lnTo>
                  <a:pt x="4775022" y="248242"/>
                </a:lnTo>
                <a:lnTo>
                  <a:pt x="4711571" y="230098"/>
                </a:lnTo>
                <a:lnTo>
                  <a:pt x="4648078" y="209468"/>
                </a:lnTo>
                <a:lnTo>
                  <a:pt x="4593908" y="192601"/>
                </a:lnTo>
                <a:lnTo>
                  <a:pt x="4540717" y="176386"/>
                </a:lnTo>
                <a:lnTo>
                  <a:pt x="4487564" y="163775"/>
                </a:lnTo>
                <a:lnTo>
                  <a:pt x="4433085" y="151276"/>
                </a:lnTo>
                <a:lnTo>
                  <a:pt x="4381558" y="137649"/>
                </a:lnTo>
                <a:lnTo>
                  <a:pt x="4328733" y="125550"/>
                </a:lnTo>
                <a:lnTo>
                  <a:pt x="4274318" y="113151"/>
                </a:lnTo>
                <a:lnTo>
                  <a:pt x="4218440" y="103202"/>
                </a:lnTo>
                <a:lnTo>
                  <a:pt x="4165906" y="90262"/>
                </a:lnTo>
                <a:lnTo>
                  <a:pt x="4111392" y="80702"/>
                </a:lnTo>
                <a:lnTo>
                  <a:pt x="4057429" y="72020"/>
                </a:lnTo>
                <a:lnTo>
                  <a:pt x="4001822" y="63511"/>
                </a:lnTo>
                <a:lnTo>
                  <a:pt x="3949864" y="55035"/>
                </a:lnTo>
                <a:lnTo>
                  <a:pt x="3898130" y="47273"/>
                </a:lnTo>
                <a:lnTo>
                  <a:pt x="3842964" y="43126"/>
                </a:lnTo>
                <a:lnTo>
                  <a:pt x="3791093" y="35722"/>
                </a:lnTo>
                <a:lnTo>
                  <a:pt x="3735717" y="31829"/>
                </a:lnTo>
                <a:lnTo>
                  <a:pt x="3683282" y="26879"/>
                </a:lnTo>
                <a:lnTo>
                  <a:pt x="3632158" y="22321"/>
                </a:lnTo>
                <a:lnTo>
                  <a:pt x="3581295" y="15332"/>
                </a:lnTo>
                <a:lnTo>
                  <a:pt x="3530482" y="13220"/>
                </a:lnTo>
                <a:lnTo>
                  <a:pt x="3479680" y="9432"/>
                </a:lnTo>
                <a:lnTo>
                  <a:pt x="3418061" y="6756"/>
                </a:lnTo>
                <a:lnTo>
                  <a:pt x="3359146" y="2039"/>
                </a:lnTo>
                <a:lnTo>
                  <a:pt x="3300919" y="269"/>
                </a:lnTo>
                <a:lnTo>
                  <a:pt x="3238253" y="35"/>
                </a:lnTo>
                <a:lnTo>
                  <a:pt x="3179226" y="5"/>
                </a:lnTo>
                <a:lnTo>
                  <a:pt x="3120836" y="1"/>
                </a:lnTo>
                <a:lnTo>
                  <a:pt x="3062034" y="0"/>
                </a:lnTo>
                <a:lnTo>
                  <a:pt x="3007148" y="0"/>
                </a:lnTo>
                <a:lnTo>
                  <a:pt x="2949304" y="3371"/>
                </a:lnTo>
                <a:lnTo>
                  <a:pt x="2895598" y="5958"/>
                </a:lnTo>
                <a:lnTo>
                  <a:pt x="2842578" y="6298"/>
                </a:lnTo>
                <a:lnTo>
                  <a:pt x="2783428" y="6345"/>
                </a:lnTo>
                <a:lnTo>
                  <a:pt x="2722444" y="10714"/>
                </a:lnTo>
                <a:lnTo>
                  <a:pt x="2668523" y="12526"/>
                </a:lnTo>
                <a:lnTo>
                  <a:pt x="2612454" y="17049"/>
                </a:lnTo>
                <a:lnTo>
                  <a:pt x="2552615" y="23959"/>
                </a:lnTo>
                <a:lnTo>
                  <a:pt x="2496686" y="28687"/>
                </a:lnTo>
                <a:lnTo>
                  <a:pt x="2443122" y="38254"/>
                </a:lnTo>
                <a:lnTo>
                  <a:pt x="2386706" y="44340"/>
                </a:lnTo>
                <a:lnTo>
                  <a:pt x="2324182" y="50360"/>
                </a:lnTo>
                <a:lnTo>
                  <a:pt x="2285879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36915" y="1371774"/>
            <a:ext cx="1584592" cy="482519"/>
            <a:chOff x="3036915" y="1371774"/>
            <a:chExt cx="1584592" cy="482519"/>
          </a:xfrm>
        </p:grpSpPr>
        <p:sp>
          <p:nvSpPr>
            <p:cNvPr id="3" name="Freeform 2"/>
            <p:cNvSpPr/>
            <p:nvPr/>
          </p:nvSpPr>
          <p:spPr>
            <a:xfrm>
              <a:off x="3036915" y="1397000"/>
              <a:ext cx="530243" cy="457293"/>
            </a:xfrm>
            <a:custGeom>
              <a:avLst/>
              <a:gdLst/>
              <a:ahLst/>
              <a:cxnLst/>
              <a:rect l="0" t="0" r="0" b="0"/>
              <a:pathLst>
                <a:path w="530243" h="457293">
                  <a:moveTo>
                    <a:pt x="455585" y="6350"/>
                  </a:moveTo>
                  <a:lnTo>
                    <a:pt x="445472" y="2979"/>
                  </a:lnTo>
                  <a:lnTo>
                    <a:pt x="434862" y="5087"/>
                  </a:lnTo>
                  <a:lnTo>
                    <a:pt x="373006" y="27495"/>
                  </a:lnTo>
                  <a:lnTo>
                    <a:pt x="312052" y="59928"/>
                  </a:lnTo>
                  <a:lnTo>
                    <a:pt x="256056" y="96530"/>
                  </a:lnTo>
                  <a:lnTo>
                    <a:pt x="196702" y="134185"/>
                  </a:lnTo>
                  <a:lnTo>
                    <a:pt x="138025" y="184183"/>
                  </a:lnTo>
                  <a:lnTo>
                    <a:pt x="76201" y="241693"/>
                  </a:lnTo>
                  <a:lnTo>
                    <a:pt x="32280" y="304807"/>
                  </a:lnTo>
                  <a:lnTo>
                    <a:pt x="10225" y="337433"/>
                  </a:lnTo>
                  <a:lnTo>
                    <a:pt x="1455" y="362830"/>
                  </a:lnTo>
                  <a:lnTo>
                    <a:pt x="0" y="385416"/>
                  </a:lnTo>
                  <a:lnTo>
                    <a:pt x="13347" y="438075"/>
                  </a:lnTo>
                  <a:lnTo>
                    <a:pt x="22966" y="453807"/>
                  </a:lnTo>
                  <a:lnTo>
                    <a:pt x="27472" y="456349"/>
                  </a:lnTo>
                  <a:lnTo>
                    <a:pt x="38124" y="457292"/>
                  </a:lnTo>
                  <a:lnTo>
                    <a:pt x="48032" y="453478"/>
                  </a:lnTo>
                  <a:lnTo>
                    <a:pt x="75269" y="440613"/>
                  </a:lnTo>
                  <a:lnTo>
                    <a:pt x="87589" y="436187"/>
                  </a:lnTo>
                  <a:lnTo>
                    <a:pt x="96357" y="428105"/>
                  </a:lnTo>
                  <a:lnTo>
                    <a:pt x="99683" y="422987"/>
                  </a:lnTo>
                  <a:lnTo>
                    <a:pt x="101497" y="411655"/>
                  </a:lnTo>
                  <a:lnTo>
                    <a:pt x="96973" y="374554"/>
                  </a:lnTo>
                  <a:lnTo>
                    <a:pt x="102761" y="349231"/>
                  </a:lnTo>
                  <a:lnTo>
                    <a:pt x="126900" y="300331"/>
                  </a:lnTo>
                  <a:lnTo>
                    <a:pt x="171969" y="239968"/>
                  </a:lnTo>
                  <a:lnTo>
                    <a:pt x="232011" y="177920"/>
                  </a:lnTo>
                  <a:lnTo>
                    <a:pt x="272219" y="144644"/>
                  </a:lnTo>
                  <a:lnTo>
                    <a:pt x="335206" y="109107"/>
                  </a:lnTo>
                  <a:lnTo>
                    <a:pt x="392092" y="86868"/>
                  </a:lnTo>
                  <a:lnTo>
                    <a:pt x="455324" y="61647"/>
                  </a:lnTo>
                  <a:lnTo>
                    <a:pt x="518375" y="39516"/>
                  </a:lnTo>
                  <a:lnTo>
                    <a:pt x="528412" y="32614"/>
                  </a:lnTo>
                  <a:lnTo>
                    <a:pt x="530242" y="28798"/>
                  </a:lnTo>
                  <a:lnTo>
                    <a:pt x="530051" y="24843"/>
                  </a:lnTo>
                  <a:lnTo>
                    <a:pt x="528512" y="20796"/>
                  </a:lnTo>
                  <a:lnTo>
                    <a:pt x="521158" y="14417"/>
                  </a:lnTo>
                  <a:lnTo>
                    <a:pt x="495819" y="4572"/>
                  </a:lnTo>
                  <a:lnTo>
                    <a:pt x="46828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725778" y="1377950"/>
              <a:ext cx="789073" cy="323851"/>
            </a:xfrm>
            <a:custGeom>
              <a:avLst/>
              <a:gdLst/>
              <a:ahLst/>
              <a:cxnLst/>
              <a:rect l="0" t="0" r="0" b="0"/>
              <a:pathLst>
                <a:path w="789073" h="323851">
                  <a:moveTo>
                    <a:pt x="8022" y="0"/>
                  </a:moveTo>
                  <a:lnTo>
                    <a:pt x="1280" y="6742"/>
                  </a:lnTo>
                  <a:lnTo>
                    <a:pt x="0" y="10845"/>
                  </a:lnTo>
                  <a:lnTo>
                    <a:pt x="459" y="21048"/>
                  </a:lnTo>
                  <a:lnTo>
                    <a:pt x="3685" y="24615"/>
                  </a:lnTo>
                  <a:lnTo>
                    <a:pt x="14796" y="28579"/>
                  </a:lnTo>
                  <a:lnTo>
                    <a:pt x="76172" y="33508"/>
                  </a:lnTo>
                  <a:lnTo>
                    <a:pt x="136528" y="37831"/>
                  </a:lnTo>
                  <a:lnTo>
                    <a:pt x="199822" y="43115"/>
                  </a:lnTo>
                  <a:lnTo>
                    <a:pt x="255769" y="49839"/>
                  </a:lnTo>
                  <a:lnTo>
                    <a:pt x="314459" y="61746"/>
                  </a:lnTo>
                  <a:lnTo>
                    <a:pt x="370494" y="74263"/>
                  </a:lnTo>
                  <a:lnTo>
                    <a:pt x="426853" y="91024"/>
                  </a:lnTo>
                  <a:lnTo>
                    <a:pt x="490353" y="110067"/>
                  </a:lnTo>
                  <a:lnTo>
                    <a:pt x="547765" y="134584"/>
                  </a:lnTo>
                  <a:lnTo>
                    <a:pt x="577640" y="147815"/>
                  </a:lnTo>
                  <a:lnTo>
                    <a:pt x="593546" y="157392"/>
                  </a:lnTo>
                  <a:lnTo>
                    <a:pt x="609783" y="166579"/>
                  </a:lnTo>
                  <a:lnTo>
                    <a:pt x="670464" y="211684"/>
                  </a:lnTo>
                  <a:lnTo>
                    <a:pt x="732828" y="254863"/>
                  </a:lnTo>
                  <a:lnTo>
                    <a:pt x="774169" y="296149"/>
                  </a:lnTo>
                  <a:lnTo>
                    <a:pt x="789072" y="323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778250" y="1371774"/>
              <a:ext cx="843257" cy="365224"/>
            </a:xfrm>
            <a:custGeom>
              <a:avLst/>
              <a:gdLst/>
              <a:ahLst/>
              <a:cxnLst/>
              <a:rect l="0" t="0" r="0" b="0"/>
              <a:pathLst>
                <a:path w="843257" h="365224">
                  <a:moveTo>
                    <a:pt x="0" y="6176"/>
                  </a:moveTo>
                  <a:lnTo>
                    <a:pt x="56336" y="2805"/>
                  </a:lnTo>
                  <a:lnTo>
                    <a:pt x="117453" y="0"/>
                  </a:lnTo>
                  <a:lnTo>
                    <a:pt x="178627" y="4862"/>
                  </a:lnTo>
                  <a:lnTo>
                    <a:pt x="241202" y="10489"/>
                  </a:lnTo>
                  <a:lnTo>
                    <a:pt x="298568" y="19314"/>
                  </a:lnTo>
                  <a:lnTo>
                    <a:pt x="361824" y="30065"/>
                  </a:lnTo>
                  <a:lnTo>
                    <a:pt x="419216" y="44311"/>
                  </a:lnTo>
                  <a:lnTo>
                    <a:pt x="478374" y="59095"/>
                  </a:lnTo>
                  <a:lnTo>
                    <a:pt x="536928" y="73909"/>
                  </a:lnTo>
                  <a:lnTo>
                    <a:pt x="596827" y="98721"/>
                  </a:lnTo>
                  <a:lnTo>
                    <a:pt x="658412" y="122708"/>
                  </a:lnTo>
                  <a:lnTo>
                    <a:pt x="716590" y="150403"/>
                  </a:lnTo>
                  <a:lnTo>
                    <a:pt x="775964" y="192448"/>
                  </a:lnTo>
                  <a:lnTo>
                    <a:pt x="819950" y="231248"/>
                  </a:lnTo>
                  <a:lnTo>
                    <a:pt x="840183" y="279336"/>
                  </a:lnTo>
                  <a:lnTo>
                    <a:pt x="843256" y="301680"/>
                  </a:lnTo>
                  <a:lnTo>
                    <a:pt x="839225" y="329444"/>
                  </a:lnTo>
                  <a:lnTo>
                    <a:pt x="832938" y="348198"/>
                  </a:lnTo>
                  <a:lnTo>
                    <a:pt x="826219" y="358328"/>
                  </a:lnTo>
                  <a:lnTo>
                    <a:pt x="821040" y="361594"/>
                  </a:lnTo>
                  <a:lnTo>
                    <a:pt x="807760" y="365223"/>
                  </a:lnTo>
                  <a:lnTo>
                    <a:pt x="787788" y="363895"/>
                  </a:lnTo>
                  <a:lnTo>
                    <a:pt x="776754" y="358955"/>
                  </a:lnTo>
                  <a:lnTo>
                    <a:pt x="771836" y="355662"/>
                  </a:lnTo>
                  <a:lnTo>
                    <a:pt x="766371" y="348240"/>
                  </a:lnTo>
                  <a:lnTo>
                    <a:pt x="762000" y="3363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79806" y="1822450"/>
            <a:ext cx="1657130" cy="869831"/>
            <a:chOff x="3079806" y="1822450"/>
            <a:chExt cx="1657130" cy="869831"/>
          </a:xfrm>
        </p:grpSpPr>
        <p:sp>
          <p:nvSpPr>
            <p:cNvPr id="7" name="Freeform 6"/>
            <p:cNvSpPr/>
            <p:nvPr/>
          </p:nvSpPr>
          <p:spPr>
            <a:xfrm>
              <a:off x="3079806" y="1943100"/>
              <a:ext cx="405469" cy="656755"/>
            </a:xfrm>
            <a:custGeom>
              <a:avLst/>
              <a:gdLst/>
              <a:ahLst/>
              <a:cxnLst/>
              <a:rect l="0" t="0" r="0" b="0"/>
              <a:pathLst>
                <a:path w="405469" h="656755">
                  <a:moveTo>
                    <a:pt x="12644" y="0"/>
                  </a:moveTo>
                  <a:lnTo>
                    <a:pt x="7618" y="22604"/>
                  </a:lnTo>
                  <a:lnTo>
                    <a:pt x="904" y="78525"/>
                  </a:lnTo>
                  <a:lnTo>
                    <a:pt x="0" y="141960"/>
                  </a:lnTo>
                  <a:lnTo>
                    <a:pt x="5018" y="190196"/>
                  </a:lnTo>
                  <a:lnTo>
                    <a:pt x="17162" y="249638"/>
                  </a:lnTo>
                  <a:lnTo>
                    <a:pt x="25740" y="297510"/>
                  </a:lnTo>
                  <a:lnTo>
                    <a:pt x="42293" y="354975"/>
                  </a:lnTo>
                  <a:lnTo>
                    <a:pt x="55684" y="392940"/>
                  </a:lnTo>
                  <a:lnTo>
                    <a:pt x="84259" y="450965"/>
                  </a:lnTo>
                  <a:lnTo>
                    <a:pt x="122905" y="514234"/>
                  </a:lnTo>
                  <a:lnTo>
                    <a:pt x="178582" y="570908"/>
                  </a:lnTo>
                  <a:lnTo>
                    <a:pt x="241515" y="613888"/>
                  </a:lnTo>
                  <a:lnTo>
                    <a:pt x="304749" y="639161"/>
                  </a:lnTo>
                  <a:lnTo>
                    <a:pt x="351076" y="652164"/>
                  </a:lnTo>
                  <a:lnTo>
                    <a:pt x="386000" y="656754"/>
                  </a:lnTo>
                  <a:lnTo>
                    <a:pt x="396362" y="652665"/>
                  </a:lnTo>
                  <a:lnTo>
                    <a:pt x="399689" y="648188"/>
                  </a:lnTo>
                  <a:lnTo>
                    <a:pt x="403386" y="635687"/>
                  </a:lnTo>
                  <a:lnTo>
                    <a:pt x="405468" y="612783"/>
                  </a:lnTo>
                  <a:lnTo>
                    <a:pt x="403643" y="606783"/>
                  </a:lnTo>
                  <a:lnTo>
                    <a:pt x="400310" y="602077"/>
                  </a:lnTo>
                  <a:lnTo>
                    <a:pt x="390962" y="594968"/>
                  </a:lnTo>
                  <a:lnTo>
                    <a:pt x="330097" y="558675"/>
                  </a:lnTo>
                  <a:lnTo>
                    <a:pt x="275481" y="516464"/>
                  </a:lnTo>
                  <a:lnTo>
                    <a:pt x="224313" y="453927"/>
                  </a:lnTo>
                  <a:lnTo>
                    <a:pt x="185859" y="393270"/>
                  </a:lnTo>
                  <a:lnTo>
                    <a:pt x="176386" y="376404"/>
                  </a:lnTo>
                  <a:lnTo>
                    <a:pt x="154106" y="342497"/>
                  </a:lnTo>
                  <a:lnTo>
                    <a:pt x="121748" y="279393"/>
                  </a:lnTo>
                  <a:lnTo>
                    <a:pt x="113097" y="260348"/>
                  </a:lnTo>
                  <a:lnTo>
                    <a:pt x="103071" y="201711"/>
                  </a:lnTo>
                  <a:lnTo>
                    <a:pt x="95136" y="141876"/>
                  </a:lnTo>
                  <a:lnTo>
                    <a:pt x="80293" y="83518"/>
                  </a:lnTo>
                  <a:lnTo>
                    <a:pt x="64850" y="38862"/>
                  </a:lnTo>
                  <a:lnTo>
                    <a:pt x="44394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01774" y="2552700"/>
              <a:ext cx="836877" cy="139581"/>
            </a:xfrm>
            <a:custGeom>
              <a:avLst/>
              <a:gdLst/>
              <a:ahLst/>
              <a:cxnLst/>
              <a:rect l="0" t="0" r="0" b="0"/>
              <a:pathLst>
                <a:path w="836877" h="139581">
                  <a:moveTo>
                    <a:pt x="5026" y="0"/>
                  </a:moveTo>
                  <a:lnTo>
                    <a:pt x="0" y="22604"/>
                  </a:lnTo>
                  <a:lnTo>
                    <a:pt x="950" y="43622"/>
                  </a:lnTo>
                  <a:lnTo>
                    <a:pt x="4626" y="56076"/>
                  </a:lnTo>
                  <a:lnTo>
                    <a:pt x="10963" y="66315"/>
                  </a:lnTo>
                  <a:lnTo>
                    <a:pt x="25835" y="80013"/>
                  </a:lnTo>
                  <a:lnTo>
                    <a:pt x="69334" y="102869"/>
                  </a:lnTo>
                  <a:lnTo>
                    <a:pt x="128789" y="116590"/>
                  </a:lnTo>
                  <a:lnTo>
                    <a:pt x="190539" y="125518"/>
                  </a:lnTo>
                  <a:lnTo>
                    <a:pt x="251893" y="132380"/>
                  </a:lnTo>
                  <a:lnTo>
                    <a:pt x="309526" y="137657"/>
                  </a:lnTo>
                  <a:lnTo>
                    <a:pt x="367082" y="139580"/>
                  </a:lnTo>
                  <a:lnTo>
                    <a:pt x="430350" y="135331"/>
                  </a:lnTo>
                  <a:lnTo>
                    <a:pt x="490703" y="127960"/>
                  </a:lnTo>
                  <a:lnTo>
                    <a:pt x="546094" y="123713"/>
                  </a:lnTo>
                  <a:lnTo>
                    <a:pt x="608216" y="109998"/>
                  </a:lnTo>
                  <a:lnTo>
                    <a:pt x="669581" y="95246"/>
                  </a:lnTo>
                  <a:lnTo>
                    <a:pt x="728869" y="74319"/>
                  </a:lnTo>
                  <a:lnTo>
                    <a:pt x="786074" y="43077"/>
                  </a:lnTo>
                  <a:lnTo>
                    <a:pt x="836876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25850" y="2528554"/>
              <a:ext cx="831851" cy="100151"/>
            </a:xfrm>
            <a:custGeom>
              <a:avLst/>
              <a:gdLst/>
              <a:ahLst/>
              <a:cxnLst/>
              <a:rect l="0" t="0" r="0" b="0"/>
              <a:pathLst>
                <a:path w="831851" h="100151">
                  <a:moveTo>
                    <a:pt x="0" y="17796"/>
                  </a:moveTo>
                  <a:lnTo>
                    <a:pt x="10845" y="32299"/>
                  </a:lnTo>
                  <a:lnTo>
                    <a:pt x="26732" y="44514"/>
                  </a:lnTo>
                  <a:lnTo>
                    <a:pt x="87654" y="72165"/>
                  </a:lnTo>
                  <a:lnTo>
                    <a:pt x="149083" y="89737"/>
                  </a:lnTo>
                  <a:lnTo>
                    <a:pt x="211851" y="98111"/>
                  </a:lnTo>
                  <a:lnTo>
                    <a:pt x="268778" y="100150"/>
                  </a:lnTo>
                  <a:lnTo>
                    <a:pt x="330074" y="98453"/>
                  </a:lnTo>
                  <a:lnTo>
                    <a:pt x="389459" y="94257"/>
                  </a:lnTo>
                  <a:lnTo>
                    <a:pt x="452391" y="87544"/>
                  </a:lnTo>
                  <a:lnTo>
                    <a:pt x="513280" y="72743"/>
                  </a:lnTo>
                  <a:lnTo>
                    <a:pt x="574625" y="58008"/>
                  </a:lnTo>
                  <a:lnTo>
                    <a:pt x="633992" y="41079"/>
                  </a:lnTo>
                  <a:lnTo>
                    <a:pt x="691718" y="30104"/>
                  </a:lnTo>
                  <a:lnTo>
                    <a:pt x="751170" y="11436"/>
                  </a:lnTo>
                  <a:lnTo>
                    <a:pt x="803209" y="0"/>
                  </a:lnTo>
                  <a:lnTo>
                    <a:pt x="824540" y="2489"/>
                  </a:lnTo>
                  <a:lnTo>
                    <a:pt x="828387" y="5474"/>
                  </a:lnTo>
                  <a:lnTo>
                    <a:pt x="830247" y="9582"/>
                  </a:lnTo>
                  <a:lnTo>
                    <a:pt x="831850" y="495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70400" y="1841500"/>
              <a:ext cx="177406" cy="628651"/>
            </a:xfrm>
            <a:custGeom>
              <a:avLst/>
              <a:gdLst/>
              <a:ahLst/>
              <a:cxnLst/>
              <a:rect l="0" t="0" r="0" b="0"/>
              <a:pathLst>
                <a:path w="177406" h="628651">
                  <a:moveTo>
                    <a:pt x="0" y="628650"/>
                  </a:moveTo>
                  <a:lnTo>
                    <a:pt x="33308" y="593931"/>
                  </a:lnTo>
                  <a:lnTo>
                    <a:pt x="70792" y="533104"/>
                  </a:lnTo>
                  <a:lnTo>
                    <a:pt x="103351" y="469780"/>
                  </a:lnTo>
                  <a:lnTo>
                    <a:pt x="132408" y="406398"/>
                  </a:lnTo>
                  <a:lnTo>
                    <a:pt x="157808" y="343161"/>
                  </a:lnTo>
                  <a:lnTo>
                    <a:pt x="173298" y="295985"/>
                  </a:lnTo>
                  <a:lnTo>
                    <a:pt x="177405" y="240035"/>
                  </a:lnTo>
                  <a:lnTo>
                    <a:pt x="177071" y="180672"/>
                  </a:lnTo>
                  <a:lnTo>
                    <a:pt x="168340" y="121645"/>
                  </a:lnTo>
                  <a:lnTo>
                    <a:pt x="150257" y="63526"/>
                  </a:lnTo>
                  <a:lnTo>
                    <a:pt x="143223" y="33741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51350" y="1822450"/>
              <a:ext cx="285586" cy="666751"/>
            </a:xfrm>
            <a:custGeom>
              <a:avLst/>
              <a:gdLst/>
              <a:ahLst/>
              <a:cxnLst/>
              <a:rect l="0" t="0" r="0" b="0"/>
              <a:pathLst>
                <a:path w="285586" h="666751">
                  <a:moveTo>
                    <a:pt x="190500" y="0"/>
                  </a:moveTo>
                  <a:lnTo>
                    <a:pt x="216248" y="1881"/>
                  </a:lnTo>
                  <a:lnTo>
                    <a:pt x="228049" y="5775"/>
                  </a:lnTo>
                  <a:lnTo>
                    <a:pt x="237998" y="12209"/>
                  </a:lnTo>
                  <a:lnTo>
                    <a:pt x="245242" y="21654"/>
                  </a:lnTo>
                  <a:lnTo>
                    <a:pt x="266637" y="78149"/>
                  </a:lnTo>
                  <a:lnTo>
                    <a:pt x="282925" y="139645"/>
                  </a:lnTo>
                  <a:lnTo>
                    <a:pt x="285585" y="196971"/>
                  </a:lnTo>
                  <a:lnTo>
                    <a:pt x="279276" y="258826"/>
                  </a:lnTo>
                  <a:lnTo>
                    <a:pt x="264496" y="320522"/>
                  </a:lnTo>
                  <a:lnTo>
                    <a:pt x="254126" y="378231"/>
                  </a:lnTo>
                  <a:lnTo>
                    <a:pt x="237015" y="438078"/>
                  </a:lnTo>
                  <a:lnTo>
                    <a:pt x="217310" y="495298"/>
                  </a:lnTo>
                  <a:lnTo>
                    <a:pt x="183709" y="553774"/>
                  </a:lnTo>
                  <a:lnTo>
                    <a:pt x="139581" y="615795"/>
                  </a:lnTo>
                  <a:lnTo>
                    <a:pt x="119372" y="632853"/>
                  </a:lnTo>
                  <a:lnTo>
                    <a:pt x="63467" y="656056"/>
                  </a:lnTo>
                  <a:lnTo>
                    <a:pt x="0" y="666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1454150" y="1111250"/>
            <a:ext cx="38101" cy="44451"/>
          </a:xfrm>
          <a:custGeom>
            <a:avLst/>
            <a:gdLst/>
            <a:ahLst/>
            <a:cxnLst/>
            <a:rect l="0" t="0" r="0" b="0"/>
            <a:pathLst>
              <a:path w="38101" h="44451">
                <a:moveTo>
                  <a:pt x="0" y="44450"/>
                </a:moveTo>
                <a:lnTo>
                  <a:pt x="381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77980" y="274779"/>
            <a:ext cx="6191171" cy="3397334"/>
            <a:chOff x="977980" y="274779"/>
            <a:chExt cx="6191171" cy="3397334"/>
          </a:xfrm>
        </p:grpSpPr>
        <p:sp>
          <p:nvSpPr>
            <p:cNvPr id="14" name="Freeform 13"/>
            <p:cNvSpPr/>
            <p:nvPr/>
          </p:nvSpPr>
          <p:spPr>
            <a:xfrm>
              <a:off x="977980" y="292100"/>
              <a:ext cx="6152163" cy="3327349"/>
            </a:xfrm>
            <a:custGeom>
              <a:avLst/>
              <a:gdLst/>
              <a:ahLst/>
              <a:cxnLst/>
              <a:rect l="0" t="0" r="0" b="0"/>
              <a:pathLst>
                <a:path w="6152163" h="3327349">
                  <a:moveTo>
                    <a:pt x="526970" y="806450"/>
                  </a:moveTo>
                  <a:lnTo>
                    <a:pt x="585914" y="755621"/>
                  </a:lnTo>
                  <a:lnTo>
                    <a:pt x="649074" y="710807"/>
                  </a:lnTo>
                  <a:lnTo>
                    <a:pt x="707361" y="671510"/>
                  </a:lnTo>
                  <a:lnTo>
                    <a:pt x="738028" y="651329"/>
                  </a:lnTo>
                  <a:lnTo>
                    <a:pt x="769053" y="627186"/>
                  </a:lnTo>
                  <a:lnTo>
                    <a:pt x="832041" y="586239"/>
                  </a:lnTo>
                  <a:lnTo>
                    <a:pt x="889513" y="543982"/>
                  </a:lnTo>
                  <a:lnTo>
                    <a:pt x="947404" y="507608"/>
                  </a:lnTo>
                  <a:lnTo>
                    <a:pt x="1005396" y="467190"/>
                  </a:lnTo>
                  <a:lnTo>
                    <a:pt x="1066758" y="433279"/>
                  </a:lnTo>
                  <a:lnTo>
                    <a:pt x="1097769" y="416342"/>
                  </a:lnTo>
                  <a:lnTo>
                    <a:pt x="1136963" y="389194"/>
                  </a:lnTo>
                  <a:lnTo>
                    <a:pt x="1195612" y="360509"/>
                  </a:lnTo>
                  <a:lnTo>
                    <a:pt x="1257104" y="331652"/>
                  </a:lnTo>
                  <a:lnTo>
                    <a:pt x="1314367" y="306162"/>
                  </a:lnTo>
                  <a:lnTo>
                    <a:pt x="1377478" y="283904"/>
                  </a:lnTo>
                  <a:lnTo>
                    <a:pt x="1414638" y="269410"/>
                  </a:lnTo>
                  <a:lnTo>
                    <a:pt x="1476150" y="248536"/>
                  </a:lnTo>
                  <a:lnTo>
                    <a:pt x="1537048" y="226836"/>
                  </a:lnTo>
                  <a:lnTo>
                    <a:pt x="1595912" y="207702"/>
                  </a:lnTo>
                  <a:lnTo>
                    <a:pt x="1657663" y="185484"/>
                  </a:lnTo>
                  <a:lnTo>
                    <a:pt x="1716559" y="169411"/>
                  </a:lnTo>
                  <a:lnTo>
                    <a:pt x="1775805" y="154521"/>
                  </a:lnTo>
                  <a:lnTo>
                    <a:pt x="1835070" y="139700"/>
                  </a:lnTo>
                  <a:lnTo>
                    <a:pt x="1890896" y="127000"/>
                  </a:lnTo>
                  <a:lnTo>
                    <a:pt x="1951409" y="117651"/>
                  </a:lnTo>
                  <a:lnTo>
                    <a:pt x="2005651" y="105756"/>
                  </a:lnTo>
                  <a:lnTo>
                    <a:pt x="2068434" y="96774"/>
                  </a:lnTo>
                  <a:lnTo>
                    <a:pt x="2124450" y="88979"/>
                  </a:lnTo>
                  <a:lnTo>
                    <a:pt x="2180164" y="82502"/>
                  </a:lnTo>
                  <a:lnTo>
                    <a:pt x="2243232" y="74749"/>
                  </a:lnTo>
                  <a:lnTo>
                    <a:pt x="2300099" y="68399"/>
                  </a:lnTo>
                  <a:lnTo>
                    <a:pt x="2360369" y="62049"/>
                  </a:lnTo>
                  <a:lnTo>
                    <a:pt x="2417793" y="57580"/>
                  </a:lnTo>
                  <a:lnTo>
                    <a:pt x="2480479" y="50700"/>
                  </a:lnTo>
                  <a:lnTo>
                    <a:pt x="2540901" y="44878"/>
                  </a:lnTo>
                  <a:lnTo>
                    <a:pt x="2598480" y="39462"/>
                  </a:lnTo>
                  <a:lnTo>
                    <a:pt x="2660694" y="33194"/>
                  </a:lnTo>
                  <a:lnTo>
                    <a:pt x="2717867" y="31235"/>
                  </a:lnTo>
                  <a:lnTo>
                    <a:pt x="2778800" y="26005"/>
                  </a:lnTo>
                  <a:lnTo>
                    <a:pt x="2841124" y="20409"/>
                  </a:lnTo>
                  <a:lnTo>
                    <a:pt x="2896013" y="18523"/>
                  </a:lnTo>
                  <a:lnTo>
                    <a:pt x="2950340" y="13606"/>
                  </a:lnTo>
                  <a:lnTo>
                    <a:pt x="3008468" y="10938"/>
                  </a:lnTo>
                  <a:lnTo>
                    <a:pt x="3066923" y="6954"/>
                  </a:lnTo>
                  <a:lnTo>
                    <a:pt x="3125089" y="3059"/>
                  </a:lnTo>
                  <a:lnTo>
                    <a:pt x="3182722" y="403"/>
                  </a:lnTo>
                  <a:lnTo>
                    <a:pt x="3244256" y="53"/>
                  </a:lnTo>
                  <a:lnTo>
                    <a:pt x="3302828" y="7"/>
                  </a:lnTo>
                  <a:lnTo>
                    <a:pt x="3358632" y="1"/>
                  </a:lnTo>
                  <a:lnTo>
                    <a:pt x="3416293" y="0"/>
                  </a:lnTo>
                  <a:lnTo>
                    <a:pt x="3472929" y="4364"/>
                  </a:lnTo>
                  <a:lnTo>
                    <a:pt x="3532970" y="6176"/>
                  </a:lnTo>
                  <a:lnTo>
                    <a:pt x="3588968" y="6327"/>
                  </a:lnTo>
                  <a:lnTo>
                    <a:pt x="3644434" y="11373"/>
                  </a:lnTo>
                  <a:lnTo>
                    <a:pt x="3697686" y="13231"/>
                  </a:lnTo>
                  <a:lnTo>
                    <a:pt x="3760527" y="19152"/>
                  </a:lnTo>
                  <a:lnTo>
                    <a:pt x="3818975" y="25464"/>
                  </a:lnTo>
                  <a:lnTo>
                    <a:pt x="3877574" y="31811"/>
                  </a:lnTo>
                  <a:lnTo>
                    <a:pt x="3939216" y="41819"/>
                  </a:lnTo>
                  <a:lnTo>
                    <a:pt x="4001197" y="49322"/>
                  </a:lnTo>
                  <a:lnTo>
                    <a:pt x="4061717" y="57209"/>
                  </a:lnTo>
                  <a:lnTo>
                    <a:pt x="4117030" y="68096"/>
                  </a:lnTo>
                  <a:lnTo>
                    <a:pt x="4178004" y="78586"/>
                  </a:lnTo>
                  <a:lnTo>
                    <a:pt x="4239770" y="91040"/>
                  </a:lnTo>
                  <a:lnTo>
                    <a:pt x="4303118" y="103719"/>
                  </a:lnTo>
                  <a:lnTo>
                    <a:pt x="4362698" y="118533"/>
                  </a:lnTo>
                  <a:lnTo>
                    <a:pt x="4423698" y="133350"/>
                  </a:lnTo>
                  <a:lnTo>
                    <a:pt x="4484499" y="148167"/>
                  </a:lnTo>
                  <a:lnTo>
                    <a:pt x="4542969" y="167347"/>
                  </a:lnTo>
                  <a:lnTo>
                    <a:pt x="4598560" y="185915"/>
                  </a:lnTo>
                  <a:lnTo>
                    <a:pt x="4653255" y="204679"/>
                  </a:lnTo>
                  <a:lnTo>
                    <a:pt x="4710189" y="223704"/>
                  </a:lnTo>
                  <a:lnTo>
                    <a:pt x="4767320" y="245896"/>
                  </a:lnTo>
                  <a:lnTo>
                    <a:pt x="4829980" y="268879"/>
                  </a:lnTo>
                  <a:lnTo>
                    <a:pt x="4885375" y="292537"/>
                  </a:lnTo>
                  <a:lnTo>
                    <a:pt x="4948450" y="321759"/>
                  </a:lnTo>
                  <a:lnTo>
                    <a:pt x="5011385" y="350575"/>
                  </a:lnTo>
                  <a:lnTo>
                    <a:pt x="5069413" y="384428"/>
                  </a:lnTo>
                  <a:lnTo>
                    <a:pt x="5127197" y="420581"/>
                  </a:lnTo>
                  <a:lnTo>
                    <a:pt x="5188088" y="464370"/>
                  </a:lnTo>
                  <a:lnTo>
                    <a:pt x="5246819" y="510596"/>
                  </a:lnTo>
                  <a:lnTo>
                    <a:pt x="5307273" y="560148"/>
                  </a:lnTo>
                  <a:lnTo>
                    <a:pt x="5365242" y="609828"/>
                  </a:lnTo>
                  <a:lnTo>
                    <a:pt x="5421920" y="660409"/>
                  </a:lnTo>
                  <a:lnTo>
                    <a:pt x="5484569" y="711200"/>
                  </a:lnTo>
                  <a:lnTo>
                    <a:pt x="5547072" y="768612"/>
                  </a:lnTo>
                  <a:lnTo>
                    <a:pt x="5605539" y="819160"/>
                  </a:lnTo>
                  <a:lnTo>
                    <a:pt x="5662078" y="869950"/>
                  </a:lnTo>
                  <a:lnTo>
                    <a:pt x="5721217" y="927100"/>
                  </a:lnTo>
                  <a:lnTo>
                    <a:pt x="5776929" y="990600"/>
                  </a:lnTo>
                  <a:lnTo>
                    <a:pt x="5830187" y="1054100"/>
                  </a:lnTo>
                  <a:lnTo>
                    <a:pt x="5881491" y="1117600"/>
                  </a:lnTo>
                  <a:lnTo>
                    <a:pt x="5920220" y="1179114"/>
                  </a:lnTo>
                  <a:lnTo>
                    <a:pt x="5958336" y="1238198"/>
                  </a:lnTo>
                  <a:lnTo>
                    <a:pt x="5986088" y="1284578"/>
                  </a:lnTo>
                  <a:lnTo>
                    <a:pt x="6012929" y="1346084"/>
                  </a:lnTo>
                  <a:lnTo>
                    <a:pt x="6030286" y="1403463"/>
                  </a:lnTo>
                  <a:lnTo>
                    <a:pt x="6047236" y="1460215"/>
                  </a:lnTo>
                  <a:lnTo>
                    <a:pt x="6070128" y="1519128"/>
                  </a:lnTo>
                  <a:lnTo>
                    <a:pt x="6091802" y="1578974"/>
                  </a:lnTo>
                  <a:lnTo>
                    <a:pt x="6110659" y="1637332"/>
                  </a:lnTo>
                  <a:lnTo>
                    <a:pt x="6127667" y="1696901"/>
                  </a:lnTo>
                  <a:lnTo>
                    <a:pt x="6140239" y="1756773"/>
                  </a:lnTo>
                  <a:lnTo>
                    <a:pt x="6146279" y="1817088"/>
                  </a:lnTo>
                  <a:lnTo>
                    <a:pt x="6152162" y="1879306"/>
                  </a:lnTo>
                  <a:lnTo>
                    <a:pt x="6147523" y="1941143"/>
                  </a:lnTo>
                  <a:lnTo>
                    <a:pt x="6137952" y="1999030"/>
                  </a:lnTo>
                  <a:lnTo>
                    <a:pt x="6129886" y="2057074"/>
                  </a:lnTo>
                  <a:lnTo>
                    <a:pt x="6122774" y="2111510"/>
                  </a:lnTo>
                  <a:lnTo>
                    <a:pt x="6114540" y="2158176"/>
                  </a:lnTo>
                  <a:lnTo>
                    <a:pt x="6100934" y="2221155"/>
                  </a:lnTo>
                  <a:lnTo>
                    <a:pt x="6085285" y="2281975"/>
                  </a:lnTo>
                  <a:lnTo>
                    <a:pt x="6066285" y="2343045"/>
                  </a:lnTo>
                  <a:lnTo>
                    <a:pt x="6046531" y="2400297"/>
                  </a:lnTo>
                  <a:lnTo>
                    <a:pt x="6021305" y="2457450"/>
                  </a:lnTo>
                  <a:lnTo>
                    <a:pt x="5985650" y="2520950"/>
                  </a:lnTo>
                  <a:lnTo>
                    <a:pt x="5935100" y="2580260"/>
                  </a:lnTo>
                  <a:lnTo>
                    <a:pt x="5916248" y="2602045"/>
                  </a:lnTo>
                  <a:lnTo>
                    <a:pt x="5858788" y="2661987"/>
                  </a:lnTo>
                  <a:lnTo>
                    <a:pt x="5797432" y="2711044"/>
                  </a:lnTo>
                  <a:lnTo>
                    <a:pt x="5739436" y="2753776"/>
                  </a:lnTo>
                  <a:lnTo>
                    <a:pt x="5681169" y="2796117"/>
                  </a:lnTo>
                  <a:lnTo>
                    <a:pt x="5621604" y="2834217"/>
                  </a:lnTo>
                  <a:lnTo>
                    <a:pt x="5558206" y="2872317"/>
                  </a:lnTo>
                  <a:lnTo>
                    <a:pt x="5499982" y="2902812"/>
                  </a:lnTo>
                  <a:lnTo>
                    <a:pt x="5443795" y="2934005"/>
                  </a:lnTo>
                  <a:lnTo>
                    <a:pt x="5384709" y="2965344"/>
                  </a:lnTo>
                  <a:lnTo>
                    <a:pt x="5325453" y="2998448"/>
                  </a:lnTo>
                  <a:lnTo>
                    <a:pt x="5262746" y="3034252"/>
                  </a:lnTo>
                  <a:lnTo>
                    <a:pt x="5202047" y="3069126"/>
                  </a:lnTo>
                  <a:lnTo>
                    <a:pt x="5145264" y="3098798"/>
                  </a:lnTo>
                  <a:lnTo>
                    <a:pt x="5081861" y="3126199"/>
                  </a:lnTo>
                  <a:lnTo>
                    <a:pt x="5026857" y="3140937"/>
                  </a:lnTo>
                  <a:lnTo>
                    <a:pt x="4965735" y="3155939"/>
                  </a:lnTo>
                  <a:lnTo>
                    <a:pt x="4907923" y="3168649"/>
                  </a:lnTo>
                  <a:lnTo>
                    <a:pt x="4846804" y="3179468"/>
                  </a:lnTo>
                  <a:lnTo>
                    <a:pt x="4783775" y="3187744"/>
                  </a:lnTo>
                  <a:lnTo>
                    <a:pt x="4725221" y="3200526"/>
                  </a:lnTo>
                  <a:lnTo>
                    <a:pt x="4668477" y="3209757"/>
                  </a:lnTo>
                  <a:lnTo>
                    <a:pt x="4611965" y="3217974"/>
                  </a:lnTo>
                  <a:lnTo>
                    <a:pt x="4556958" y="3230090"/>
                  </a:lnTo>
                  <a:lnTo>
                    <a:pt x="4495835" y="3246735"/>
                  </a:lnTo>
                  <a:lnTo>
                    <a:pt x="4432355" y="3267254"/>
                  </a:lnTo>
                  <a:lnTo>
                    <a:pt x="4374954" y="3276982"/>
                  </a:lnTo>
                  <a:lnTo>
                    <a:pt x="4315796" y="3285972"/>
                  </a:lnTo>
                  <a:lnTo>
                    <a:pt x="4253096" y="3294196"/>
                  </a:lnTo>
                  <a:lnTo>
                    <a:pt x="4195076" y="3301032"/>
                  </a:lnTo>
                  <a:lnTo>
                    <a:pt x="4138879" y="3301915"/>
                  </a:lnTo>
                  <a:lnTo>
                    <a:pt x="4083909" y="3301992"/>
                  </a:lnTo>
                  <a:lnTo>
                    <a:pt x="4026951" y="3301999"/>
                  </a:lnTo>
                  <a:lnTo>
                    <a:pt x="3969818" y="3307467"/>
                  </a:lnTo>
                  <a:lnTo>
                    <a:pt x="3912669" y="3317111"/>
                  </a:lnTo>
                  <a:lnTo>
                    <a:pt x="3849622" y="3320819"/>
                  </a:lnTo>
                  <a:lnTo>
                    <a:pt x="3789228" y="3321030"/>
                  </a:lnTo>
                  <a:lnTo>
                    <a:pt x="3731700" y="3321754"/>
                  </a:lnTo>
                  <a:lnTo>
                    <a:pt x="3673812" y="3326811"/>
                  </a:lnTo>
                  <a:lnTo>
                    <a:pt x="3610897" y="3327348"/>
                  </a:lnTo>
                  <a:lnTo>
                    <a:pt x="3548860" y="3326690"/>
                  </a:lnTo>
                  <a:lnTo>
                    <a:pt x="3495476" y="3321638"/>
                  </a:lnTo>
                  <a:lnTo>
                    <a:pt x="3432345" y="3316737"/>
                  </a:lnTo>
                  <a:lnTo>
                    <a:pt x="3374756" y="3314968"/>
                  </a:lnTo>
                  <a:lnTo>
                    <a:pt x="3319203" y="3309710"/>
                  </a:lnTo>
                  <a:lnTo>
                    <a:pt x="3261602" y="3304165"/>
                  </a:lnTo>
                  <a:lnTo>
                    <a:pt x="3203399" y="3302285"/>
                  </a:lnTo>
                  <a:lnTo>
                    <a:pt x="3140296" y="3298654"/>
                  </a:lnTo>
                  <a:lnTo>
                    <a:pt x="3077977" y="3292543"/>
                  </a:lnTo>
                  <a:lnTo>
                    <a:pt x="3020973" y="3287845"/>
                  </a:lnTo>
                  <a:lnTo>
                    <a:pt x="2963886" y="3283595"/>
                  </a:lnTo>
                  <a:lnTo>
                    <a:pt x="2907049" y="3283035"/>
                  </a:lnTo>
                  <a:lnTo>
                    <a:pt x="2849592" y="3282961"/>
                  </a:lnTo>
                  <a:lnTo>
                    <a:pt x="2792445" y="3282246"/>
                  </a:lnTo>
                  <a:lnTo>
                    <a:pt x="2735600" y="3277483"/>
                  </a:lnTo>
                  <a:lnTo>
                    <a:pt x="2680023" y="3276716"/>
                  </a:lnTo>
                  <a:lnTo>
                    <a:pt x="2622392" y="3275910"/>
                  </a:lnTo>
                  <a:lnTo>
                    <a:pt x="2561397" y="3270840"/>
                  </a:lnTo>
                  <a:lnTo>
                    <a:pt x="2499545" y="3270302"/>
                  </a:lnTo>
                  <a:lnTo>
                    <a:pt x="2437544" y="3265227"/>
                  </a:lnTo>
                  <a:lnTo>
                    <a:pt x="2380544" y="3262135"/>
                  </a:lnTo>
                  <a:lnTo>
                    <a:pt x="2322641" y="3252927"/>
                  </a:lnTo>
                  <a:lnTo>
                    <a:pt x="2267306" y="3244444"/>
                  </a:lnTo>
                  <a:lnTo>
                    <a:pt x="2211082" y="3232114"/>
                  </a:lnTo>
                  <a:lnTo>
                    <a:pt x="2150533" y="3217331"/>
                  </a:lnTo>
                  <a:lnTo>
                    <a:pt x="2090486" y="3201811"/>
                  </a:lnTo>
                  <a:lnTo>
                    <a:pt x="2034625" y="3184055"/>
                  </a:lnTo>
                  <a:lnTo>
                    <a:pt x="1974804" y="3168684"/>
                  </a:lnTo>
                  <a:lnTo>
                    <a:pt x="1912799" y="3151718"/>
                  </a:lnTo>
                  <a:lnTo>
                    <a:pt x="1854086" y="3131874"/>
                  </a:lnTo>
                  <a:lnTo>
                    <a:pt x="1798291" y="3117966"/>
                  </a:lnTo>
                  <a:lnTo>
                    <a:pt x="1737781" y="3097573"/>
                  </a:lnTo>
                  <a:lnTo>
                    <a:pt x="1678441" y="3081919"/>
                  </a:lnTo>
                  <a:lnTo>
                    <a:pt x="1623273" y="3064808"/>
                  </a:lnTo>
                  <a:lnTo>
                    <a:pt x="1562136" y="3048116"/>
                  </a:lnTo>
                  <a:lnTo>
                    <a:pt x="1502760" y="3029819"/>
                  </a:lnTo>
                  <a:lnTo>
                    <a:pt x="1444193" y="3007827"/>
                  </a:lnTo>
                  <a:lnTo>
                    <a:pt x="1381842" y="2988818"/>
                  </a:lnTo>
                  <a:lnTo>
                    <a:pt x="1322821" y="2968160"/>
                  </a:lnTo>
                  <a:lnTo>
                    <a:pt x="1263569" y="2945877"/>
                  </a:lnTo>
                  <a:lnTo>
                    <a:pt x="1200201" y="2918980"/>
                  </a:lnTo>
                  <a:lnTo>
                    <a:pt x="1142804" y="2902079"/>
                  </a:lnTo>
                  <a:lnTo>
                    <a:pt x="1079546" y="2884316"/>
                  </a:lnTo>
                  <a:lnTo>
                    <a:pt x="1017097" y="2858624"/>
                  </a:lnTo>
                  <a:lnTo>
                    <a:pt x="954182" y="2830737"/>
                  </a:lnTo>
                  <a:lnTo>
                    <a:pt x="896619" y="2802544"/>
                  </a:lnTo>
                  <a:lnTo>
                    <a:pt x="835091" y="2776104"/>
                  </a:lnTo>
                  <a:lnTo>
                    <a:pt x="776074" y="2749120"/>
                  </a:lnTo>
                  <a:lnTo>
                    <a:pt x="719513" y="2722134"/>
                  </a:lnTo>
                  <a:lnTo>
                    <a:pt x="663379" y="2697603"/>
                  </a:lnTo>
                  <a:lnTo>
                    <a:pt x="616049" y="2676804"/>
                  </a:lnTo>
                  <a:lnTo>
                    <a:pt x="558725" y="2645225"/>
                  </a:lnTo>
                  <a:lnTo>
                    <a:pt x="501570" y="2607718"/>
                  </a:lnTo>
                  <a:lnTo>
                    <a:pt x="443096" y="2565400"/>
                  </a:lnTo>
                  <a:lnTo>
                    <a:pt x="381022" y="2514469"/>
                  </a:lnTo>
                  <a:lnTo>
                    <a:pt x="322259" y="2454817"/>
                  </a:lnTo>
                  <a:lnTo>
                    <a:pt x="270858" y="2391355"/>
                  </a:lnTo>
                  <a:lnTo>
                    <a:pt x="244748" y="2360692"/>
                  </a:lnTo>
                  <a:lnTo>
                    <a:pt x="188355" y="2302407"/>
                  </a:lnTo>
                  <a:lnTo>
                    <a:pt x="138209" y="2240767"/>
                  </a:lnTo>
                  <a:lnTo>
                    <a:pt x="103285" y="2178036"/>
                  </a:lnTo>
                  <a:lnTo>
                    <a:pt x="70924" y="2114550"/>
                  </a:lnTo>
                  <a:lnTo>
                    <a:pt x="48688" y="2054029"/>
                  </a:lnTo>
                  <a:lnTo>
                    <a:pt x="27597" y="1998485"/>
                  </a:lnTo>
                  <a:lnTo>
                    <a:pt x="14578" y="1938209"/>
                  </a:lnTo>
                  <a:lnTo>
                    <a:pt x="7092" y="1883645"/>
                  </a:lnTo>
                  <a:lnTo>
                    <a:pt x="1292" y="1822563"/>
                  </a:lnTo>
                  <a:lnTo>
                    <a:pt x="0" y="1763190"/>
                  </a:lnTo>
                  <a:lnTo>
                    <a:pt x="630" y="1703917"/>
                  </a:lnTo>
                  <a:lnTo>
                    <a:pt x="7759" y="1646531"/>
                  </a:lnTo>
                  <a:lnTo>
                    <a:pt x="15707" y="1591472"/>
                  </a:lnTo>
                  <a:lnTo>
                    <a:pt x="24151" y="1535443"/>
                  </a:lnTo>
                  <a:lnTo>
                    <a:pt x="35377" y="1479731"/>
                  </a:lnTo>
                  <a:lnTo>
                    <a:pt x="46755" y="1419325"/>
                  </a:lnTo>
                  <a:lnTo>
                    <a:pt x="63430" y="1360352"/>
                  </a:lnTo>
                  <a:lnTo>
                    <a:pt x="81059" y="1303793"/>
                  </a:lnTo>
                  <a:lnTo>
                    <a:pt x="103375" y="1245562"/>
                  </a:lnTo>
                  <a:lnTo>
                    <a:pt x="125152" y="1201117"/>
                  </a:lnTo>
                  <a:lnTo>
                    <a:pt x="167143" y="1142842"/>
                  </a:lnTo>
                  <a:lnTo>
                    <a:pt x="214496" y="1079497"/>
                  </a:lnTo>
                  <a:lnTo>
                    <a:pt x="269686" y="1019371"/>
                  </a:lnTo>
                  <a:lnTo>
                    <a:pt x="330483" y="963955"/>
                  </a:lnTo>
                  <a:lnTo>
                    <a:pt x="393740" y="914434"/>
                  </a:lnTo>
                  <a:lnTo>
                    <a:pt x="448892" y="883208"/>
                  </a:lnTo>
                  <a:lnTo>
                    <a:pt x="463470" y="87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96502" y="1070083"/>
              <a:ext cx="128452" cy="101798"/>
            </a:xfrm>
            <a:custGeom>
              <a:avLst/>
              <a:gdLst/>
              <a:ahLst/>
              <a:cxnLst/>
              <a:rect l="0" t="0" r="0" b="0"/>
              <a:pathLst>
                <a:path w="128452" h="101798">
                  <a:moveTo>
                    <a:pt x="25898" y="28467"/>
                  </a:moveTo>
                  <a:lnTo>
                    <a:pt x="39382" y="28467"/>
                  </a:lnTo>
                  <a:lnTo>
                    <a:pt x="49765" y="32230"/>
                  </a:lnTo>
                  <a:lnTo>
                    <a:pt x="54509" y="35209"/>
                  </a:lnTo>
                  <a:lnTo>
                    <a:pt x="56967" y="39312"/>
                  </a:lnTo>
                  <a:lnTo>
                    <a:pt x="57816" y="49515"/>
                  </a:lnTo>
                  <a:lnTo>
                    <a:pt x="52195" y="89163"/>
                  </a:lnTo>
                  <a:lnTo>
                    <a:pt x="54719" y="94331"/>
                  </a:lnTo>
                  <a:lnTo>
                    <a:pt x="59223" y="97776"/>
                  </a:lnTo>
                  <a:lnTo>
                    <a:pt x="65048" y="100073"/>
                  </a:lnTo>
                  <a:lnTo>
                    <a:pt x="70342" y="100193"/>
                  </a:lnTo>
                  <a:lnTo>
                    <a:pt x="79988" y="96564"/>
                  </a:lnTo>
                  <a:lnTo>
                    <a:pt x="87097" y="88366"/>
                  </a:lnTo>
                  <a:lnTo>
                    <a:pt x="89981" y="83216"/>
                  </a:lnTo>
                  <a:lnTo>
                    <a:pt x="91303" y="71850"/>
                  </a:lnTo>
                  <a:lnTo>
                    <a:pt x="90668" y="65856"/>
                  </a:lnTo>
                  <a:lnTo>
                    <a:pt x="88128" y="61154"/>
                  </a:lnTo>
                  <a:lnTo>
                    <a:pt x="79661" y="54048"/>
                  </a:lnTo>
                  <a:lnTo>
                    <a:pt x="20195" y="29918"/>
                  </a:lnTo>
                  <a:lnTo>
                    <a:pt x="10193" y="22997"/>
                  </a:lnTo>
                  <a:lnTo>
                    <a:pt x="2925" y="13336"/>
                  </a:lnTo>
                  <a:lnTo>
                    <a:pt x="0" y="7796"/>
                  </a:lnTo>
                  <a:lnTo>
                    <a:pt x="871" y="4103"/>
                  </a:lnTo>
                  <a:lnTo>
                    <a:pt x="4275" y="1641"/>
                  </a:lnTo>
                  <a:lnTo>
                    <a:pt x="9366" y="0"/>
                  </a:lnTo>
                  <a:lnTo>
                    <a:pt x="14171" y="317"/>
                  </a:lnTo>
                  <a:lnTo>
                    <a:pt x="23273" y="4432"/>
                  </a:lnTo>
                  <a:lnTo>
                    <a:pt x="49137" y="26656"/>
                  </a:lnTo>
                  <a:lnTo>
                    <a:pt x="58497" y="42512"/>
                  </a:lnTo>
                  <a:lnTo>
                    <a:pt x="78530" y="90138"/>
                  </a:lnTo>
                  <a:lnTo>
                    <a:pt x="82153" y="94981"/>
                  </a:lnTo>
                  <a:lnTo>
                    <a:pt x="93704" y="100362"/>
                  </a:lnTo>
                  <a:lnTo>
                    <a:pt x="100735" y="101797"/>
                  </a:lnTo>
                  <a:lnTo>
                    <a:pt x="106834" y="101343"/>
                  </a:lnTo>
                  <a:lnTo>
                    <a:pt x="117373" y="97075"/>
                  </a:lnTo>
                  <a:lnTo>
                    <a:pt x="124880" y="88593"/>
                  </a:lnTo>
                  <a:lnTo>
                    <a:pt x="127869" y="83367"/>
                  </a:lnTo>
                  <a:lnTo>
                    <a:pt x="128451" y="78473"/>
                  </a:lnTo>
                  <a:lnTo>
                    <a:pt x="125334" y="69271"/>
                  </a:lnTo>
                  <a:lnTo>
                    <a:pt x="117364" y="62360"/>
                  </a:lnTo>
                  <a:lnTo>
                    <a:pt x="107472" y="57642"/>
                  </a:lnTo>
                  <a:lnTo>
                    <a:pt x="89398" y="538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88182" y="322662"/>
              <a:ext cx="66252" cy="113663"/>
            </a:xfrm>
            <a:custGeom>
              <a:avLst/>
              <a:gdLst/>
              <a:ahLst/>
              <a:cxnLst/>
              <a:rect l="0" t="0" r="0" b="0"/>
              <a:pathLst>
                <a:path w="66252" h="113663">
                  <a:moveTo>
                    <a:pt x="16968" y="13888"/>
                  </a:moveTo>
                  <a:lnTo>
                    <a:pt x="20339" y="24001"/>
                  </a:lnTo>
                  <a:lnTo>
                    <a:pt x="19064" y="43774"/>
                  </a:lnTo>
                  <a:lnTo>
                    <a:pt x="11607" y="70670"/>
                  </a:lnTo>
                  <a:lnTo>
                    <a:pt x="2601" y="90684"/>
                  </a:lnTo>
                  <a:lnTo>
                    <a:pt x="0" y="106111"/>
                  </a:lnTo>
                  <a:lnTo>
                    <a:pt x="2128" y="110647"/>
                  </a:lnTo>
                  <a:lnTo>
                    <a:pt x="6369" y="112967"/>
                  </a:lnTo>
                  <a:lnTo>
                    <a:pt x="17902" y="113662"/>
                  </a:lnTo>
                  <a:lnTo>
                    <a:pt x="36295" y="109381"/>
                  </a:lnTo>
                  <a:lnTo>
                    <a:pt x="59591" y="95650"/>
                  </a:lnTo>
                  <a:lnTo>
                    <a:pt x="64434" y="91679"/>
                  </a:lnTo>
                  <a:lnTo>
                    <a:pt x="66251" y="87621"/>
                  </a:lnTo>
                  <a:lnTo>
                    <a:pt x="66051" y="83504"/>
                  </a:lnTo>
                  <a:lnTo>
                    <a:pt x="64507" y="79349"/>
                  </a:lnTo>
                  <a:lnTo>
                    <a:pt x="57146" y="72850"/>
                  </a:lnTo>
                  <a:lnTo>
                    <a:pt x="46114" y="68316"/>
                  </a:lnTo>
                  <a:lnTo>
                    <a:pt x="17917" y="61642"/>
                  </a:lnTo>
                  <a:lnTo>
                    <a:pt x="11251" y="58424"/>
                  </a:lnTo>
                  <a:lnTo>
                    <a:pt x="6807" y="53456"/>
                  </a:lnTo>
                  <a:lnTo>
                    <a:pt x="1869" y="40411"/>
                  </a:lnTo>
                  <a:lnTo>
                    <a:pt x="1963" y="34392"/>
                  </a:lnTo>
                  <a:lnTo>
                    <a:pt x="5831" y="23942"/>
                  </a:lnTo>
                  <a:lnTo>
                    <a:pt x="19313" y="10125"/>
                  </a:lnTo>
                  <a:lnTo>
                    <a:pt x="36713" y="465"/>
                  </a:lnTo>
                  <a:lnTo>
                    <a:pt x="42126" y="0"/>
                  </a:lnTo>
                  <a:lnTo>
                    <a:pt x="51903" y="3247"/>
                  </a:lnTo>
                  <a:lnTo>
                    <a:pt x="54369" y="6794"/>
                  </a:lnTo>
                  <a:lnTo>
                    <a:pt x="55228" y="16380"/>
                  </a:lnTo>
                  <a:lnTo>
                    <a:pt x="48718" y="519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02293" y="274779"/>
              <a:ext cx="107858" cy="144481"/>
            </a:xfrm>
            <a:custGeom>
              <a:avLst/>
              <a:gdLst/>
              <a:ahLst/>
              <a:cxnLst/>
              <a:rect l="0" t="0" r="0" b="0"/>
              <a:pathLst>
                <a:path w="107858" h="144481">
                  <a:moveTo>
                    <a:pt x="50707" y="30021"/>
                  </a:moveTo>
                  <a:lnTo>
                    <a:pt x="39170" y="61809"/>
                  </a:lnTo>
                  <a:lnTo>
                    <a:pt x="4880" y="119050"/>
                  </a:lnTo>
                  <a:lnTo>
                    <a:pt x="1105" y="125357"/>
                  </a:lnTo>
                  <a:lnTo>
                    <a:pt x="0" y="130973"/>
                  </a:lnTo>
                  <a:lnTo>
                    <a:pt x="675" y="136128"/>
                  </a:lnTo>
                  <a:lnTo>
                    <a:pt x="2536" y="140976"/>
                  </a:lnTo>
                  <a:lnTo>
                    <a:pt x="5893" y="143502"/>
                  </a:lnTo>
                  <a:lnTo>
                    <a:pt x="10247" y="144480"/>
                  </a:lnTo>
                  <a:lnTo>
                    <a:pt x="15267" y="144427"/>
                  </a:lnTo>
                  <a:lnTo>
                    <a:pt x="32445" y="137611"/>
                  </a:lnTo>
                  <a:lnTo>
                    <a:pt x="60988" y="114470"/>
                  </a:lnTo>
                  <a:lnTo>
                    <a:pt x="73901" y="98552"/>
                  </a:lnTo>
                  <a:lnTo>
                    <a:pt x="75342" y="92642"/>
                  </a:lnTo>
                  <a:lnTo>
                    <a:pt x="73180" y="80430"/>
                  </a:lnTo>
                  <a:lnTo>
                    <a:pt x="65634" y="69829"/>
                  </a:lnTo>
                  <a:lnTo>
                    <a:pt x="56636" y="59708"/>
                  </a:lnTo>
                  <a:lnTo>
                    <a:pt x="50285" y="48154"/>
                  </a:lnTo>
                  <a:lnTo>
                    <a:pt x="48873" y="35963"/>
                  </a:lnTo>
                  <a:lnTo>
                    <a:pt x="51303" y="24195"/>
                  </a:lnTo>
                  <a:lnTo>
                    <a:pt x="57086" y="14261"/>
                  </a:lnTo>
                  <a:lnTo>
                    <a:pt x="66242" y="7024"/>
                  </a:lnTo>
                  <a:lnTo>
                    <a:pt x="78073" y="2161"/>
                  </a:lnTo>
                  <a:lnTo>
                    <a:pt x="92738" y="0"/>
                  </a:lnTo>
                  <a:lnTo>
                    <a:pt x="97778" y="1540"/>
                  </a:lnTo>
                  <a:lnTo>
                    <a:pt x="101137" y="4684"/>
                  </a:lnTo>
                  <a:lnTo>
                    <a:pt x="107857" y="17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03094" y="1398379"/>
              <a:ext cx="151506" cy="80150"/>
            </a:xfrm>
            <a:custGeom>
              <a:avLst/>
              <a:gdLst/>
              <a:ahLst/>
              <a:cxnLst/>
              <a:rect l="0" t="0" r="0" b="0"/>
              <a:pathLst>
                <a:path w="151506" h="80150">
                  <a:moveTo>
                    <a:pt x="112056" y="4971"/>
                  </a:moveTo>
                  <a:lnTo>
                    <a:pt x="101212" y="14405"/>
                  </a:lnTo>
                  <a:lnTo>
                    <a:pt x="42128" y="41727"/>
                  </a:lnTo>
                  <a:lnTo>
                    <a:pt x="11151" y="58547"/>
                  </a:lnTo>
                  <a:lnTo>
                    <a:pt x="1122" y="66647"/>
                  </a:lnTo>
                  <a:lnTo>
                    <a:pt x="0" y="70077"/>
                  </a:lnTo>
                  <a:lnTo>
                    <a:pt x="1369" y="73070"/>
                  </a:lnTo>
                  <a:lnTo>
                    <a:pt x="4398" y="75770"/>
                  </a:lnTo>
                  <a:lnTo>
                    <a:pt x="15290" y="78771"/>
                  </a:lnTo>
                  <a:lnTo>
                    <a:pt x="52720" y="80149"/>
                  </a:lnTo>
                  <a:lnTo>
                    <a:pt x="66635" y="77659"/>
                  </a:lnTo>
                  <a:lnTo>
                    <a:pt x="82997" y="68920"/>
                  </a:lnTo>
                  <a:lnTo>
                    <a:pt x="84923" y="64537"/>
                  </a:lnTo>
                  <a:lnTo>
                    <a:pt x="84795" y="59498"/>
                  </a:lnTo>
                  <a:lnTo>
                    <a:pt x="80890" y="48961"/>
                  </a:lnTo>
                  <a:lnTo>
                    <a:pt x="62892" y="26356"/>
                  </a:lnTo>
                  <a:lnTo>
                    <a:pt x="61641" y="21344"/>
                  </a:lnTo>
                  <a:lnTo>
                    <a:pt x="64015" y="10131"/>
                  </a:lnTo>
                  <a:lnTo>
                    <a:pt x="68034" y="6295"/>
                  </a:lnTo>
                  <a:lnTo>
                    <a:pt x="80026" y="2031"/>
                  </a:lnTo>
                  <a:lnTo>
                    <a:pt x="110720" y="0"/>
                  </a:lnTo>
                  <a:lnTo>
                    <a:pt x="149004" y="7548"/>
                  </a:lnTo>
                  <a:lnTo>
                    <a:pt x="151505" y="9511"/>
                  </a:lnTo>
                  <a:lnTo>
                    <a:pt x="151055" y="11526"/>
                  </a:lnTo>
                  <a:lnTo>
                    <a:pt x="144911" y="15645"/>
                  </a:lnTo>
                  <a:lnTo>
                    <a:pt x="114344" y="26150"/>
                  </a:lnTo>
                  <a:lnTo>
                    <a:pt x="54906" y="367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10400" y="2394228"/>
              <a:ext cx="158751" cy="61028"/>
            </a:xfrm>
            <a:custGeom>
              <a:avLst/>
              <a:gdLst/>
              <a:ahLst/>
              <a:cxnLst/>
              <a:rect l="0" t="0" r="0" b="0"/>
              <a:pathLst>
                <a:path w="158751" h="61028">
                  <a:moveTo>
                    <a:pt x="158750" y="18772"/>
                  </a:moveTo>
                  <a:lnTo>
                    <a:pt x="152009" y="12030"/>
                  </a:lnTo>
                  <a:lnTo>
                    <a:pt x="134331" y="4466"/>
                  </a:lnTo>
                  <a:lnTo>
                    <a:pt x="71659" y="0"/>
                  </a:lnTo>
                  <a:lnTo>
                    <a:pt x="27590" y="3130"/>
                  </a:lnTo>
                  <a:lnTo>
                    <a:pt x="10370" y="11942"/>
                  </a:lnTo>
                  <a:lnTo>
                    <a:pt x="8324" y="15630"/>
                  </a:lnTo>
                  <a:lnTo>
                    <a:pt x="8372" y="19499"/>
                  </a:lnTo>
                  <a:lnTo>
                    <a:pt x="9814" y="23490"/>
                  </a:lnTo>
                  <a:lnTo>
                    <a:pt x="17063" y="29806"/>
                  </a:lnTo>
                  <a:lnTo>
                    <a:pt x="21958" y="32478"/>
                  </a:lnTo>
                  <a:lnTo>
                    <a:pt x="64998" y="37118"/>
                  </a:lnTo>
                  <a:lnTo>
                    <a:pt x="125461" y="41152"/>
                  </a:lnTo>
                  <a:lnTo>
                    <a:pt x="148568" y="40623"/>
                  </a:lnTo>
                  <a:lnTo>
                    <a:pt x="149141" y="42511"/>
                  </a:lnTo>
                  <a:lnTo>
                    <a:pt x="146012" y="48373"/>
                  </a:lnTo>
                  <a:lnTo>
                    <a:pt x="139919" y="55682"/>
                  </a:lnTo>
                  <a:lnTo>
                    <a:pt x="128743" y="59871"/>
                  </a:lnTo>
                  <a:lnTo>
                    <a:pt x="115075" y="61027"/>
                  </a:lnTo>
                  <a:lnTo>
                    <a:pt x="63530" y="48237"/>
                  </a:lnTo>
                  <a:lnTo>
                    <a:pt x="14582" y="27389"/>
                  </a:lnTo>
                  <a:lnTo>
                    <a:pt x="0" y="251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61328" y="3511451"/>
              <a:ext cx="72673" cy="160662"/>
            </a:xfrm>
            <a:custGeom>
              <a:avLst/>
              <a:gdLst/>
              <a:ahLst/>
              <a:cxnLst/>
              <a:rect l="0" t="0" r="0" b="0"/>
              <a:pathLst>
                <a:path w="72673" h="160662">
                  <a:moveTo>
                    <a:pt x="53622" y="31849"/>
                  </a:moveTo>
                  <a:lnTo>
                    <a:pt x="48596" y="54453"/>
                  </a:lnTo>
                  <a:lnTo>
                    <a:pt x="47350" y="110374"/>
                  </a:lnTo>
                  <a:lnTo>
                    <a:pt x="52746" y="155517"/>
                  </a:lnTo>
                  <a:lnTo>
                    <a:pt x="51627" y="159450"/>
                  </a:lnTo>
                  <a:lnTo>
                    <a:pt x="49470" y="160661"/>
                  </a:lnTo>
                  <a:lnTo>
                    <a:pt x="46620" y="160057"/>
                  </a:lnTo>
                  <a:lnTo>
                    <a:pt x="44015" y="157537"/>
                  </a:lnTo>
                  <a:lnTo>
                    <a:pt x="32584" y="132440"/>
                  </a:lnTo>
                  <a:lnTo>
                    <a:pt x="11291" y="69932"/>
                  </a:lnTo>
                  <a:lnTo>
                    <a:pt x="0" y="31847"/>
                  </a:lnTo>
                  <a:lnTo>
                    <a:pt x="1097" y="19148"/>
                  </a:lnTo>
                  <a:lnTo>
                    <a:pt x="5819" y="8330"/>
                  </a:lnTo>
                  <a:lnTo>
                    <a:pt x="9053" y="3470"/>
                  </a:lnTo>
                  <a:lnTo>
                    <a:pt x="13326" y="935"/>
                  </a:lnTo>
                  <a:lnTo>
                    <a:pt x="23718" y="0"/>
                  </a:lnTo>
                  <a:lnTo>
                    <a:pt x="33511" y="3818"/>
                  </a:lnTo>
                  <a:lnTo>
                    <a:pt x="38098" y="6812"/>
                  </a:lnTo>
                  <a:lnTo>
                    <a:pt x="45076" y="15783"/>
                  </a:lnTo>
                  <a:lnTo>
                    <a:pt x="55305" y="38788"/>
                  </a:lnTo>
                  <a:lnTo>
                    <a:pt x="58589" y="60795"/>
                  </a:lnTo>
                  <a:lnTo>
                    <a:pt x="55594" y="75053"/>
                  </a:lnTo>
                  <a:lnTo>
                    <a:pt x="44004" y="108590"/>
                  </a:lnTo>
                  <a:lnTo>
                    <a:pt x="42292" y="124047"/>
                  </a:lnTo>
                  <a:lnTo>
                    <a:pt x="45294" y="136561"/>
                  </a:lnTo>
                  <a:lnTo>
                    <a:pt x="48070" y="141874"/>
                  </a:lnTo>
                  <a:lnTo>
                    <a:pt x="52037" y="144710"/>
                  </a:lnTo>
                  <a:lnTo>
                    <a:pt x="56799" y="145895"/>
                  </a:lnTo>
                  <a:lnTo>
                    <a:pt x="62090" y="145980"/>
                  </a:lnTo>
                  <a:lnTo>
                    <a:pt x="65617" y="143214"/>
                  </a:lnTo>
                  <a:lnTo>
                    <a:pt x="69537" y="132615"/>
                  </a:lnTo>
                  <a:lnTo>
                    <a:pt x="72672" y="1143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42188" y="2904600"/>
              <a:ext cx="115098" cy="105301"/>
            </a:xfrm>
            <a:custGeom>
              <a:avLst/>
              <a:gdLst/>
              <a:ahLst/>
              <a:cxnLst/>
              <a:rect l="0" t="0" r="0" b="0"/>
              <a:pathLst>
                <a:path w="115098" h="105301">
                  <a:moveTo>
                    <a:pt x="83412" y="22750"/>
                  </a:moveTo>
                  <a:lnTo>
                    <a:pt x="68909" y="28525"/>
                  </a:lnTo>
                  <a:lnTo>
                    <a:pt x="9330" y="84146"/>
                  </a:lnTo>
                  <a:lnTo>
                    <a:pt x="0" y="100208"/>
                  </a:lnTo>
                  <a:lnTo>
                    <a:pt x="287" y="103317"/>
                  </a:lnTo>
                  <a:lnTo>
                    <a:pt x="2596" y="104683"/>
                  </a:lnTo>
                  <a:lnTo>
                    <a:pt x="10805" y="104320"/>
                  </a:lnTo>
                  <a:lnTo>
                    <a:pt x="21509" y="101807"/>
                  </a:lnTo>
                  <a:lnTo>
                    <a:pt x="36064" y="93054"/>
                  </a:lnTo>
                  <a:lnTo>
                    <a:pt x="70681" y="58904"/>
                  </a:lnTo>
                  <a:lnTo>
                    <a:pt x="103585" y="2784"/>
                  </a:lnTo>
                  <a:lnTo>
                    <a:pt x="106739" y="267"/>
                  </a:lnTo>
                  <a:lnTo>
                    <a:pt x="110252" y="0"/>
                  </a:lnTo>
                  <a:lnTo>
                    <a:pt x="114005" y="1233"/>
                  </a:lnTo>
                  <a:lnTo>
                    <a:pt x="115097" y="4172"/>
                  </a:lnTo>
                  <a:lnTo>
                    <a:pt x="112546" y="13082"/>
                  </a:lnTo>
                  <a:lnTo>
                    <a:pt x="51680" y="73546"/>
                  </a:lnTo>
                  <a:lnTo>
                    <a:pt x="19912" y="105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7452" y="998609"/>
            <a:ext cx="1453249" cy="1028822"/>
            <a:chOff x="1607452" y="998609"/>
            <a:chExt cx="1453249" cy="1028822"/>
          </a:xfrm>
        </p:grpSpPr>
        <p:sp>
          <p:nvSpPr>
            <p:cNvPr id="23" name="Freeform 22"/>
            <p:cNvSpPr/>
            <p:nvPr/>
          </p:nvSpPr>
          <p:spPr>
            <a:xfrm>
              <a:off x="1607452" y="998609"/>
              <a:ext cx="1375551" cy="1028822"/>
            </a:xfrm>
            <a:custGeom>
              <a:avLst/>
              <a:gdLst/>
              <a:ahLst/>
              <a:cxnLst/>
              <a:rect l="0" t="0" r="0" b="0"/>
              <a:pathLst>
                <a:path w="1375551" h="1028822">
                  <a:moveTo>
                    <a:pt x="132448" y="4691"/>
                  </a:moveTo>
                  <a:lnTo>
                    <a:pt x="139190" y="11433"/>
                  </a:lnTo>
                  <a:lnTo>
                    <a:pt x="140470" y="15536"/>
                  </a:lnTo>
                  <a:lnTo>
                    <a:pt x="138902" y="32128"/>
                  </a:lnTo>
                  <a:lnTo>
                    <a:pt x="123903" y="90402"/>
                  </a:lnTo>
                  <a:lnTo>
                    <a:pt x="102436" y="149088"/>
                  </a:lnTo>
                  <a:lnTo>
                    <a:pt x="80752" y="205423"/>
                  </a:lnTo>
                  <a:lnTo>
                    <a:pt x="55046" y="264977"/>
                  </a:lnTo>
                  <a:lnTo>
                    <a:pt x="35105" y="328278"/>
                  </a:lnTo>
                  <a:lnTo>
                    <a:pt x="16032" y="385684"/>
                  </a:lnTo>
                  <a:lnTo>
                    <a:pt x="8270" y="413206"/>
                  </a:lnTo>
                  <a:lnTo>
                    <a:pt x="1332" y="467887"/>
                  </a:lnTo>
                  <a:lnTo>
                    <a:pt x="0" y="527143"/>
                  </a:lnTo>
                  <a:lnTo>
                    <a:pt x="10652" y="579501"/>
                  </a:lnTo>
                  <a:lnTo>
                    <a:pt x="25108" y="605459"/>
                  </a:lnTo>
                  <a:lnTo>
                    <a:pt x="33941" y="614599"/>
                  </a:lnTo>
                  <a:lnTo>
                    <a:pt x="63005" y="628591"/>
                  </a:lnTo>
                  <a:lnTo>
                    <a:pt x="88511" y="628563"/>
                  </a:lnTo>
                  <a:lnTo>
                    <a:pt x="115039" y="624086"/>
                  </a:lnTo>
                  <a:lnTo>
                    <a:pt x="169644" y="594428"/>
                  </a:lnTo>
                  <a:lnTo>
                    <a:pt x="228082" y="555813"/>
                  </a:lnTo>
                  <a:lnTo>
                    <a:pt x="288391" y="507679"/>
                  </a:lnTo>
                  <a:lnTo>
                    <a:pt x="347116" y="460437"/>
                  </a:lnTo>
                  <a:lnTo>
                    <a:pt x="405466" y="404703"/>
                  </a:lnTo>
                  <a:lnTo>
                    <a:pt x="462764" y="353940"/>
                  </a:lnTo>
                  <a:lnTo>
                    <a:pt x="524981" y="303141"/>
                  </a:lnTo>
                  <a:lnTo>
                    <a:pt x="583810" y="252341"/>
                  </a:lnTo>
                  <a:lnTo>
                    <a:pt x="642595" y="207891"/>
                  </a:lnTo>
                  <a:lnTo>
                    <a:pt x="701128" y="163441"/>
                  </a:lnTo>
                  <a:lnTo>
                    <a:pt x="755140" y="125899"/>
                  </a:lnTo>
                  <a:lnTo>
                    <a:pt x="814038" y="90273"/>
                  </a:lnTo>
                  <a:lnTo>
                    <a:pt x="874841" y="57408"/>
                  </a:lnTo>
                  <a:lnTo>
                    <a:pt x="931938" y="32871"/>
                  </a:lnTo>
                  <a:lnTo>
                    <a:pt x="989682" y="13175"/>
                  </a:lnTo>
                  <a:lnTo>
                    <a:pt x="1046081" y="223"/>
                  </a:lnTo>
                  <a:lnTo>
                    <a:pt x="1092739" y="0"/>
                  </a:lnTo>
                  <a:lnTo>
                    <a:pt x="1114538" y="8554"/>
                  </a:lnTo>
                  <a:lnTo>
                    <a:pt x="1125381" y="16050"/>
                  </a:lnTo>
                  <a:lnTo>
                    <a:pt x="1133022" y="25967"/>
                  </a:lnTo>
                  <a:lnTo>
                    <a:pt x="1138064" y="38842"/>
                  </a:lnTo>
                  <a:lnTo>
                    <a:pt x="1140197" y="64512"/>
                  </a:lnTo>
                  <a:lnTo>
                    <a:pt x="1130456" y="111038"/>
                  </a:lnTo>
                  <a:lnTo>
                    <a:pt x="1103589" y="165733"/>
                  </a:lnTo>
                  <a:lnTo>
                    <a:pt x="1064531" y="228629"/>
                  </a:lnTo>
                  <a:lnTo>
                    <a:pt x="1027683" y="290470"/>
                  </a:lnTo>
                  <a:lnTo>
                    <a:pt x="987460" y="353471"/>
                  </a:lnTo>
                  <a:lnTo>
                    <a:pt x="947649" y="410784"/>
                  </a:lnTo>
                  <a:lnTo>
                    <a:pt x="909272" y="471604"/>
                  </a:lnTo>
                  <a:lnTo>
                    <a:pt x="865698" y="535034"/>
                  </a:lnTo>
                  <a:lnTo>
                    <a:pt x="825956" y="593798"/>
                  </a:lnTo>
                  <a:lnTo>
                    <a:pt x="786533" y="654235"/>
                  </a:lnTo>
                  <a:lnTo>
                    <a:pt x="754357" y="715774"/>
                  </a:lnTo>
                  <a:lnTo>
                    <a:pt x="724477" y="773038"/>
                  </a:lnTo>
                  <a:lnTo>
                    <a:pt x="702105" y="833954"/>
                  </a:lnTo>
                  <a:lnTo>
                    <a:pt x="683045" y="893560"/>
                  </a:lnTo>
                  <a:lnTo>
                    <a:pt x="673050" y="955648"/>
                  </a:lnTo>
                  <a:lnTo>
                    <a:pt x="673861" y="984094"/>
                  </a:lnTo>
                  <a:lnTo>
                    <a:pt x="682412" y="1005849"/>
                  </a:lnTo>
                  <a:lnTo>
                    <a:pt x="689908" y="1016682"/>
                  </a:lnTo>
                  <a:lnTo>
                    <a:pt x="699825" y="1024318"/>
                  </a:lnTo>
                  <a:lnTo>
                    <a:pt x="705432" y="1027343"/>
                  </a:lnTo>
                  <a:lnTo>
                    <a:pt x="719189" y="1028821"/>
                  </a:lnTo>
                  <a:lnTo>
                    <a:pt x="747646" y="1024022"/>
                  </a:lnTo>
                  <a:lnTo>
                    <a:pt x="780965" y="1003307"/>
                  </a:lnTo>
                  <a:lnTo>
                    <a:pt x="833122" y="954244"/>
                  </a:lnTo>
                  <a:lnTo>
                    <a:pt x="882379" y="892409"/>
                  </a:lnTo>
                  <a:lnTo>
                    <a:pt x="903435" y="860548"/>
                  </a:lnTo>
                  <a:lnTo>
                    <a:pt x="945392" y="802890"/>
                  </a:lnTo>
                  <a:lnTo>
                    <a:pt x="989664" y="743121"/>
                  </a:lnTo>
                  <a:lnTo>
                    <a:pt x="1036264" y="682103"/>
                  </a:lnTo>
                  <a:lnTo>
                    <a:pt x="1087065" y="620568"/>
                  </a:lnTo>
                  <a:lnTo>
                    <a:pt x="1150213" y="558475"/>
                  </a:lnTo>
                  <a:lnTo>
                    <a:pt x="1210148" y="513201"/>
                  </a:lnTo>
                  <a:lnTo>
                    <a:pt x="1266642" y="480181"/>
                  </a:lnTo>
                  <a:lnTo>
                    <a:pt x="1321684" y="463825"/>
                  </a:lnTo>
                  <a:lnTo>
                    <a:pt x="1336919" y="464162"/>
                  </a:lnTo>
                  <a:lnTo>
                    <a:pt x="1350746" y="469015"/>
                  </a:lnTo>
                  <a:lnTo>
                    <a:pt x="1360184" y="477757"/>
                  </a:lnTo>
                  <a:lnTo>
                    <a:pt x="1371992" y="500616"/>
                  </a:lnTo>
                  <a:lnTo>
                    <a:pt x="1375550" y="522597"/>
                  </a:lnTo>
                  <a:lnTo>
                    <a:pt x="1369150" y="581108"/>
                  </a:lnTo>
                  <a:lnTo>
                    <a:pt x="1353704" y="637649"/>
                  </a:lnTo>
                  <a:lnTo>
                    <a:pt x="1346544" y="674543"/>
                  </a:lnTo>
                  <a:lnTo>
                    <a:pt x="1346076" y="730060"/>
                  </a:lnTo>
                  <a:lnTo>
                    <a:pt x="1347228" y="733803"/>
                  </a:lnTo>
                  <a:lnTo>
                    <a:pt x="1351648" y="7412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84500" y="177165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0" y="0"/>
                  </a:moveTo>
                  <a:lnTo>
                    <a:pt x="1881" y="25748"/>
                  </a:lnTo>
                  <a:lnTo>
                    <a:pt x="5775" y="37549"/>
                  </a:lnTo>
                  <a:lnTo>
                    <a:pt x="23765" y="61032"/>
                  </a:lnTo>
                  <a:lnTo>
                    <a:pt x="76200" y="101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1519016" y="1028700"/>
            <a:ext cx="1522635" cy="1089365"/>
          </a:xfrm>
          <a:custGeom>
            <a:avLst/>
            <a:gdLst/>
            <a:ahLst/>
            <a:cxnLst/>
            <a:rect l="0" t="0" r="0" b="0"/>
            <a:pathLst>
              <a:path w="1522635" h="1089365">
                <a:moveTo>
                  <a:pt x="1522634" y="901700"/>
                </a:moveTo>
                <a:lnTo>
                  <a:pt x="1471614" y="879624"/>
                </a:lnTo>
                <a:lnTo>
                  <a:pt x="1416908" y="833956"/>
                </a:lnTo>
                <a:lnTo>
                  <a:pt x="1404958" y="811962"/>
                </a:lnTo>
                <a:lnTo>
                  <a:pt x="1398710" y="792091"/>
                </a:lnTo>
                <a:lnTo>
                  <a:pt x="1390788" y="735489"/>
                </a:lnTo>
                <a:lnTo>
                  <a:pt x="1389372" y="677268"/>
                </a:lnTo>
                <a:lnTo>
                  <a:pt x="1395245" y="615555"/>
                </a:lnTo>
                <a:lnTo>
                  <a:pt x="1394050" y="599547"/>
                </a:lnTo>
                <a:lnTo>
                  <a:pt x="1388815" y="585376"/>
                </a:lnTo>
                <a:lnTo>
                  <a:pt x="1384033" y="580751"/>
                </a:lnTo>
                <a:lnTo>
                  <a:pt x="1371193" y="575611"/>
                </a:lnTo>
                <a:lnTo>
                  <a:pt x="1357960" y="575209"/>
                </a:lnTo>
                <a:lnTo>
                  <a:pt x="1345729" y="578087"/>
                </a:lnTo>
                <a:lnTo>
                  <a:pt x="1289452" y="616028"/>
                </a:lnTo>
                <a:lnTo>
                  <a:pt x="1229289" y="670984"/>
                </a:lnTo>
                <a:lnTo>
                  <a:pt x="1205527" y="694031"/>
                </a:lnTo>
                <a:lnTo>
                  <a:pt x="1190669" y="709876"/>
                </a:lnTo>
                <a:lnTo>
                  <a:pt x="1170056" y="731243"/>
                </a:lnTo>
                <a:lnTo>
                  <a:pt x="1122469" y="789403"/>
                </a:lnTo>
                <a:lnTo>
                  <a:pt x="1109066" y="807044"/>
                </a:lnTo>
                <a:lnTo>
                  <a:pt x="1071678" y="868079"/>
                </a:lnTo>
                <a:lnTo>
                  <a:pt x="1029449" y="927178"/>
                </a:lnTo>
                <a:lnTo>
                  <a:pt x="980650" y="986237"/>
                </a:lnTo>
                <a:lnTo>
                  <a:pt x="917206" y="1043459"/>
                </a:lnTo>
                <a:lnTo>
                  <a:pt x="893554" y="1058557"/>
                </a:lnTo>
                <a:lnTo>
                  <a:pt x="838098" y="1078015"/>
                </a:lnTo>
                <a:lnTo>
                  <a:pt x="803034" y="1088980"/>
                </a:lnTo>
                <a:lnTo>
                  <a:pt x="776490" y="1089364"/>
                </a:lnTo>
                <a:lnTo>
                  <a:pt x="729069" y="1077217"/>
                </a:lnTo>
                <a:lnTo>
                  <a:pt x="709889" y="1067613"/>
                </a:lnTo>
                <a:lnTo>
                  <a:pt x="694171" y="1052459"/>
                </a:lnTo>
                <a:lnTo>
                  <a:pt x="683948" y="1034564"/>
                </a:lnTo>
                <a:lnTo>
                  <a:pt x="679821" y="1009114"/>
                </a:lnTo>
                <a:lnTo>
                  <a:pt x="687075" y="956872"/>
                </a:lnTo>
                <a:lnTo>
                  <a:pt x="698478" y="896845"/>
                </a:lnTo>
                <a:lnTo>
                  <a:pt x="714120" y="840244"/>
                </a:lnTo>
                <a:lnTo>
                  <a:pt x="731003" y="784109"/>
                </a:lnTo>
                <a:lnTo>
                  <a:pt x="755773" y="723462"/>
                </a:lnTo>
                <a:lnTo>
                  <a:pt x="782447" y="661911"/>
                </a:lnTo>
                <a:lnTo>
                  <a:pt x="811472" y="605096"/>
                </a:lnTo>
                <a:lnTo>
                  <a:pt x="845302" y="546760"/>
                </a:lnTo>
                <a:lnTo>
                  <a:pt x="884106" y="484603"/>
                </a:lnTo>
                <a:lnTo>
                  <a:pt x="932040" y="424797"/>
                </a:lnTo>
                <a:lnTo>
                  <a:pt x="972245" y="363523"/>
                </a:lnTo>
                <a:lnTo>
                  <a:pt x="1010399" y="304841"/>
                </a:lnTo>
                <a:lnTo>
                  <a:pt x="1042033" y="247651"/>
                </a:lnTo>
                <a:lnTo>
                  <a:pt x="1061114" y="193479"/>
                </a:lnTo>
                <a:lnTo>
                  <a:pt x="1063875" y="160619"/>
                </a:lnTo>
                <a:lnTo>
                  <a:pt x="1056483" y="121872"/>
                </a:lnTo>
                <a:lnTo>
                  <a:pt x="1047103" y="105333"/>
                </a:lnTo>
                <a:lnTo>
                  <a:pt x="1041924" y="101972"/>
                </a:lnTo>
                <a:lnTo>
                  <a:pt x="1028645" y="98238"/>
                </a:lnTo>
                <a:lnTo>
                  <a:pt x="1005301" y="99506"/>
                </a:lnTo>
                <a:lnTo>
                  <a:pt x="977199" y="111325"/>
                </a:lnTo>
                <a:lnTo>
                  <a:pt x="914332" y="148199"/>
                </a:lnTo>
                <a:lnTo>
                  <a:pt x="852853" y="190873"/>
                </a:lnTo>
                <a:lnTo>
                  <a:pt x="789753" y="244289"/>
                </a:lnTo>
                <a:lnTo>
                  <a:pt x="732083" y="294726"/>
                </a:lnTo>
                <a:lnTo>
                  <a:pt x="670639" y="350425"/>
                </a:lnTo>
                <a:lnTo>
                  <a:pt x="611257" y="409727"/>
                </a:lnTo>
                <a:lnTo>
                  <a:pt x="549907" y="464196"/>
                </a:lnTo>
                <a:lnTo>
                  <a:pt x="492802" y="514955"/>
                </a:lnTo>
                <a:lnTo>
                  <a:pt x="434961" y="567152"/>
                </a:lnTo>
                <a:lnTo>
                  <a:pt x="409142" y="589064"/>
                </a:lnTo>
                <a:lnTo>
                  <a:pt x="346109" y="639595"/>
                </a:lnTo>
                <a:lnTo>
                  <a:pt x="282622" y="677523"/>
                </a:lnTo>
                <a:lnTo>
                  <a:pt x="221003" y="698450"/>
                </a:lnTo>
                <a:lnTo>
                  <a:pt x="180913" y="709314"/>
                </a:lnTo>
                <a:lnTo>
                  <a:pt x="128875" y="713186"/>
                </a:lnTo>
                <a:lnTo>
                  <a:pt x="71954" y="699780"/>
                </a:lnTo>
                <a:lnTo>
                  <a:pt x="50537" y="685217"/>
                </a:lnTo>
                <a:lnTo>
                  <a:pt x="19865" y="652762"/>
                </a:lnTo>
                <a:lnTo>
                  <a:pt x="7950" y="626984"/>
                </a:lnTo>
                <a:lnTo>
                  <a:pt x="0" y="582561"/>
                </a:lnTo>
                <a:lnTo>
                  <a:pt x="5887" y="528606"/>
                </a:lnTo>
                <a:lnTo>
                  <a:pt x="25659" y="469867"/>
                </a:lnTo>
                <a:lnTo>
                  <a:pt x="52894" y="407235"/>
                </a:lnTo>
                <a:lnTo>
                  <a:pt x="67520" y="374760"/>
                </a:lnTo>
                <a:lnTo>
                  <a:pt x="106990" y="312917"/>
                </a:lnTo>
                <a:lnTo>
                  <a:pt x="117523" y="297092"/>
                </a:lnTo>
                <a:lnTo>
                  <a:pt x="151153" y="239383"/>
                </a:lnTo>
                <a:lnTo>
                  <a:pt x="184531" y="177615"/>
                </a:lnTo>
                <a:lnTo>
                  <a:pt x="196953" y="151658"/>
                </a:lnTo>
                <a:lnTo>
                  <a:pt x="201548" y="95083"/>
                </a:lnTo>
                <a:lnTo>
                  <a:pt x="198406" y="64721"/>
                </a:lnTo>
                <a:lnTo>
                  <a:pt x="189608" y="44812"/>
                </a:lnTo>
                <a:lnTo>
                  <a:pt x="178064" y="28878"/>
                </a:lnTo>
                <a:lnTo>
                  <a:pt x="14468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413160" y="2622550"/>
            <a:ext cx="1060541" cy="869951"/>
            <a:chOff x="4413160" y="2622550"/>
            <a:chExt cx="1060541" cy="869951"/>
          </a:xfrm>
        </p:grpSpPr>
        <p:sp>
          <p:nvSpPr>
            <p:cNvPr id="27" name="Freeform 26"/>
            <p:cNvSpPr/>
            <p:nvPr/>
          </p:nvSpPr>
          <p:spPr>
            <a:xfrm>
              <a:off x="4413160" y="2641600"/>
              <a:ext cx="903568" cy="831851"/>
            </a:xfrm>
            <a:custGeom>
              <a:avLst/>
              <a:gdLst/>
              <a:ahLst/>
              <a:cxnLst/>
              <a:rect l="0" t="0" r="0" b="0"/>
              <a:pathLst>
                <a:path w="903568" h="831851">
                  <a:moveTo>
                    <a:pt x="527140" y="0"/>
                  </a:moveTo>
                  <a:lnTo>
                    <a:pt x="470804" y="3371"/>
                  </a:lnTo>
                  <a:lnTo>
                    <a:pt x="407306" y="13141"/>
                  </a:lnTo>
                  <a:lnTo>
                    <a:pt x="349255" y="29651"/>
                  </a:lnTo>
                  <a:lnTo>
                    <a:pt x="286030" y="48684"/>
                  </a:lnTo>
                  <a:lnTo>
                    <a:pt x="224113" y="71084"/>
                  </a:lnTo>
                  <a:lnTo>
                    <a:pt x="164583" y="103824"/>
                  </a:lnTo>
                  <a:lnTo>
                    <a:pt x="105451" y="139622"/>
                  </a:lnTo>
                  <a:lnTo>
                    <a:pt x="77033" y="159989"/>
                  </a:lnTo>
                  <a:lnTo>
                    <a:pt x="38384" y="206454"/>
                  </a:lnTo>
                  <a:lnTo>
                    <a:pt x="31221" y="221579"/>
                  </a:lnTo>
                  <a:lnTo>
                    <a:pt x="27894" y="245256"/>
                  </a:lnTo>
                  <a:lnTo>
                    <a:pt x="29616" y="259286"/>
                  </a:lnTo>
                  <a:lnTo>
                    <a:pt x="32474" y="264580"/>
                  </a:lnTo>
                  <a:lnTo>
                    <a:pt x="41294" y="272343"/>
                  </a:lnTo>
                  <a:lnTo>
                    <a:pt x="82030" y="287619"/>
                  </a:lnTo>
                  <a:lnTo>
                    <a:pt x="134992" y="291707"/>
                  </a:lnTo>
                  <a:lnTo>
                    <a:pt x="189678" y="283227"/>
                  </a:lnTo>
                  <a:lnTo>
                    <a:pt x="245337" y="276365"/>
                  </a:lnTo>
                  <a:lnTo>
                    <a:pt x="303306" y="264503"/>
                  </a:lnTo>
                  <a:lnTo>
                    <a:pt x="358756" y="251876"/>
                  </a:lnTo>
                  <a:lnTo>
                    <a:pt x="415757" y="239183"/>
                  </a:lnTo>
                  <a:lnTo>
                    <a:pt x="477840" y="224131"/>
                  </a:lnTo>
                  <a:lnTo>
                    <a:pt x="535417" y="212198"/>
                  </a:lnTo>
                  <a:lnTo>
                    <a:pt x="593222" y="204713"/>
                  </a:lnTo>
                  <a:lnTo>
                    <a:pt x="649968" y="197633"/>
                  </a:lnTo>
                  <a:lnTo>
                    <a:pt x="708206" y="193582"/>
                  </a:lnTo>
                  <a:lnTo>
                    <a:pt x="771677" y="196442"/>
                  </a:lnTo>
                  <a:lnTo>
                    <a:pt x="801933" y="198140"/>
                  </a:lnTo>
                  <a:lnTo>
                    <a:pt x="858663" y="214138"/>
                  </a:lnTo>
                  <a:lnTo>
                    <a:pt x="886215" y="229088"/>
                  </a:lnTo>
                  <a:lnTo>
                    <a:pt x="895573" y="237989"/>
                  </a:lnTo>
                  <a:lnTo>
                    <a:pt x="902085" y="249001"/>
                  </a:lnTo>
                  <a:lnTo>
                    <a:pt x="903567" y="260951"/>
                  </a:lnTo>
                  <a:lnTo>
                    <a:pt x="898770" y="285869"/>
                  </a:lnTo>
                  <a:lnTo>
                    <a:pt x="885959" y="310468"/>
                  </a:lnTo>
                  <a:lnTo>
                    <a:pt x="835460" y="370221"/>
                  </a:lnTo>
                  <a:lnTo>
                    <a:pt x="793674" y="398157"/>
                  </a:lnTo>
                  <a:lnTo>
                    <a:pt x="731660" y="430034"/>
                  </a:lnTo>
                  <a:lnTo>
                    <a:pt x="677129" y="451981"/>
                  </a:lnTo>
                  <a:lnTo>
                    <a:pt x="617759" y="471047"/>
                  </a:lnTo>
                  <a:lnTo>
                    <a:pt x="554622" y="490099"/>
                  </a:lnTo>
                  <a:lnTo>
                    <a:pt x="497896" y="503682"/>
                  </a:lnTo>
                  <a:lnTo>
                    <a:pt x="440948" y="519284"/>
                  </a:lnTo>
                  <a:lnTo>
                    <a:pt x="385985" y="534633"/>
                  </a:lnTo>
                  <a:lnTo>
                    <a:pt x="326693" y="548139"/>
                  </a:lnTo>
                  <a:lnTo>
                    <a:pt x="263195" y="565147"/>
                  </a:lnTo>
                  <a:lnTo>
                    <a:pt x="208336" y="582083"/>
                  </a:lnTo>
                  <a:lnTo>
                    <a:pt x="182599" y="589139"/>
                  </a:lnTo>
                  <a:lnTo>
                    <a:pt x="121950" y="614364"/>
                  </a:lnTo>
                  <a:lnTo>
                    <a:pt x="58459" y="642315"/>
                  </a:lnTo>
                  <a:lnTo>
                    <a:pt x="13567" y="669047"/>
                  </a:lnTo>
                  <a:lnTo>
                    <a:pt x="3493" y="677413"/>
                  </a:lnTo>
                  <a:lnTo>
                    <a:pt x="947" y="682326"/>
                  </a:lnTo>
                  <a:lnTo>
                    <a:pt x="0" y="693428"/>
                  </a:lnTo>
                  <a:lnTo>
                    <a:pt x="6805" y="711579"/>
                  </a:lnTo>
                  <a:lnTo>
                    <a:pt x="21130" y="726991"/>
                  </a:lnTo>
                  <a:lnTo>
                    <a:pt x="63707" y="756994"/>
                  </a:lnTo>
                  <a:lnTo>
                    <a:pt x="126518" y="783222"/>
                  </a:lnTo>
                  <a:lnTo>
                    <a:pt x="186678" y="797802"/>
                  </a:lnTo>
                  <a:lnTo>
                    <a:pt x="239316" y="808543"/>
                  </a:lnTo>
                  <a:lnTo>
                    <a:pt x="297221" y="817265"/>
                  </a:lnTo>
                  <a:lnTo>
                    <a:pt x="329899" y="822354"/>
                  </a:lnTo>
                  <a:lnTo>
                    <a:pt x="387440" y="831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533569" y="2692400"/>
              <a:ext cx="912331" cy="508001"/>
            </a:xfrm>
            <a:custGeom>
              <a:avLst/>
              <a:gdLst/>
              <a:ahLst/>
              <a:cxnLst/>
              <a:rect l="0" t="0" r="0" b="0"/>
              <a:pathLst>
                <a:path w="912331" h="508001">
                  <a:moveTo>
                    <a:pt x="406731" y="0"/>
                  </a:moveTo>
                  <a:lnTo>
                    <a:pt x="347024" y="0"/>
                  </a:lnTo>
                  <a:lnTo>
                    <a:pt x="286069" y="5070"/>
                  </a:lnTo>
                  <a:lnTo>
                    <a:pt x="227853" y="17007"/>
                  </a:lnTo>
                  <a:lnTo>
                    <a:pt x="171532" y="31754"/>
                  </a:lnTo>
                  <a:lnTo>
                    <a:pt x="114869" y="49389"/>
                  </a:lnTo>
                  <a:lnTo>
                    <a:pt x="55002" y="75076"/>
                  </a:lnTo>
                  <a:lnTo>
                    <a:pt x="16742" y="99570"/>
                  </a:lnTo>
                  <a:lnTo>
                    <a:pt x="2920" y="112209"/>
                  </a:lnTo>
                  <a:lnTo>
                    <a:pt x="646" y="117139"/>
                  </a:lnTo>
                  <a:lnTo>
                    <a:pt x="0" y="128262"/>
                  </a:lnTo>
                  <a:lnTo>
                    <a:pt x="2227" y="132780"/>
                  </a:lnTo>
                  <a:lnTo>
                    <a:pt x="10346" y="139682"/>
                  </a:lnTo>
                  <a:lnTo>
                    <a:pt x="26817" y="147534"/>
                  </a:lnTo>
                  <a:lnTo>
                    <a:pt x="48474" y="150958"/>
                  </a:lnTo>
                  <a:lnTo>
                    <a:pt x="111326" y="142190"/>
                  </a:lnTo>
                  <a:lnTo>
                    <a:pt x="168909" y="134849"/>
                  </a:lnTo>
                  <a:lnTo>
                    <a:pt x="230768" y="120614"/>
                  </a:lnTo>
                  <a:lnTo>
                    <a:pt x="287566" y="107947"/>
                  </a:lnTo>
                  <a:lnTo>
                    <a:pt x="346567" y="95250"/>
                  </a:lnTo>
                  <a:lnTo>
                    <a:pt x="402101" y="85372"/>
                  </a:lnTo>
                  <a:lnTo>
                    <a:pt x="461599" y="78434"/>
                  </a:lnTo>
                  <a:lnTo>
                    <a:pt x="523319" y="76396"/>
                  </a:lnTo>
                  <a:lnTo>
                    <a:pt x="582299" y="76217"/>
                  </a:lnTo>
                  <a:lnTo>
                    <a:pt x="638904" y="76202"/>
                  </a:lnTo>
                  <a:lnTo>
                    <a:pt x="698792" y="76200"/>
                  </a:lnTo>
                  <a:lnTo>
                    <a:pt x="758095" y="81667"/>
                  </a:lnTo>
                  <a:lnTo>
                    <a:pt x="814847" y="95381"/>
                  </a:lnTo>
                  <a:lnTo>
                    <a:pt x="857174" y="109843"/>
                  </a:lnTo>
                  <a:lnTo>
                    <a:pt x="884208" y="129366"/>
                  </a:lnTo>
                  <a:lnTo>
                    <a:pt x="906147" y="153687"/>
                  </a:lnTo>
                  <a:lnTo>
                    <a:pt x="910916" y="167554"/>
                  </a:lnTo>
                  <a:lnTo>
                    <a:pt x="912330" y="182418"/>
                  </a:lnTo>
                  <a:lnTo>
                    <a:pt x="899738" y="240350"/>
                  </a:lnTo>
                  <a:lnTo>
                    <a:pt x="890141" y="256698"/>
                  </a:lnTo>
                  <a:lnTo>
                    <a:pt x="853314" y="296293"/>
                  </a:lnTo>
                  <a:lnTo>
                    <a:pt x="793639" y="336666"/>
                  </a:lnTo>
                  <a:lnTo>
                    <a:pt x="733944" y="378885"/>
                  </a:lnTo>
                  <a:lnTo>
                    <a:pt x="673379" y="415041"/>
                  </a:lnTo>
                  <a:lnTo>
                    <a:pt x="613040" y="455968"/>
                  </a:lnTo>
                  <a:lnTo>
                    <a:pt x="584104" y="474485"/>
                  </a:lnTo>
                  <a:lnTo>
                    <a:pt x="577897" y="477190"/>
                  </a:lnTo>
                  <a:lnTo>
                    <a:pt x="569118" y="485840"/>
                  </a:lnTo>
                  <a:lnTo>
                    <a:pt x="552781" y="5080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95850" y="2631879"/>
              <a:ext cx="82551" cy="41472"/>
            </a:xfrm>
            <a:custGeom>
              <a:avLst/>
              <a:gdLst/>
              <a:ahLst/>
              <a:cxnLst/>
              <a:rect l="0" t="0" r="0" b="0"/>
              <a:pathLst>
                <a:path w="82551" h="41472">
                  <a:moveTo>
                    <a:pt x="0" y="3371"/>
                  </a:moveTo>
                  <a:lnTo>
                    <a:pt x="10113" y="0"/>
                  </a:lnTo>
                  <a:lnTo>
                    <a:pt x="20723" y="226"/>
                  </a:lnTo>
                  <a:lnTo>
                    <a:pt x="51020" y="8732"/>
                  </a:lnTo>
                  <a:lnTo>
                    <a:pt x="63598" y="15396"/>
                  </a:lnTo>
                  <a:lnTo>
                    <a:pt x="72481" y="24943"/>
                  </a:lnTo>
                  <a:lnTo>
                    <a:pt x="82550" y="414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28767" y="3175000"/>
              <a:ext cx="438534" cy="317501"/>
            </a:xfrm>
            <a:custGeom>
              <a:avLst/>
              <a:gdLst/>
              <a:ahLst/>
              <a:cxnLst/>
              <a:rect l="0" t="0" r="0" b="0"/>
              <a:pathLst>
                <a:path w="438534" h="317501">
                  <a:moveTo>
                    <a:pt x="438533" y="0"/>
                  </a:moveTo>
                  <a:lnTo>
                    <a:pt x="398056" y="10984"/>
                  </a:lnTo>
                  <a:lnTo>
                    <a:pt x="343124" y="18067"/>
                  </a:lnTo>
                  <a:lnTo>
                    <a:pt x="282720" y="29824"/>
                  </a:lnTo>
                  <a:lnTo>
                    <a:pt x="223630" y="46574"/>
                  </a:lnTo>
                  <a:lnTo>
                    <a:pt x="166846" y="63500"/>
                  </a:lnTo>
                  <a:lnTo>
                    <a:pt x="108369" y="84431"/>
                  </a:lnTo>
                  <a:lnTo>
                    <a:pt x="48204" y="118828"/>
                  </a:lnTo>
                  <a:lnTo>
                    <a:pt x="20922" y="136594"/>
                  </a:lnTo>
                  <a:lnTo>
                    <a:pt x="2794" y="156020"/>
                  </a:lnTo>
                  <a:lnTo>
                    <a:pt x="579" y="161163"/>
                  </a:lnTo>
                  <a:lnTo>
                    <a:pt x="0" y="172522"/>
                  </a:lnTo>
                  <a:lnTo>
                    <a:pt x="7011" y="190818"/>
                  </a:lnTo>
                  <a:lnTo>
                    <a:pt x="16029" y="199578"/>
                  </a:lnTo>
                  <a:lnTo>
                    <a:pt x="27798" y="205118"/>
                  </a:lnTo>
                  <a:lnTo>
                    <a:pt x="83175" y="209291"/>
                  </a:lnTo>
                  <a:lnTo>
                    <a:pt x="113476" y="212870"/>
                  </a:lnTo>
                  <a:lnTo>
                    <a:pt x="171802" y="230748"/>
                  </a:lnTo>
                  <a:lnTo>
                    <a:pt x="196521" y="244259"/>
                  </a:lnTo>
                  <a:lnTo>
                    <a:pt x="220144" y="264694"/>
                  </a:lnTo>
                  <a:lnTo>
                    <a:pt x="229735" y="280687"/>
                  </a:lnTo>
                  <a:lnTo>
                    <a:pt x="230963" y="292672"/>
                  </a:lnTo>
                  <a:lnTo>
                    <a:pt x="230303" y="298831"/>
                  </a:lnTo>
                  <a:lnTo>
                    <a:pt x="227747" y="303643"/>
                  </a:lnTo>
                  <a:lnTo>
                    <a:pt x="219261" y="310871"/>
                  </a:lnTo>
                  <a:lnTo>
                    <a:pt x="208434" y="314554"/>
                  </a:lnTo>
                  <a:lnTo>
                    <a:pt x="190883" y="317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76592" y="3230330"/>
              <a:ext cx="6901" cy="8171"/>
            </a:xfrm>
            <a:custGeom>
              <a:avLst/>
              <a:gdLst/>
              <a:ahLst/>
              <a:cxnLst/>
              <a:rect l="0" t="0" r="0" b="0"/>
              <a:pathLst>
                <a:path w="6901" h="8171">
                  <a:moveTo>
                    <a:pt x="158" y="8170"/>
                  </a:moveTo>
                  <a:lnTo>
                    <a:pt x="6900" y="1428"/>
                  </a:lnTo>
                  <a:lnTo>
                    <a:pt x="6769" y="147"/>
                  </a:lnTo>
                  <a:lnTo>
                    <a:pt x="4565" y="0"/>
                  </a:lnTo>
                  <a:lnTo>
                    <a:pt x="980" y="606"/>
                  </a:lnTo>
                  <a:lnTo>
                    <a:pt x="0" y="1717"/>
                  </a:lnTo>
                  <a:lnTo>
                    <a:pt x="758" y="3162"/>
                  </a:lnTo>
                  <a:lnTo>
                    <a:pt x="6508" y="81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06459" y="3173619"/>
              <a:ext cx="41742" cy="15755"/>
            </a:xfrm>
            <a:custGeom>
              <a:avLst/>
              <a:gdLst/>
              <a:ahLst/>
              <a:cxnLst/>
              <a:rect l="0" t="0" r="0" b="0"/>
              <a:pathLst>
                <a:path w="41742" h="15755">
                  <a:moveTo>
                    <a:pt x="16341" y="7731"/>
                  </a:moveTo>
                  <a:lnTo>
                    <a:pt x="2857" y="7731"/>
                  </a:lnTo>
                  <a:lnTo>
                    <a:pt x="296" y="9142"/>
                  </a:lnTo>
                  <a:lnTo>
                    <a:pt x="0" y="11494"/>
                  </a:lnTo>
                  <a:lnTo>
                    <a:pt x="1214" y="14473"/>
                  </a:lnTo>
                  <a:lnTo>
                    <a:pt x="4845" y="15754"/>
                  </a:lnTo>
                  <a:lnTo>
                    <a:pt x="22734" y="14184"/>
                  </a:lnTo>
                  <a:lnTo>
                    <a:pt x="35410" y="11070"/>
                  </a:lnTo>
                  <a:lnTo>
                    <a:pt x="38226" y="8545"/>
                  </a:lnTo>
                  <a:lnTo>
                    <a:pt x="38692" y="5452"/>
                  </a:lnTo>
                  <a:lnTo>
                    <a:pt x="37592" y="1978"/>
                  </a:lnTo>
                  <a:lnTo>
                    <a:pt x="37564" y="368"/>
                  </a:lnTo>
                  <a:lnTo>
                    <a:pt x="38251" y="0"/>
                  </a:lnTo>
                  <a:lnTo>
                    <a:pt x="41741" y="1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95269" y="3136900"/>
              <a:ext cx="30732" cy="19051"/>
            </a:xfrm>
            <a:custGeom>
              <a:avLst/>
              <a:gdLst/>
              <a:ahLst/>
              <a:cxnLst/>
              <a:rect l="0" t="0" r="0" b="0"/>
              <a:pathLst>
                <a:path w="30732" h="19051">
                  <a:moveTo>
                    <a:pt x="11681" y="0"/>
                  </a:moveTo>
                  <a:lnTo>
                    <a:pt x="1568" y="3371"/>
                  </a:lnTo>
                  <a:lnTo>
                    <a:pt x="0" y="5775"/>
                  </a:lnTo>
                  <a:lnTo>
                    <a:pt x="366" y="8789"/>
                  </a:lnTo>
                  <a:lnTo>
                    <a:pt x="2021" y="12209"/>
                  </a:lnTo>
                  <a:lnTo>
                    <a:pt x="5946" y="14489"/>
                  </a:lnTo>
                  <a:lnTo>
                    <a:pt x="30731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13300" y="3128582"/>
              <a:ext cx="31751" cy="21019"/>
            </a:xfrm>
            <a:custGeom>
              <a:avLst/>
              <a:gdLst/>
              <a:ahLst/>
              <a:cxnLst/>
              <a:rect l="0" t="0" r="0" b="0"/>
              <a:pathLst>
                <a:path w="31751" h="21019">
                  <a:moveTo>
                    <a:pt x="31750" y="21018"/>
                  </a:moveTo>
                  <a:lnTo>
                    <a:pt x="28379" y="10905"/>
                  </a:lnTo>
                  <a:lnTo>
                    <a:pt x="21079" y="4059"/>
                  </a:lnTo>
                  <a:lnTo>
                    <a:pt x="16170" y="1245"/>
                  </a:lnTo>
                  <a:lnTo>
                    <a:pt x="12191" y="75"/>
                  </a:lnTo>
                  <a:lnTo>
                    <a:pt x="8833" y="0"/>
                  </a:lnTo>
                  <a:lnTo>
                    <a:pt x="0" y="19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37661" y="3092450"/>
              <a:ext cx="24619" cy="5468"/>
            </a:xfrm>
            <a:custGeom>
              <a:avLst/>
              <a:gdLst/>
              <a:ahLst/>
              <a:cxnLst/>
              <a:rect l="0" t="0" r="0" b="0"/>
              <a:pathLst>
                <a:path w="24619" h="5468">
                  <a:moveTo>
                    <a:pt x="15339" y="0"/>
                  </a:moveTo>
                  <a:lnTo>
                    <a:pt x="1855" y="0"/>
                  </a:lnTo>
                  <a:lnTo>
                    <a:pt x="0" y="706"/>
                  </a:lnTo>
                  <a:lnTo>
                    <a:pt x="879" y="1881"/>
                  </a:lnTo>
                  <a:lnTo>
                    <a:pt x="3583" y="3371"/>
                  </a:lnTo>
                  <a:lnTo>
                    <a:pt x="20871" y="5467"/>
                  </a:lnTo>
                  <a:lnTo>
                    <a:pt x="23966" y="5056"/>
                  </a:lnTo>
                  <a:lnTo>
                    <a:pt x="24618" y="4076"/>
                  </a:lnTo>
                  <a:lnTo>
                    <a:pt x="216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90061" y="3028950"/>
              <a:ext cx="40740" cy="6351"/>
            </a:xfrm>
            <a:custGeom>
              <a:avLst/>
              <a:gdLst/>
              <a:ahLst/>
              <a:cxnLst/>
              <a:rect l="0" t="0" r="0" b="0"/>
              <a:pathLst>
                <a:path w="40740" h="6351">
                  <a:moveTo>
                    <a:pt x="15339" y="0"/>
                  </a:moveTo>
                  <a:lnTo>
                    <a:pt x="1855" y="0"/>
                  </a:lnTo>
                  <a:lnTo>
                    <a:pt x="0" y="706"/>
                  </a:lnTo>
                  <a:lnTo>
                    <a:pt x="879" y="1881"/>
                  </a:lnTo>
                  <a:lnTo>
                    <a:pt x="3583" y="3371"/>
                  </a:lnTo>
                  <a:lnTo>
                    <a:pt x="40739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245100" y="2959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00650" y="27178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10113" y="3371"/>
                  </a:lnTo>
                  <a:lnTo>
                    <a:pt x="20723" y="3145"/>
                  </a:lnTo>
                  <a:lnTo>
                    <a:pt x="30377" y="2103"/>
                  </a:lnTo>
                  <a:lnTo>
                    <a:pt x="32951" y="2813"/>
                  </a:lnTo>
                  <a:lnTo>
                    <a:pt x="3810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396533" y="2762250"/>
              <a:ext cx="45418" cy="31751"/>
            </a:xfrm>
            <a:custGeom>
              <a:avLst/>
              <a:gdLst/>
              <a:ahLst/>
              <a:cxnLst/>
              <a:rect l="0" t="0" r="0" b="0"/>
              <a:pathLst>
                <a:path w="45418" h="31751">
                  <a:moveTo>
                    <a:pt x="7317" y="0"/>
                  </a:moveTo>
                  <a:lnTo>
                    <a:pt x="575" y="6742"/>
                  </a:lnTo>
                  <a:lnTo>
                    <a:pt x="0" y="10139"/>
                  </a:lnTo>
                  <a:lnTo>
                    <a:pt x="1028" y="13815"/>
                  </a:lnTo>
                  <a:lnTo>
                    <a:pt x="3124" y="17677"/>
                  </a:lnTo>
                  <a:lnTo>
                    <a:pt x="11098" y="23849"/>
                  </a:lnTo>
                  <a:lnTo>
                    <a:pt x="21698" y="28238"/>
                  </a:lnTo>
                  <a:lnTo>
                    <a:pt x="45417" y="31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61000" y="2959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41950" y="2952750"/>
              <a:ext cx="23676" cy="12701"/>
            </a:xfrm>
            <a:custGeom>
              <a:avLst/>
              <a:gdLst/>
              <a:ahLst/>
              <a:cxnLst/>
              <a:rect l="0" t="0" r="0" b="0"/>
              <a:pathLst>
                <a:path w="23676" h="12701">
                  <a:moveTo>
                    <a:pt x="12700" y="0"/>
                  </a:moveTo>
                  <a:lnTo>
                    <a:pt x="22813" y="3371"/>
                  </a:lnTo>
                  <a:lnTo>
                    <a:pt x="23675" y="5069"/>
                  </a:lnTo>
                  <a:lnTo>
                    <a:pt x="22134" y="6907"/>
                  </a:lnTo>
                  <a:lnTo>
                    <a:pt x="15482" y="10126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302250" y="3060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283200" y="30797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2540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37150" y="3175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05400" y="3200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953000" y="3219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762500" y="3253848"/>
              <a:ext cx="38101" cy="16403"/>
            </a:xfrm>
            <a:custGeom>
              <a:avLst/>
              <a:gdLst/>
              <a:ahLst/>
              <a:cxnLst/>
              <a:rect l="0" t="0" r="0" b="0"/>
              <a:pathLst>
                <a:path w="38101" h="16403">
                  <a:moveTo>
                    <a:pt x="38100" y="16402"/>
                  </a:moveTo>
                  <a:lnTo>
                    <a:pt x="34729" y="6289"/>
                  </a:lnTo>
                  <a:lnTo>
                    <a:pt x="30914" y="3310"/>
                  </a:lnTo>
                  <a:lnTo>
                    <a:pt x="19149" y="0"/>
                  </a:lnTo>
                  <a:lnTo>
                    <a:pt x="10157" y="410"/>
                  </a:lnTo>
                  <a:lnTo>
                    <a:pt x="0" y="37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638062" y="3314700"/>
              <a:ext cx="29189" cy="63501"/>
            </a:xfrm>
            <a:custGeom>
              <a:avLst/>
              <a:gdLst/>
              <a:ahLst/>
              <a:cxnLst/>
              <a:rect l="0" t="0" r="0" b="0"/>
              <a:pathLst>
                <a:path w="29189" h="63501">
                  <a:moveTo>
                    <a:pt x="29188" y="0"/>
                  </a:moveTo>
                  <a:lnTo>
                    <a:pt x="2673" y="17676"/>
                  </a:lnTo>
                  <a:lnTo>
                    <a:pt x="222" y="21662"/>
                  </a:lnTo>
                  <a:lnTo>
                    <a:pt x="0" y="25730"/>
                  </a:lnTo>
                  <a:lnTo>
                    <a:pt x="1263" y="29854"/>
                  </a:lnTo>
                  <a:lnTo>
                    <a:pt x="4927" y="32602"/>
                  </a:lnTo>
                  <a:lnTo>
                    <a:pt x="16524" y="35656"/>
                  </a:lnTo>
                  <a:lnTo>
                    <a:pt x="20039" y="38588"/>
                  </a:lnTo>
                  <a:lnTo>
                    <a:pt x="21678" y="42659"/>
                  </a:lnTo>
                  <a:lnTo>
                    <a:pt x="23028" y="51415"/>
                  </a:lnTo>
                  <a:lnTo>
                    <a:pt x="29188" y="63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819650" y="3362830"/>
              <a:ext cx="23897" cy="28071"/>
            </a:xfrm>
            <a:custGeom>
              <a:avLst/>
              <a:gdLst/>
              <a:ahLst/>
              <a:cxnLst/>
              <a:rect l="0" t="0" r="0" b="0"/>
              <a:pathLst>
                <a:path w="23897" h="28071">
                  <a:moveTo>
                    <a:pt x="0" y="28070"/>
                  </a:moveTo>
                  <a:lnTo>
                    <a:pt x="14503" y="22295"/>
                  </a:lnTo>
                  <a:lnTo>
                    <a:pt x="23144" y="15861"/>
                  </a:lnTo>
                  <a:lnTo>
                    <a:pt x="23896" y="12875"/>
                  </a:lnTo>
                  <a:lnTo>
                    <a:pt x="22280" y="10179"/>
                  </a:lnTo>
                  <a:lnTo>
                    <a:pt x="14841" y="5302"/>
                  </a:lnTo>
                  <a:lnTo>
                    <a:pt x="1575" y="0"/>
                  </a:lnTo>
                  <a:lnTo>
                    <a:pt x="345" y="185"/>
                  </a:lnTo>
                  <a:lnTo>
                    <a:pt x="0" y="26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08019" y="2851150"/>
              <a:ext cx="18092" cy="19547"/>
            </a:xfrm>
            <a:custGeom>
              <a:avLst/>
              <a:gdLst/>
              <a:ahLst/>
              <a:cxnLst/>
              <a:rect l="0" t="0" r="0" b="0"/>
              <a:pathLst>
                <a:path w="18092" h="19547">
                  <a:moveTo>
                    <a:pt x="11681" y="0"/>
                  </a:moveTo>
                  <a:lnTo>
                    <a:pt x="1568" y="6742"/>
                  </a:lnTo>
                  <a:lnTo>
                    <a:pt x="0" y="10139"/>
                  </a:lnTo>
                  <a:lnTo>
                    <a:pt x="366" y="13815"/>
                  </a:lnTo>
                  <a:lnTo>
                    <a:pt x="2021" y="17677"/>
                  </a:lnTo>
                  <a:lnTo>
                    <a:pt x="5241" y="19546"/>
                  </a:lnTo>
                  <a:lnTo>
                    <a:pt x="17064" y="19510"/>
                  </a:lnTo>
                  <a:lnTo>
                    <a:pt x="18091" y="19357"/>
                  </a:lnTo>
                  <a:lnTo>
                    <a:pt x="18031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953000" y="2867939"/>
              <a:ext cx="38101" cy="8612"/>
            </a:xfrm>
            <a:custGeom>
              <a:avLst/>
              <a:gdLst/>
              <a:ahLst/>
              <a:cxnLst/>
              <a:rect l="0" t="0" r="0" b="0"/>
              <a:pathLst>
                <a:path w="38101" h="8612">
                  <a:moveTo>
                    <a:pt x="38100" y="2261"/>
                  </a:moveTo>
                  <a:lnTo>
                    <a:pt x="27987" y="5632"/>
                  </a:lnTo>
                  <a:lnTo>
                    <a:pt x="26419" y="5214"/>
                  </a:lnTo>
                  <a:lnTo>
                    <a:pt x="26785" y="3524"/>
                  </a:lnTo>
                  <a:lnTo>
                    <a:pt x="28440" y="986"/>
                  </a:lnTo>
                  <a:lnTo>
                    <a:pt x="26721" y="0"/>
                  </a:lnTo>
                  <a:lnTo>
                    <a:pt x="17285" y="786"/>
                  </a:lnTo>
                  <a:lnTo>
                    <a:pt x="9329" y="3487"/>
                  </a:lnTo>
                  <a:lnTo>
                    <a:pt x="0" y="86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768850" y="2914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97400" y="2933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52950" y="29210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12352" y="1881"/>
                  </a:lnTo>
                  <a:lnTo>
                    <a:pt x="2667" y="5069"/>
                  </a:lnTo>
                  <a:lnTo>
                    <a:pt x="1073" y="6907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413250" y="2889250"/>
              <a:ext cx="28261" cy="9722"/>
            </a:xfrm>
            <a:custGeom>
              <a:avLst/>
              <a:gdLst/>
              <a:ahLst/>
              <a:cxnLst/>
              <a:rect l="0" t="0" r="0" b="0"/>
              <a:pathLst>
                <a:path w="28261" h="9722">
                  <a:moveTo>
                    <a:pt x="0" y="6350"/>
                  </a:moveTo>
                  <a:lnTo>
                    <a:pt x="10113" y="9721"/>
                  </a:lnTo>
                  <a:lnTo>
                    <a:pt x="20723" y="9494"/>
                  </a:lnTo>
                  <a:lnTo>
                    <a:pt x="26515" y="8446"/>
                  </a:lnTo>
                  <a:lnTo>
                    <a:pt x="28260" y="7042"/>
                  </a:lnTo>
                  <a:lnTo>
                    <a:pt x="27307" y="5400"/>
                  </a:lnTo>
                  <a:lnTo>
                    <a:pt x="22014" y="2400"/>
                  </a:lnTo>
                  <a:lnTo>
                    <a:pt x="12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51350" y="2762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84700" y="2664344"/>
              <a:ext cx="47891" cy="12378"/>
            </a:xfrm>
            <a:custGeom>
              <a:avLst/>
              <a:gdLst/>
              <a:ahLst/>
              <a:cxnLst/>
              <a:rect l="0" t="0" r="0" b="0"/>
              <a:pathLst>
                <a:path w="47891" h="12378">
                  <a:moveTo>
                    <a:pt x="0" y="9006"/>
                  </a:moveTo>
                  <a:lnTo>
                    <a:pt x="10113" y="12377"/>
                  </a:lnTo>
                  <a:lnTo>
                    <a:pt x="20723" y="10269"/>
                  </a:lnTo>
                  <a:lnTo>
                    <a:pt x="47492" y="0"/>
                  </a:lnTo>
                  <a:lnTo>
                    <a:pt x="47890" y="180"/>
                  </a:lnTo>
                  <a:lnTo>
                    <a:pt x="44450" y="26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762500" y="2622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768850" y="26225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22604" y="1324"/>
                  </a:lnTo>
                  <a:lnTo>
                    <a:pt x="444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667250" y="27368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317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19650" y="2711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959350" y="2736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086350" y="2724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3512700" y="1632131"/>
            <a:ext cx="429088" cy="304453"/>
          </a:xfrm>
          <a:custGeom>
            <a:avLst/>
            <a:gdLst/>
            <a:ahLst/>
            <a:cxnLst/>
            <a:rect l="0" t="0" r="0" b="0"/>
            <a:pathLst>
              <a:path w="429088" h="304453">
                <a:moveTo>
                  <a:pt x="163950" y="12519"/>
                </a:moveTo>
                <a:lnTo>
                  <a:pt x="153837" y="9148"/>
                </a:lnTo>
                <a:lnTo>
                  <a:pt x="143227" y="9374"/>
                </a:lnTo>
                <a:lnTo>
                  <a:pt x="112930" y="17880"/>
                </a:lnTo>
                <a:lnTo>
                  <a:pt x="65713" y="43162"/>
                </a:lnTo>
                <a:lnTo>
                  <a:pt x="30648" y="77940"/>
                </a:lnTo>
                <a:lnTo>
                  <a:pt x="6437" y="120581"/>
                </a:lnTo>
                <a:lnTo>
                  <a:pt x="1098" y="142923"/>
                </a:lnTo>
                <a:lnTo>
                  <a:pt x="0" y="175051"/>
                </a:lnTo>
                <a:lnTo>
                  <a:pt x="7747" y="209031"/>
                </a:lnTo>
                <a:lnTo>
                  <a:pt x="32990" y="247332"/>
                </a:lnTo>
                <a:lnTo>
                  <a:pt x="57290" y="270456"/>
                </a:lnTo>
                <a:lnTo>
                  <a:pt x="113184" y="293918"/>
                </a:lnTo>
                <a:lnTo>
                  <a:pt x="153693" y="302722"/>
                </a:lnTo>
                <a:lnTo>
                  <a:pt x="209939" y="304452"/>
                </a:lnTo>
                <a:lnTo>
                  <a:pt x="270364" y="301238"/>
                </a:lnTo>
                <a:lnTo>
                  <a:pt x="316260" y="286906"/>
                </a:lnTo>
                <a:lnTo>
                  <a:pt x="358913" y="259999"/>
                </a:lnTo>
                <a:lnTo>
                  <a:pt x="403101" y="217833"/>
                </a:lnTo>
                <a:lnTo>
                  <a:pt x="414990" y="195832"/>
                </a:lnTo>
                <a:lnTo>
                  <a:pt x="427754" y="153426"/>
                </a:lnTo>
                <a:lnTo>
                  <a:pt x="429087" y="129372"/>
                </a:lnTo>
                <a:lnTo>
                  <a:pt x="421699" y="95405"/>
                </a:lnTo>
                <a:lnTo>
                  <a:pt x="412319" y="79490"/>
                </a:lnTo>
                <a:lnTo>
                  <a:pt x="365252" y="25627"/>
                </a:lnTo>
                <a:lnTo>
                  <a:pt x="347538" y="14521"/>
                </a:lnTo>
                <a:lnTo>
                  <a:pt x="315570" y="2905"/>
                </a:lnTo>
                <a:lnTo>
                  <a:pt x="259031" y="0"/>
                </a:lnTo>
                <a:lnTo>
                  <a:pt x="228671" y="3226"/>
                </a:lnTo>
                <a:lnTo>
                  <a:pt x="183071" y="17533"/>
                </a:lnTo>
                <a:lnTo>
                  <a:pt x="147023" y="39585"/>
                </a:lnTo>
                <a:lnTo>
                  <a:pt x="138550" y="506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49650" y="1671311"/>
            <a:ext cx="369593" cy="236330"/>
            <a:chOff x="3549650" y="1671311"/>
            <a:chExt cx="369593" cy="236330"/>
          </a:xfrm>
        </p:grpSpPr>
        <p:sp>
          <p:nvSpPr>
            <p:cNvPr id="66" name="Freeform 65"/>
            <p:cNvSpPr/>
            <p:nvPr/>
          </p:nvSpPr>
          <p:spPr>
            <a:xfrm>
              <a:off x="3562350" y="1671311"/>
              <a:ext cx="356893" cy="236330"/>
            </a:xfrm>
            <a:custGeom>
              <a:avLst/>
              <a:gdLst/>
              <a:ahLst/>
              <a:cxnLst/>
              <a:rect l="0" t="0" r="0" b="0"/>
              <a:pathLst>
                <a:path w="356893" h="236330">
                  <a:moveTo>
                    <a:pt x="0" y="62239"/>
                  </a:moveTo>
                  <a:lnTo>
                    <a:pt x="57297" y="43140"/>
                  </a:lnTo>
                  <a:lnTo>
                    <a:pt x="113731" y="20492"/>
                  </a:lnTo>
                  <a:lnTo>
                    <a:pt x="172431" y="5123"/>
                  </a:lnTo>
                  <a:lnTo>
                    <a:pt x="205510" y="0"/>
                  </a:lnTo>
                  <a:lnTo>
                    <a:pt x="208974" y="285"/>
                  </a:lnTo>
                  <a:lnTo>
                    <a:pt x="209166" y="1181"/>
                  </a:lnTo>
                  <a:lnTo>
                    <a:pt x="199323" y="5813"/>
                  </a:lnTo>
                  <a:lnTo>
                    <a:pt x="136262" y="26268"/>
                  </a:lnTo>
                  <a:lnTo>
                    <a:pt x="75756" y="48215"/>
                  </a:lnTo>
                  <a:lnTo>
                    <a:pt x="45617" y="61115"/>
                  </a:lnTo>
                  <a:lnTo>
                    <a:pt x="23514" y="75135"/>
                  </a:lnTo>
                  <a:lnTo>
                    <a:pt x="24143" y="75775"/>
                  </a:lnTo>
                  <a:lnTo>
                    <a:pt x="40360" y="71733"/>
                  </a:lnTo>
                  <a:lnTo>
                    <a:pt x="95896" y="48007"/>
                  </a:lnTo>
                  <a:lnTo>
                    <a:pt x="153014" y="30912"/>
                  </a:lnTo>
                  <a:lnTo>
                    <a:pt x="214310" y="15697"/>
                  </a:lnTo>
                  <a:lnTo>
                    <a:pt x="260257" y="2268"/>
                  </a:lnTo>
                  <a:lnTo>
                    <a:pt x="273009" y="3365"/>
                  </a:lnTo>
                  <a:lnTo>
                    <a:pt x="274434" y="5351"/>
                  </a:lnTo>
                  <a:lnTo>
                    <a:pt x="272561" y="8086"/>
                  </a:lnTo>
                  <a:lnTo>
                    <a:pt x="242386" y="25945"/>
                  </a:lnTo>
                  <a:lnTo>
                    <a:pt x="184980" y="49954"/>
                  </a:lnTo>
                  <a:lnTo>
                    <a:pt x="127028" y="73729"/>
                  </a:lnTo>
                  <a:lnTo>
                    <a:pt x="65742" y="106167"/>
                  </a:lnTo>
                  <a:lnTo>
                    <a:pt x="12194" y="133137"/>
                  </a:lnTo>
                  <a:lnTo>
                    <a:pt x="10951" y="134199"/>
                  </a:lnTo>
                  <a:lnTo>
                    <a:pt x="17097" y="133497"/>
                  </a:lnTo>
                  <a:lnTo>
                    <a:pt x="78803" y="108361"/>
                  </a:lnTo>
                  <a:lnTo>
                    <a:pt x="139715" y="83510"/>
                  </a:lnTo>
                  <a:lnTo>
                    <a:pt x="199747" y="60797"/>
                  </a:lnTo>
                  <a:lnTo>
                    <a:pt x="260673" y="39147"/>
                  </a:lnTo>
                  <a:lnTo>
                    <a:pt x="317224" y="22030"/>
                  </a:lnTo>
                  <a:lnTo>
                    <a:pt x="320138" y="22027"/>
                  </a:lnTo>
                  <a:lnTo>
                    <a:pt x="320670" y="23437"/>
                  </a:lnTo>
                  <a:lnTo>
                    <a:pt x="319613" y="25788"/>
                  </a:lnTo>
                  <a:lnTo>
                    <a:pt x="312795" y="30281"/>
                  </a:lnTo>
                  <a:lnTo>
                    <a:pt x="255098" y="54132"/>
                  </a:lnTo>
                  <a:lnTo>
                    <a:pt x="192113" y="79063"/>
                  </a:lnTo>
                  <a:lnTo>
                    <a:pt x="132054" y="111585"/>
                  </a:lnTo>
                  <a:lnTo>
                    <a:pt x="74285" y="138959"/>
                  </a:lnTo>
                  <a:lnTo>
                    <a:pt x="17695" y="170209"/>
                  </a:lnTo>
                  <a:lnTo>
                    <a:pt x="18146" y="170908"/>
                  </a:lnTo>
                  <a:lnTo>
                    <a:pt x="20564" y="170668"/>
                  </a:lnTo>
                  <a:lnTo>
                    <a:pt x="72909" y="149503"/>
                  </a:lnTo>
                  <a:lnTo>
                    <a:pt x="132156" y="121410"/>
                  </a:lnTo>
                  <a:lnTo>
                    <a:pt x="188072" y="94001"/>
                  </a:lnTo>
                  <a:lnTo>
                    <a:pt x="246063" y="73892"/>
                  </a:lnTo>
                  <a:lnTo>
                    <a:pt x="308111" y="52307"/>
                  </a:lnTo>
                  <a:lnTo>
                    <a:pt x="322499" y="47712"/>
                  </a:lnTo>
                  <a:lnTo>
                    <a:pt x="325772" y="47615"/>
                  </a:lnTo>
                  <a:lnTo>
                    <a:pt x="326542" y="48962"/>
                  </a:lnTo>
                  <a:lnTo>
                    <a:pt x="325645" y="51271"/>
                  </a:lnTo>
                  <a:lnTo>
                    <a:pt x="317122" y="55718"/>
                  </a:lnTo>
                  <a:lnTo>
                    <a:pt x="261629" y="79283"/>
                  </a:lnTo>
                  <a:lnTo>
                    <a:pt x="200663" y="113816"/>
                  </a:lnTo>
                  <a:lnTo>
                    <a:pt x="142571" y="147855"/>
                  </a:lnTo>
                  <a:lnTo>
                    <a:pt x="79592" y="184537"/>
                  </a:lnTo>
                  <a:lnTo>
                    <a:pt x="53642" y="206111"/>
                  </a:lnTo>
                  <a:lnTo>
                    <a:pt x="52695" y="208248"/>
                  </a:lnTo>
                  <a:lnTo>
                    <a:pt x="54180" y="208967"/>
                  </a:lnTo>
                  <a:lnTo>
                    <a:pt x="71772" y="205052"/>
                  </a:lnTo>
                  <a:lnTo>
                    <a:pt x="128896" y="176330"/>
                  </a:lnTo>
                  <a:lnTo>
                    <a:pt x="188013" y="144062"/>
                  </a:lnTo>
                  <a:lnTo>
                    <a:pt x="250400" y="118146"/>
                  </a:lnTo>
                  <a:lnTo>
                    <a:pt x="309510" y="95761"/>
                  </a:lnTo>
                  <a:lnTo>
                    <a:pt x="341322" y="85872"/>
                  </a:lnTo>
                  <a:lnTo>
                    <a:pt x="344670" y="86461"/>
                  </a:lnTo>
                  <a:lnTo>
                    <a:pt x="345491" y="88971"/>
                  </a:lnTo>
                  <a:lnTo>
                    <a:pt x="344627" y="92760"/>
                  </a:lnTo>
                  <a:lnTo>
                    <a:pt x="338023" y="100734"/>
                  </a:lnTo>
                  <a:lnTo>
                    <a:pt x="326622" y="108981"/>
                  </a:lnTo>
                  <a:lnTo>
                    <a:pt x="270247" y="139291"/>
                  </a:lnTo>
                  <a:lnTo>
                    <a:pt x="210625" y="174150"/>
                  </a:lnTo>
                  <a:lnTo>
                    <a:pt x="192700" y="184063"/>
                  </a:lnTo>
                  <a:lnTo>
                    <a:pt x="176571" y="194055"/>
                  </a:lnTo>
                  <a:lnTo>
                    <a:pt x="160267" y="203366"/>
                  </a:lnTo>
                  <a:lnTo>
                    <a:pt x="118271" y="231656"/>
                  </a:lnTo>
                  <a:lnTo>
                    <a:pt x="117653" y="233745"/>
                  </a:lnTo>
                  <a:lnTo>
                    <a:pt x="120063" y="234432"/>
                  </a:lnTo>
                  <a:lnTo>
                    <a:pt x="140838" y="230465"/>
                  </a:lnTo>
                  <a:lnTo>
                    <a:pt x="198384" y="206757"/>
                  </a:lnTo>
                  <a:lnTo>
                    <a:pt x="258303" y="181937"/>
                  </a:lnTo>
                  <a:lnTo>
                    <a:pt x="315511" y="160262"/>
                  </a:lnTo>
                  <a:lnTo>
                    <a:pt x="354362" y="149109"/>
                  </a:lnTo>
                  <a:lnTo>
                    <a:pt x="356892" y="149080"/>
                  </a:lnTo>
                  <a:lnTo>
                    <a:pt x="356461" y="150472"/>
                  </a:lnTo>
                  <a:lnTo>
                    <a:pt x="354057" y="152811"/>
                  </a:lnTo>
                  <a:lnTo>
                    <a:pt x="297977" y="177079"/>
                  </a:lnTo>
                  <a:lnTo>
                    <a:pt x="235768" y="210427"/>
                  </a:lnTo>
                  <a:lnTo>
                    <a:pt x="206678" y="231575"/>
                  </a:lnTo>
                  <a:lnTo>
                    <a:pt x="205519" y="233691"/>
                  </a:lnTo>
                  <a:lnTo>
                    <a:pt x="206863" y="234396"/>
                  </a:lnTo>
                  <a:lnTo>
                    <a:pt x="229919" y="228713"/>
                  </a:lnTo>
                  <a:lnTo>
                    <a:pt x="292123" y="208276"/>
                  </a:lnTo>
                  <a:lnTo>
                    <a:pt x="298465" y="206164"/>
                  </a:lnTo>
                  <a:lnTo>
                    <a:pt x="301282" y="206167"/>
                  </a:lnTo>
                  <a:lnTo>
                    <a:pt x="301749" y="207580"/>
                  </a:lnTo>
                  <a:lnTo>
                    <a:pt x="300649" y="209933"/>
                  </a:lnTo>
                  <a:lnTo>
                    <a:pt x="285618" y="219987"/>
                  </a:lnTo>
                  <a:lnTo>
                    <a:pt x="245526" y="236329"/>
                  </a:lnTo>
                  <a:lnTo>
                    <a:pt x="248822" y="235333"/>
                  </a:lnTo>
                  <a:lnTo>
                    <a:pt x="276196" y="218604"/>
                  </a:lnTo>
                  <a:lnTo>
                    <a:pt x="272331" y="219458"/>
                  </a:lnTo>
                  <a:lnTo>
                    <a:pt x="260350" y="2273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562350" y="17399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11916" y="3371"/>
                  </a:lnTo>
                  <a:lnTo>
                    <a:pt x="7944" y="5775"/>
                  </a:lnTo>
                  <a:lnTo>
                    <a:pt x="5296" y="8789"/>
                  </a:lnTo>
                  <a:lnTo>
                    <a:pt x="0" y="190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49650" y="1771687"/>
              <a:ext cx="80805" cy="114264"/>
            </a:xfrm>
            <a:custGeom>
              <a:avLst/>
              <a:gdLst/>
              <a:ahLst/>
              <a:cxnLst/>
              <a:rect l="0" t="0" r="0" b="0"/>
              <a:pathLst>
                <a:path w="80805" h="114264">
                  <a:moveTo>
                    <a:pt x="0" y="25363"/>
                  </a:moveTo>
                  <a:lnTo>
                    <a:pt x="12209" y="51878"/>
                  </a:lnTo>
                  <a:lnTo>
                    <a:pt x="17312" y="55740"/>
                  </a:lnTo>
                  <a:lnTo>
                    <a:pt x="30507" y="60030"/>
                  </a:lnTo>
                  <a:lnTo>
                    <a:pt x="50431" y="59075"/>
                  </a:lnTo>
                  <a:lnTo>
                    <a:pt x="61455" y="54222"/>
                  </a:lnTo>
                  <a:lnTo>
                    <a:pt x="66370" y="50952"/>
                  </a:lnTo>
                  <a:lnTo>
                    <a:pt x="73713" y="41675"/>
                  </a:lnTo>
                  <a:lnTo>
                    <a:pt x="78622" y="29791"/>
                  </a:lnTo>
                  <a:lnTo>
                    <a:pt x="80804" y="15101"/>
                  </a:lnTo>
                  <a:lnTo>
                    <a:pt x="79270" y="9350"/>
                  </a:lnTo>
                  <a:lnTo>
                    <a:pt x="76130" y="4810"/>
                  </a:lnTo>
                  <a:lnTo>
                    <a:pt x="71920" y="1077"/>
                  </a:lnTo>
                  <a:lnTo>
                    <a:pt x="66997" y="0"/>
                  </a:lnTo>
                  <a:lnTo>
                    <a:pt x="55882" y="2567"/>
                  </a:lnTo>
                  <a:lnTo>
                    <a:pt x="41095" y="11945"/>
                  </a:lnTo>
                  <a:lnTo>
                    <a:pt x="35903" y="23398"/>
                  </a:lnTo>
                  <a:lnTo>
                    <a:pt x="32570" y="53746"/>
                  </a:lnTo>
                  <a:lnTo>
                    <a:pt x="34413" y="59807"/>
                  </a:lnTo>
                  <a:lnTo>
                    <a:pt x="37759" y="64554"/>
                  </a:lnTo>
                  <a:lnTo>
                    <a:pt x="42106" y="68423"/>
                  </a:lnTo>
                  <a:lnTo>
                    <a:pt x="47121" y="69592"/>
                  </a:lnTo>
                  <a:lnTo>
                    <a:pt x="58337" y="67128"/>
                  </a:lnTo>
                  <a:lnTo>
                    <a:pt x="62174" y="63084"/>
                  </a:lnTo>
                  <a:lnTo>
                    <a:pt x="66439" y="51065"/>
                  </a:lnTo>
                  <a:lnTo>
                    <a:pt x="65459" y="47436"/>
                  </a:lnTo>
                  <a:lnTo>
                    <a:pt x="62689" y="45723"/>
                  </a:lnTo>
                  <a:lnTo>
                    <a:pt x="58726" y="45286"/>
                  </a:lnTo>
                  <a:lnTo>
                    <a:pt x="55379" y="47817"/>
                  </a:lnTo>
                  <a:lnTo>
                    <a:pt x="49778" y="58156"/>
                  </a:lnTo>
                  <a:lnTo>
                    <a:pt x="48699" y="70276"/>
                  </a:lnTo>
                  <a:lnTo>
                    <a:pt x="53756" y="95304"/>
                  </a:lnTo>
                  <a:lnTo>
                    <a:pt x="59405" y="104191"/>
                  </a:lnTo>
                  <a:lnTo>
                    <a:pt x="69850" y="1142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10100" y="622342"/>
            <a:ext cx="2075119" cy="2336489"/>
            <a:chOff x="4610100" y="622342"/>
            <a:chExt cx="2075119" cy="2336489"/>
          </a:xfrm>
        </p:grpSpPr>
        <p:sp>
          <p:nvSpPr>
            <p:cNvPr id="70" name="Freeform 69"/>
            <p:cNvSpPr/>
            <p:nvPr/>
          </p:nvSpPr>
          <p:spPr>
            <a:xfrm>
              <a:off x="4610100" y="622342"/>
              <a:ext cx="295913" cy="251456"/>
            </a:xfrm>
            <a:custGeom>
              <a:avLst/>
              <a:gdLst/>
              <a:ahLst/>
              <a:cxnLst/>
              <a:rect l="0" t="0" r="0" b="0"/>
              <a:pathLst>
                <a:path w="295913" h="251456">
                  <a:moveTo>
                    <a:pt x="6350" y="69808"/>
                  </a:moveTo>
                  <a:lnTo>
                    <a:pt x="13257" y="121269"/>
                  </a:lnTo>
                  <a:lnTo>
                    <a:pt x="30361" y="183298"/>
                  </a:lnTo>
                  <a:lnTo>
                    <a:pt x="49058" y="215751"/>
                  </a:lnTo>
                  <a:lnTo>
                    <a:pt x="64865" y="231505"/>
                  </a:lnTo>
                  <a:lnTo>
                    <a:pt x="95430" y="246881"/>
                  </a:lnTo>
                  <a:lnTo>
                    <a:pt x="109441" y="250813"/>
                  </a:lnTo>
                  <a:lnTo>
                    <a:pt x="145299" y="251455"/>
                  </a:lnTo>
                  <a:lnTo>
                    <a:pt x="201810" y="239157"/>
                  </a:lnTo>
                  <a:lnTo>
                    <a:pt x="224425" y="227935"/>
                  </a:lnTo>
                  <a:lnTo>
                    <a:pt x="263456" y="193421"/>
                  </a:lnTo>
                  <a:lnTo>
                    <a:pt x="289884" y="158411"/>
                  </a:lnTo>
                  <a:lnTo>
                    <a:pt x="295912" y="132828"/>
                  </a:lnTo>
                  <a:lnTo>
                    <a:pt x="292879" y="102718"/>
                  </a:lnTo>
                  <a:lnTo>
                    <a:pt x="283604" y="76387"/>
                  </a:lnTo>
                  <a:lnTo>
                    <a:pt x="264301" y="49508"/>
                  </a:lnTo>
                  <a:lnTo>
                    <a:pt x="227335" y="14808"/>
                  </a:lnTo>
                  <a:lnTo>
                    <a:pt x="209175" y="5456"/>
                  </a:lnTo>
                  <a:lnTo>
                    <a:pt x="170843" y="682"/>
                  </a:lnTo>
                  <a:lnTo>
                    <a:pt x="108777" y="0"/>
                  </a:lnTo>
                  <a:lnTo>
                    <a:pt x="51103" y="16553"/>
                  </a:lnTo>
                  <a:lnTo>
                    <a:pt x="0" y="380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074915" y="812800"/>
              <a:ext cx="244136" cy="233139"/>
            </a:xfrm>
            <a:custGeom>
              <a:avLst/>
              <a:gdLst/>
              <a:ahLst/>
              <a:cxnLst/>
              <a:rect l="0" t="0" r="0" b="0"/>
              <a:pathLst>
                <a:path w="244136" h="233139">
                  <a:moveTo>
                    <a:pt x="43185" y="12700"/>
                  </a:moveTo>
                  <a:lnTo>
                    <a:pt x="33072" y="19442"/>
                  </a:lnTo>
                  <a:lnTo>
                    <a:pt x="26226" y="28396"/>
                  </a:lnTo>
                  <a:lnTo>
                    <a:pt x="7283" y="81387"/>
                  </a:lnTo>
                  <a:lnTo>
                    <a:pt x="0" y="126263"/>
                  </a:lnTo>
                  <a:lnTo>
                    <a:pt x="5809" y="164167"/>
                  </a:lnTo>
                  <a:lnTo>
                    <a:pt x="13531" y="183873"/>
                  </a:lnTo>
                  <a:lnTo>
                    <a:pt x="28782" y="206124"/>
                  </a:lnTo>
                  <a:lnTo>
                    <a:pt x="50453" y="223403"/>
                  </a:lnTo>
                  <a:lnTo>
                    <a:pt x="69562" y="231215"/>
                  </a:lnTo>
                  <a:lnTo>
                    <a:pt x="92785" y="233138"/>
                  </a:lnTo>
                  <a:lnTo>
                    <a:pt x="156266" y="219980"/>
                  </a:lnTo>
                  <a:lnTo>
                    <a:pt x="181939" y="206567"/>
                  </a:lnTo>
                  <a:lnTo>
                    <a:pt x="218749" y="173533"/>
                  </a:lnTo>
                  <a:lnTo>
                    <a:pt x="238791" y="139325"/>
                  </a:lnTo>
                  <a:lnTo>
                    <a:pt x="244135" y="117168"/>
                  </a:lnTo>
                  <a:lnTo>
                    <a:pt x="240871" y="85103"/>
                  </a:lnTo>
                  <a:lnTo>
                    <a:pt x="234717" y="64962"/>
                  </a:lnTo>
                  <a:lnTo>
                    <a:pt x="216330" y="37317"/>
                  </a:lnTo>
                  <a:lnTo>
                    <a:pt x="206216" y="28815"/>
                  </a:lnTo>
                  <a:lnTo>
                    <a:pt x="175557" y="11608"/>
                  </a:lnTo>
                  <a:lnTo>
                    <a:pt x="112894" y="1088"/>
                  </a:lnTo>
                  <a:lnTo>
                    <a:pt x="7493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822950" y="1244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78991" y="1140982"/>
              <a:ext cx="464921" cy="635731"/>
            </a:xfrm>
            <a:custGeom>
              <a:avLst/>
              <a:gdLst/>
              <a:ahLst/>
              <a:cxnLst/>
              <a:rect l="0" t="0" r="0" b="0"/>
              <a:pathLst>
                <a:path w="464921" h="635731">
                  <a:moveTo>
                    <a:pt x="43959" y="109968"/>
                  </a:moveTo>
                  <a:lnTo>
                    <a:pt x="53393" y="120813"/>
                  </a:lnTo>
                  <a:lnTo>
                    <a:pt x="71431" y="170664"/>
                  </a:lnTo>
                  <a:lnTo>
                    <a:pt x="82450" y="231998"/>
                  </a:lnTo>
                  <a:lnTo>
                    <a:pt x="100269" y="289965"/>
                  </a:lnTo>
                  <a:lnTo>
                    <a:pt x="122939" y="349156"/>
                  </a:lnTo>
                  <a:lnTo>
                    <a:pt x="150066" y="408418"/>
                  </a:lnTo>
                  <a:lnTo>
                    <a:pt x="159594" y="430055"/>
                  </a:lnTo>
                  <a:lnTo>
                    <a:pt x="192178" y="489200"/>
                  </a:lnTo>
                  <a:lnTo>
                    <a:pt x="231462" y="547760"/>
                  </a:lnTo>
                  <a:lnTo>
                    <a:pt x="255274" y="577939"/>
                  </a:lnTo>
                  <a:lnTo>
                    <a:pt x="298616" y="612954"/>
                  </a:lnTo>
                  <a:lnTo>
                    <a:pt x="354252" y="632672"/>
                  </a:lnTo>
                  <a:lnTo>
                    <a:pt x="377276" y="635730"/>
                  </a:lnTo>
                  <a:lnTo>
                    <a:pt x="411833" y="629941"/>
                  </a:lnTo>
                  <a:lnTo>
                    <a:pt x="443247" y="619283"/>
                  </a:lnTo>
                  <a:lnTo>
                    <a:pt x="453313" y="612438"/>
                  </a:lnTo>
                  <a:lnTo>
                    <a:pt x="460609" y="602810"/>
                  </a:lnTo>
                  <a:lnTo>
                    <a:pt x="463542" y="597279"/>
                  </a:lnTo>
                  <a:lnTo>
                    <a:pt x="464920" y="585490"/>
                  </a:lnTo>
                  <a:lnTo>
                    <a:pt x="460056" y="560674"/>
                  </a:lnTo>
                  <a:lnTo>
                    <a:pt x="439326" y="522705"/>
                  </a:lnTo>
                  <a:lnTo>
                    <a:pt x="401664" y="480494"/>
                  </a:lnTo>
                  <a:lnTo>
                    <a:pt x="341967" y="433819"/>
                  </a:lnTo>
                  <a:lnTo>
                    <a:pt x="306772" y="404185"/>
                  </a:lnTo>
                  <a:lnTo>
                    <a:pt x="264804" y="344845"/>
                  </a:lnTo>
                  <a:lnTo>
                    <a:pt x="237238" y="282005"/>
                  </a:lnTo>
                  <a:lnTo>
                    <a:pt x="217543" y="223578"/>
                  </a:lnTo>
                  <a:lnTo>
                    <a:pt x="200593" y="164009"/>
                  </a:lnTo>
                  <a:lnTo>
                    <a:pt x="188127" y="129445"/>
                  </a:lnTo>
                  <a:lnTo>
                    <a:pt x="153732" y="68896"/>
                  </a:lnTo>
                  <a:lnTo>
                    <a:pt x="110982" y="19148"/>
                  </a:lnTo>
                  <a:lnTo>
                    <a:pt x="87850" y="3938"/>
                  </a:lnTo>
                  <a:lnTo>
                    <a:pt x="81687" y="1182"/>
                  </a:lnTo>
                  <a:lnTo>
                    <a:pt x="69194" y="0"/>
                  </a:lnTo>
                  <a:lnTo>
                    <a:pt x="43926" y="4990"/>
                  </a:lnTo>
                  <a:lnTo>
                    <a:pt x="28270" y="14109"/>
                  </a:lnTo>
                  <a:lnTo>
                    <a:pt x="14695" y="25748"/>
                  </a:lnTo>
                  <a:lnTo>
                    <a:pt x="5106" y="41505"/>
                  </a:lnTo>
                  <a:lnTo>
                    <a:pt x="614" y="70861"/>
                  </a:lnTo>
                  <a:lnTo>
                    <a:pt x="0" y="87178"/>
                  </a:lnTo>
                  <a:lnTo>
                    <a:pt x="3490" y="100074"/>
                  </a:lnTo>
                  <a:lnTo>
                    <a:pt x="18559" y="122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81991" y="1244982"/>
              <a:ext cx="457748" cy="646286"/>
            </a:xfrm>
            <a:custGeom>
              <a:avLst/>
              <a:gdLst/>
              <a:ahLst/>
              <a:cxnLst/>
              <a:rect l="0" t="0" r="0" b="0"/>
              <a:pathLst>
                <a:path w="457748" h="646286">
                  <a:moveTo>
                    <a:pt x="17109" y="37718"/>
                  </a:moveTo>
                  <a:lnTo>
                    <a:pt x="63719" y="90103"/>
                  </a:lnTo>
                  <a:lnTo>
                    <a:pt x="95310" y="152572"/>
                  </a:lnTo>
                  <a:lnTo>
                    <a:pt x="117254" y="209324"/>
                  </a:lnTo>
                  <a:lnTo>
                    <a:pt x="138908" y="271815"/>
                  </a:lnTo>
                  <a:lnTo>
                    <a:pt x="156771" y="334563"/>
                  </a:lnTo>
                  <a:lnTo>
                    <a:pt x="169506" y="387942"/>
                  </a:lnTo>
                  <a:lnTo>
                    <a:pt x="189116" y="450554"/>
                  </a:lnTo>
                  <a:lnTo>
                    <a:pt x="208982" y="507068"/>
                  </a:lnTo>
                  <a:lnTo>
                    <a:pt x="237165" y="570260"/>
                  </a:lnTo>
                  <a:lnTo>
                    <a:pt x="254343" y="596349"/>
                  </a:lnTo>
                  <a:lnTo>
                    <a:pt x="284110" y="623176"/>
                  </a:lnTo>
                  <a:lnTo>
                    <a:pt x="303654" y="635775"/>
                  </a:lnTo>
                  <a:lnTo>
                    <a:pt x="327005" y="643584"/>
                  </a:lnTo>
                  <a:lnTo>
                    <a:pt x="376312" y="646285"/>
                  </a:lnTo>
                  <a:lnTo>
                    <a:pt x="410447" y="638437"/>
                  </a:lnTo>
                  <a:lnTo>
                    <a:pt x="429752" y="629007"/>
                  </a:lnTo>
                  <a:lnTo>
                    <a:pt x="438749" y="619424"/>
                  </a:lnTo>
                  <a:lnTo>
                    <a:pt x="457152" y="577322"/>
                  </a:lnTo>
                  <a:lnTo>
                    <a:pt x="457747" y="564703"/>
                  </a:lnTo>
                  <a:lnTo>
                    <a:pt x="454954" y="552039"/>
                  </a:lnTo>
                  <a:lnTo>
                    <a:pt x="445448" y="533715"/>
                  </a:lnTo>
                  <a:lnTo>
                    <a:pt x="412873" y="497144"/>
                  </a:lnTo>
                  <a:lnTo>
                    <a:pt x="351594" y="442002"/>
                  </a:lnTo>
                  <a:lnTo>
                    <a:pt x="339563" y="428596"/>
                  </a:lnTo>
                  <a:lnTo>
                    <a:pt x="304624" y="366919"/>
                  </a:lnTo>
                  <a:lnTo>
                    <a:pt x="280939" y="303804"/>
                  </a:lnTo>
                  <a:lnTo>
                    <a:pt x="268756" y="241472"/>
                  </a:lnTo>
                  <a:lnTo>
                    <a:pt x="249936" y="178315"/>
                  </a:lnTo>
                  <a:lnTo>
                    <a:pt x="233009" y="120695"/>
                  </a:lnTo>
                  <a:lnTo>
                    <a:pt x="214821" y="75843"/>
                  </a:lnTo>
                  <a:lnTo>
                    <a:pt x="190565" y="41091"/>
                  </a:lnTo>
                  <a:lnTo>
                    <a:pt x="168651" y="23855"/>
                  </a:lnTo>
                  <a:lnTo>
                    <a:pt x="115305" y="3971"/>
                  </a:lnTo>
                  <a:lnTo>
                    <a:pt x="65679" y="0"/>
                  </a:lnTo>
                  <a:lnTo>
                    <a:pt x="23821" y="8490"/>
                  </a:lnTo>
                  <a:lnTo>
                    <a:pt x="7887" y="17926"/>
                  </a:lnTo>
                  <a:lnTo>
                    <a:pt x="4611" y="23112"/>
                  </a:lnTo>
                  <a:lnTo>
                    <a:pt x="0" y="43895"/>
                  </a:lnTo>
                  <a:lnTo>
                    <a:pt x="324" y="74321"/>
                  </a:lnTo>
                  <a:lnTo>
                    <a:pt x="5080" y="90661"/>
                  </a:lnTo>
                  <a:lnTo>
                    <a:pt x="10759" y="101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253076" y="1379350"/>
              <a:ext cx="269563" cy="622913"/>
            </a:xfrm>
            <a:custGeom>
              <a:avLst/>
              <a:gdLst/>
              <a:ahLst/>
              <a:cxnLst/>
              <a:rect l="0" t="0" r="0" b="0"/>
              <a:pathLst>
                <a:path w="269563" h="622913">
                  <a:moveTo>
                    <a:pt x="11074" y="55750"/>
                  </a:moveTo>
                  <a:lnTo>
                    <a:pt x="27667" y="88243"/>
                  </a:lnTo>
                  <a:lnTo>
                    <a:pt x="44927" y="150538"/>
                  </a:lnTo>
                  <a:lnTo>
                    <a:pt x="53995" y="211527"/>
                  </a:lnTo>
                  <a:lnTo>
                    <a:pt x="64896" y="274022"/>
                  </a:lnTo>
                  <a:lnTo>
                    <a:pt x="80960" y="335552"/>
                  </a:lnTo>
                  <a:lnTo>
                    <a:pt x="89166" y="358788"/>
                  </a:lnTo>
                  <a:lnTo>
                    <a:pt x="95170" y="373172"/>
                  </a:lnTo>
                  <a:lnTo>
                    <a:pt x="108625" y="433479"/>
                  </a:lnTo>
                  <a:lnTo>
                    <a:pt x="125381" y="495262"/>
                  </a:lnTo>
                  <a:lnTo>
                    <a:pt x="142307" y="555219"/>
                  </a:lnTo>
                  <a:lnTo>
                    <a:pt x="149363" y="575098"/>
                  </a:lnTo>
                  <a:lnTo>
                    <a:pt x="168079" y="599277"/>
                  </a:lnTo>
                  <a:lnTo>
                    <a:pt x="189784" y="615871"/>
                  </a:lnTo>
                  <a:lnTo>
                    <a:pt x="201978" y="621722"/>
                  </a:lnTo>
                  <a:lnTo>
                    <a:pt x="214453" y="622912"/>
                  </a:lnTo>
                  <a:lnTo>
                    <a:pt x="239709" y="617926"/>
                  </a:lnTo>
                  <a:lnTo>
                    <a:pt x="255363" y="608808"/>
                  </a:lnTo>
                  <a:lnTo>
                    <a:pt x="262640" y="599298"/>
                  </a:lnTo>
                  <a:lnTo>
                    <a:pt x="267520" y="587310"/>
                  </a:lnTo>
                  <a:lnTo>
                    <a:pt x="269562" y="563989"/>
                  </a:lnTo>
                  <a:lnTo>
                    <a:pt x="265306" y="536461"/>
                  </a:lnTo>
                  <a:lnTo>
                    <a:pt x="244466" y="489693"/>
                  </a:lnTo>
                  <a:lnTo>
                    <a:pt x="234744" y="473603"/>
                  </a:lnTo>
                  <a:lnTo>
                    <a:pt x="218590" y="426956"/>
                  </a:lnTo>
                  <a:lnTo>
                    <a:pt x="214653" y="368529"/>
                  </a:lnTo>
                  <a:lnTo>
                    <a:pt x="208535" y="305736"/>
                  </a:lnTo>
                  <a:lnTo>
                    <a:pt x="199109" y="243259"/>
                  </a:lnTo>
                  <a:lnTo>
                    <a:pt x="182510" y="183274"/>
                  </a:lnTo>
                  <a:lnTo>
                    <a:pt x="159123" y="132676"/>
                  </a:lnTo>
                  <a:lnTo>
                    <a:pt x="145864" y="109699"/>
                  </a:lnTo>
                  <a:lnTo>
                    <a:pt x="127547" y="50111"/>
                  </a:lnTo>
                  <a:lnTo>
                    <a:pt x="123282" y="37016"/>
                  </a:lnTo>
                  <a:lnTo>
                    <a:pt x="115272" y="26022"/>
                  </a:lnTo>
                  <a:lnTo>
                    <a:pt x="104657" y="17138"/>
                  </a:lnTo>
                  <a:lnTo>
                    <a:pt x="74354" y="3323"/>
                  </a:lnTo>
                  <a:lnTo>
                    <a:pt x="52088" y="0"/>
                  </a:lnTo>
                  <a:lnTo>
                    <a:pt x="39651" y="2985"/>
                  </a:lnTo>
                  <a:lnTo>
                    <a:pt x="20168" y="16399"/>
                  </a:lnTo>
                  <a:lnTo>
                    <a:pt x="10398" y="31861"/>
                  </a:lnTo>
                  <a:lnTo>
                    <a:pt x="1481" y="56754"/>
                  </a:lnTo>
                  <a:lnTo>
                    <a:pt x="0" y="79958"/>
                  </a:lnTo>
                  <a:lnTo>
                    <a:pt x="3716" y="102591"/>
                  </a:lnTo>
                  <a:lnTo>
                    <a:pt x="11074" y="119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931279" y="2070563"/>
              <a:ext cx="753940" cy="888268"/>
            </a:xfrm>
            <a:custGeom>
              <a:avLst/>
              <a:gdLst/>
              <a:ahLst/>
              <a:cxnLst/>
              <a:rect l="0" t="0" r="0" b="0"/>
              <a:pathLst>
                <a:path w="753940" h="888268">
                  <a:moveTo>
                    <a:pt x="507621" y="12237"/>
                  </a:moveTo>
                  <a:lnTo>
                    <a:pt x="481872" y="14118"/>
                  </a:lnTo>
                  <a:lnTo>
                    <a:pt x="425646" y="29949"/>
                  </a:lnTo>
                  <a:lnTo>
                    <a:pt x="367230" y="65229"/>
                  </a:lnTo>
                  <a:lnTo>
                    <a:pt x="328425" y="91266"/>
                  </a:lnTo>
                  <a:lnTo>
                    <a:pt x="268976" y="144955"/>
                  </a:lnTo>
                  <a:lnTo>
                    <a:pt x="212225" y="205173"/>
                  </a:lnTo>
                  <a:lnTo>
                    <a:pt x="164732" y="264500"/>
                  </a:lnTo>
                  <a:lnTo>
                    <a:pt x="156965" y="274637"/>
                  </a:lnTo>
                  <a:lnTo>
                    <a:pt x="119331" y="336372"/>
                  </a:lnTo>
                  <a:lnTo>
                    <a:pt x="87579" y="393245"/>
                  </a:lnTo>
                  <a:lnTo>
                    <a:pt x="57601" y="455953"/>
                  </a:lnTo>
                  <a:lnTo>
                    <a:pt x="37742" y="513866"/>
                  </a:lnTo>
                  <a:lnTo>
                    <a:pt x="17438" y="569270"/>
                  </a:lnTo>
                  <a:lnTo>
                    <a:pt x="3932" y="626659"/>
                  </a:lnTo>
                  <a:lnTo>
                    <a:pt x="0" y="686251"/>
                  </a:lnTo>
                  <a:lnTo>
                    <a:pt x="3025" y="738148"/>
                  </a:lnTo>
                  <a:lnTo>
                    <a:pt x="26560" y="799075"/>
                  </a:lnTo>
                  <a:lnTo>
                    <a:pt x="54744" y="840683"/>
                  </a:lnTo>
                  <a:lnTo>
                    <a:pt x="88900" y="867257"/>
                  </a:lnTo>
                  <a:lnTo>
                    <a:pt x="135492" y="883922"/>
                  </a:lnTo>
                  <a:lnTo>
                    <a:pt x="194378" y="888267"/>
                  </a:lnTo>
                  <a:lnTo>
                    <a:pt x="249520" y="883444"/>
                  </a:lnTo>
                  <a:lnTo>
                    <a:pt x="305629" y="867555"/>
                  </a:lnTo>
                  <a:lnTo>
                    <a:pt x="361662" y="845208"/>
                  </a:lnTo>
                  <a:lnTo>
                    <a:pt x="422553" y="811367"/>
                  </a:lnTo>
                  <a:lnTo>
                    <a:pt x="483691" y="761529"/>
                  </a:lnTo>
                  <a:lnTo>
                    <a:pt x="540843" y="714265"/>
                  </a:lnTo>
                  <a:lnTo>
                    <a:pt x="596647" y="651405"/>
                  </a:lnTo>
                  <a:lnTo>
                    <a:pt x="642818" y="592244"/>
                  </a:lnTo>
                  <a:lnTo>
                    <a:pt x="681717" y="531858"/>
                  </a:lnTo>
                  <a:lnTo>
                    <a:pt x="712298" y="469973"/>
                  </a:lnTo>
                  <a:lnTo>
                    <a:pt x="731728" y="414895"/>
                  </a:lnTo>
                  <a:lnTo>
                    <a:pt x="746213" y="360158"/>
                  </a:lnTo>
                  <a:lnTo>
                    <a:pt x="753939" y="301183"/>
                  </a:lnTo>
                  <a:lnTo>
                    <a:pt x="753215" y="245448"/>
                  </a:lnTo>
                  <a:lnTo>
                    <a:pt x="744417" y="189233"/>
                  </a:lnTo>
                  <a:lnTo>
                    <a:pt x="727973" y="131764"/>
                  </a:lnTo>
                  <a:lnTo>
                    <a:pt x="691288" y="73555"/>
                  </a:lnTo>
                  <a:lnTo>
                    <a:pt x="665570" y="45516"/>
                  </a:lnTo>
                  <a:lnTo>
                    <a:pt x="629141" y="24555"/>
                  </a:lnTo>
                  <a:lnTo>
                    <a:pt x="572571" y="4805"/>
                  </a:lnTo>
                  <a:lnTo>
                    <a:pt x="509679" y="0"/>
                  </a:lnTo>
                  <a:lnTo>
                    <a:pt x="451700" y="8416"/>
                  </a:lnTo>
                  <a:lnTo>
                    <a:pt x="431421" y="122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6013450" y="2197763"/>
            <a:ext cx="569221" cy="564309"/>
          </a:xfrm>
          <a:custGeom>
            <a:avLst/>
            <a:gdLst/>
            <a:ahLst/>
            <a:cxnLst/>
            <a:rect l="0" t="0" r="0" b="0"/>
            <a:pathLst>
              <a:path w="569221" h="564309">
                <a:moveTo>
                  <a:pt x="25400" y="488287"/>
                </a:moveTo>
                <a:lnTo>
                  <a:pt x="31175" y="502790"/>
                </a:lnTo>
                <a:lnTo>
                  <a:pt x="37609" y="511431"/>
                </a:lnTo>
                <a:lnTo>
                  <a:pt x="90296" y="547020"/>
                </a:lnTo>
                <a:lnTo>
                  <a:pt x="133528" y="561432"/>
                </a:lnTo>
                <a:lnTo>
                  <a:pt x="195660" y="564308"/>
                </a:lnTo>
                <a:lnTo>
                  <a:pt x="247545" y="557564"/>
                </a:lnTo>
                <a:lnTo>
                  <a:pt x="296559" y="543505"/>
                </a:lnTo>
                <a:lnTo>
                  <a:pt x="320105" y="528122"/>
                </a:lnTo>
                <a:lnTo>
                  <a:pt x="325714" y="516104"/>
                </a:lnTo>
                <a:lnTo>
                  <a:pt x="327501" y="501356"/>
                </a:lnTo>
                <a:lnTo>
                  <a:pt x="323834" y="477891"/>
                </a:lnTo>
                <a:lnTo>
                  <a:pt x="306357" y="444140"/>
                </a:lnTo>
                <a:lnTo>
                  <a:pt x="249840" y="382566"/>
                </a:lnTo>
                <a:lnTo>
                  <a:pt x="190500" y="323187"/>
                </a:lnTo>
                <a:lnTo>
                  <a:pt x="148167" y="271394"/>
                </a:lnTo>
                <a:lnTo>
                  <a:pt x="143463" y="257364"/>
                </a:lnTo>
                <a:lnTo>
                  <a:pt x="142208" y="249672"/>
                </a:lnTo>
                <a:lnTo>
                  <a:pt x="144578" y="237362"/>
                </a:lnTo>
                <a:lnTo>
                  <a:pt x="147185" y="232103"/>
                </a:lnTo>
                <a:lnTo>
                  <a:pt x="155727" y="224380"/>
                </a:lnTo>
                <a:lnTo>
                  <a:pt x="197045" y="206934"/>
                </a:lnTo>
                <a:lnTo>
                  <a:pt x="235533" y="198090"/>
                </a:lnTo>
                <a:lnTo>
                  <a:pt x="276655" y="197143"/>
                </a:lnTo>
                <a:lnTo>
                  <a:pt x="335623" y="202160"/>
                </a:lnTo>
                <a:lnTo>
                  <a:pt x="395762" y="202515"/>
                </a:lnTo>
                <a:lnTo>
                  <a:pt x="454375" y="201830"/>
                </a:lnTo>
                <a:lnTo>
                  <a:pt x="514276" y="185530"/>
                </a:lnTo>
                <a:lnTo>
                  <a:pt x="532673" y="178526"/>
                </a:lnTo>
                <a:lnTo>
                  <a:pt x="542720" y="171640"/>
                </a:lnTo>
                <a:lnTo>
                  <a:pt x="550007" y="161994"/>
                </a:lnTo>
                <a:lnTo>
                  <a:pt x="566370" y="136024"/>
                </a:lnTo>
                <a:lnTo>
                  <a:pt x="569220" y="121940"/>
                </a:lnTo>
                <a:lnTo>
                  <a:pt x="566724" y="108155"/>
                </a:lnTo>
                <a:lnTo>
                  <a:pt x="549704" y="76357"/>
                </a:lnTo>
                <a:lnTo>
                  <a:pt x="531394" y="57067"/>
                </a:lnTo>
                <a:lnTo>
                  <a:pt x="513755" y="45840"/>
                </a:lnTo>
                <a:lnTo>
                  <a:pt x="450840" y="16568"/>
                </a:lnTo>
                <a:lnTo>
                  <a:pt x="417217" y="7608"/>
                </a:lnTo>
                <a:lnTo>
                  <a:pt x="357055" y="0"/>
                </a:lnTo>
                <a:lnTo>
                  <a:pt x="333532" y="945"/>
                </a:lnTo>
                <a:lnTo>
                  <a:pt x="322038" y="6166"/>
                </a:lnTo>
                <a:lnTo>
                  <a:pt x="319115" y="10240"/>
                </a:lnTo>
                <a:lnTo>
                  <a:pt x="317871" y="15072"/>
                </a:lnTo>
                <a:lnTo>
                  <a:pt x="317747" y="20411"/>
                </a:lnTo>
                <a:lnTo>
                  <a:pt x="319781" y="24675"/>
                </a:lnTo>
                <a:lnTo>
                  <a:pt x="327686" y="31295"/>
                </a:lnTo>
                <a:lnTo>
                  <a:pt x="387416" y="54337"/>
                </a:lnTo>
                <a:lnTo>
                  <a:pt x="424750" y="67773"/>
                </a:lnTo>
                <a:lnTo>
                  <a:pt x="448363" y="86492"/>
                </a:lnTo>
                <a:lnTo>
                  <a:pt x="450603" y="91307"/>
                </a:lnTo>
                <a:lnTo>
                  <a:pt x="451210" y="102301"/>
                </a:lnTo>
                <a:lnTo>
                  <a:pt x="448974" y="106785"/>
                </a:lnTo>
                <a:lnTo>
                  <a:pt x="440844" y="113649"/>
                </a:lnTo>
                <a:lnTo>
                  <a:pt x="424367" y="121480"/>
                </a:lnTo>
                <a:lnTo>
                  <a:pt x="370106" y="126053"/>
                </a:lnTo>
                <a:lnTo>
                  <a:pt x="311132" y="126320"/>
                </a:lnTo>
                <a:lnTo>
                  <a:pt x="251882" y="126336"/>
                </a:lnTo>
                <a:lnTo>
                  <a:pt x="204454" y="129708"/>
                </a:lnTo>
                <a:lnTo>
                  <a:pt x="147423" y="147318"/>
                </a:lnTo>
                <a:lnTo>
                  <a:pt x="105051" y="175133"/>
                </a:lnTo>
                <a:lnTo>
                  <a:pt x="87752" y="192682"/>
                </a:lnTo>
                <a:lnTo>
                  <a:pt x="74490" y="221962"/>
                </a:lnTo>
                <a:lnTo>
                  <a:pt x="70257" y="268558"/>
                </a:lnTo>
                <a:lnTo>
                  <a:pt x="73342" y="290303"/>
                </a:lnTo>
                <a:lnTo>
                  <a:pt x="82095" y="310151"/>
                </a:lnTo>
                <a:lnTo>
                  <a:pt x="118576" y="352701"/>
                </a:lnTo>
                <a:lnTo>
                  <a:pt x="179865" y="407853"/>
                </a:lnTo>
                <a:lnTo>
                  <a:pt x="201076" y="432391"/>
                </a:lnTo>
                <a:lnTo>
                  <a:pt x="210410" y="450559"/>
                </a:lnTo>
                <a:lnTo>
                  <a:pt x="214273" y="472718"/>
                </a:lnTo>
                <a:lnTo>
                  <a:pt x="211414" y="485130"/>
                </a:lnTo>
                <a:lnTo>
                  <a:pt x="208676" y="490416"/>
                </a:lnTo>
                <a:lnTo>
                  <a:pt x="199989" y="498170"/>
                </a:lnTo>
                <a:lnTo>
                  <a:pt x="177166" y="508897"/>
                </a:lnTo>
                <a:lnTo>
                  <a:pt x="164818" y="509677"/>
                </a:lnTo>
                <a:lnTo>
                  <a:pt x="139645" y="504428"/>
                </a:lnTo>
                <a:lnTo>
                  <a:pt x="82375" y="477864"/>
                </a:lnTo>
                <a:lnTo>
                  <a:pt x="36209" y="464778"/>
                </a:lnTo>
                <a:lnTo>
                  <a:pt x="14021" y="465329"/>
                </a:lnTo>
                <a:lnTo>
                  <a:pt x="7231" y="466632"/>
                </a:lnTo>
                <a:lnTo>
                  <a:pt x="3409" y="468911"/>
                </a:lnTo>
                <a:lnTo>
                  <a:pt x="1567" y="471842"/>
                </a:lnTo>
                <a:lnTo>
                  <a:pt x="0" y="4819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251200" y="2984500"/>
            <a:ext cx="355601" cy="38101"/>
            <a:chOff x="3251200" y="2984500"/>
            <a:chExt cx="355601" cy="38101"/>
          </a:xfrm>
        </p:grpSpPr>
        <p:sp>
          <p:nvSpPr>
            <p:cNvPr id="79" name="Freeform 78"/>
            <p:cNvSpPr/>
            <p:nvPr/>
          </p:nvSpPr>
          <p:spPr>
            <a:xfrm>
              <a:off x="3600450" y="2984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0" y="63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251200" y="3009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Freeform 81"/>
          <p:cNvSpPr/>
          <p:nvPr/>
        </p:nvSpPr>
        <p:spPr>
          <a:xfrm>
            <a:off x="3505200" y="31305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3403600" y="1860550"/>
            <a:ext cx="990601" cy="590551"/>
            <a:chOff x="3403600" y="1860550"/>
            <a:chExt cx="990601" cy="590551"/>
          </a:xfrm>
        </p:grpSpPr>
        <p:sp>
          <p:nvSpPr>
            <p:cNvPr id="83" name="Freeform 82"/>
            <p:cNvSpPr/>
            <p:nvPr/>
          </p:nvSpPr>
          <p:spPr>
            <a:xfrm>
              <a:off x="4216400" y="1860550"/>
              <a:ext cx="31751" cy="285751"/>
            </a:xfrm>
            <a:custGeom>
              <a:avLst/>
              <a:gdLst/>
              <a:ahLst/>
              <a:cxnLst/>
              <a:rect l="0" t="0" r="0" b="0"/>
              <a:pathLst>
                <a:path w="31751" h="285751">
                  <a:moveTo>
                    <a:pt x="31750" y="0"/>
                  </a:moveTo>
                  <a:lnTo>
                    <a:pt x="15449" y="56090"/>
                  </a:lnTo>
                  <a:lnTo>
                    <a:pt x="3969" y="113970"/>
                  </a:lnTo>
                  <a:lnTo>
                    <a:pt x="232" y="169562"/>
                  </a:lnTo>
                  <a:lnTo>
                    <a:pt x="14" y="230495"/>
                  </a:lnTo>
                  <a:lnTo>
                    <a:pt x="0" y="2857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121150" y="1879600"/>
              <a:ext cx="273051" cy="209551"/>
            </a:xfrm>
            <a:custGeom>
              <a:avLst/>
              <a:gdLst/>
              <a:ahLst/>
              <a:cxnLst/>
              <a:rect l="0" t="0" r="0" b="0"/>
              <a:pathLst>
                <a:path w="273051" h="209551">
                  <a:moveTo>
                    <a:pt x="273050" y="0"/>
                  </a:moveTo>
                  <a:lnTo>
                    <a:pt x="213260" y="46610"/>
                  </a:lnTo>
                  <a:lnTo>
                    <a:pt x="151487" y="99222"/>
                  </a:lnTo>
                  <a:lnTo>
                    <a:pt x="93799" y="146047"/>
                  </a:lnTo>
                  <a:lnTo>
                    <a:pt x="30453" y="192617"/>
                  </a:lnTo>
                  <a:lnTo>
                    <a:pt x="17176" y="203906"/>
                  </a:lnTo>
                  <a:lnTo>
                    <a:pt x="0" y="209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467100" y="2120900"/>
              <a:ext cx="63501" cy="228601"/>
            </a:xfrm>
            <a:custGeom>
              <a:avLst/>
              <a:gdLst/>
              <a:ahLst/>
              <a:cxnLst/>
              <a:rect l="0" t="0" r="0" b="0"/>
              <a:pathLst>
                <a:path w="63501" h="228601">
                  <a:moveTo>
                    <a:pt x="63500" y="0"/>
                  </a:moveTo>
                  <a:lnTo>
                    <a:pt x="54066" y="15914"/>
                  </a:lnTo>
                  <a:lnTo>
                    <a:pt x="33896" y="76091"/>
                  </a:lnTo>
                  <a:lnTo>
                    <a:pt x="14817" y="133347"/>
                  </a:lnTo>
                  <a:lnTo>
                    <a:pt x="1881" y="179681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403600" y="2159000"/>
              <a:ext cx="215901" cy="114301"/>
            </a:xfrm>
            <a:custGeom>
              <a:avLst/>
              <a:gdLst/>
              <a:ahLst/>
              <a:cxnLst/>
              <a:rect l="0" t="0" r="0" b="0"/>
              <a:pathLst>
                <a:path w="215901" h="114301">
                  <a:moveTo>
                    <a:pt x="215900" y="0"/>
                  </a:moveTo>
                  <a:lnTo>
                    <a:pt x="158603" y="24125"/>
                  </a:lnTo>
                  <a:lnTo>
                    <a:pt x="95247" y="52633"/>
                  </a:lnTo>
                  <a:lnTo>
                    <a:pt x="31750" y="90380"/>
                  </a:lnTo>
                  <a:lnTo>
                    <a:pt x="14111" y="99373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50585" y="2266950"/>
              <a:ext cx="18166" cy="184151"/>
            </a:xfrm>
            <a:custGeom>
              <a:avLst/>
              <a:gdLst/>
              <a:ahLst/>
              <a:cxnLst/>
              <a:rect l="0" t="0" r="0" b="0"/>
              <a:pathLst>
                <a:path w="18166" h="184151">
                  <a:moveTo>
                    <a:pt x="18165" y="0"/>
                  </a:moveTo>
                  <a:lnTo>
                    <a:pt x="13139" y="22604"/>
                  </a:lnTo>
                  <a:lnTo>
                    <a:pt x="6105" y="81161"/>
                  </a:lnTo>
                  <a:lnTo>
                    <a:pt x="23" y="142728"/>
                  </a:lnTo>
                  <a:lnTo>
                    <a:pt x="0" y="173041"/>
                  </a:lnTo>
                  <a:lnTo>
                    <a:pt x="1116" y="176744"/>
                  </a:lnTo>
                  <a:lnTo>
                    <a:pt x="5465" y="1841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873500" y="2292350"/>
              <a:ext cx="222251" cy="107951"/>
            </a:xfrm>
            <a:custGeom>
              <a:avLst/>
              <a:gdLst/>
              <a:ahLst/>
              <a:cxnLst/>
              <a:rect l="0" t="0" r="0" b="0"/>
              <a:pathLst>
                <a:path w="222251" h="107951">
                  <a:moveTo>
                    <a:pt x="222250" y="0"/>
                  </a:moveTo>
                  <a:lnTo>
                    <a:pt x="196502" y="1881"/>
                  </a:lnTo>
                  <a:lnTo>
                    <a:pt x="177697" y="8789"/>
                  </a:lnTo>
                  <a:lnTo>
                    <a:pt x="119766" y="42637"/>
                  </a:lnTo>
                  <a:lnTo>
                    <a:pt x="58010" y="74353"/>
                  </a:lnTo>
                  <a:lnTo>
                    <a:pt x="0" y="107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9533" y="171450"/>
            <a:ext cx="1526118" cy="358371"/>
            <a:chOff x="499533" y="171450"/>
            <a:chExt cx="1526118" cy="358371"/>
          </a:xfrm>
        </p:grpSpPr>
        <p:sp>
          <p:nvSpPr>
            <p:cNvPr id="90" name="Freeform 89"/>
            <p:cNvSpPr/>
            <p:nvPr/>
          </p:nvSpPr>
          <p:spPr>
            <a:xfrm>
              <a:off x="499533" y="226895"/>
              <a:ext cx="186268" cy="302926"/>
            </a:xfrm>
            <a:custGeom>
              <a:avLst/>
              <a:gdLst/>
              <a:ahLst/>
              <a:cxnLst/>
              <a:rect l="0" t="0" r="0" b="0"/>
              <a:pathLst>
                <a:path w="186268" h="302926">
                  <a:moveTo>
                    <a:pt x="46567" y="71555"/>
                  </a:moveTo>
                  <a:lnTo>
                    <a:pt x="29560" y="132009"/>
                  </a:lnTo>
                  <a:lnTo>
                    <a:pt x="14813" y="192151"/>
                  </a:lnTo>
                  <a:lnTo>
                    <a:pt x="0" y="254840"/>
                  </a:lnTo>
                  <a:lnTo>
                    <a:pt x="392" y="278967"/>
                  </a:lnTo>
                  <a:lnTo>
                    <a:pt x="1673" y="281091"/>
                  </a:lnTo>
                  <a:lnTo>
                    <a:pt x="3232" y="279684"/>
                  </a:lnTo>
                  <a:lnTo>
                    <a:pt x="19094" y="221862"/>
                  </a:lnTo>
                  <a:lnTo>
                    <a:pt x="35985" y="160229"/>
                  </a:lnTo>
                  <a:lnTo>
                    <a:pt x="57943" y="98518"/>
                  </a:lnTo>
                  <a:lnTo>
                    <a:pt x="82844" y="47129"/>
                  </a:lnTo>
                  <a:lnTo>
                    <a:pt x="107976" y="16979"/>
                  </a:lnTo>
                  <a:lnTo>
                    <a:pt x="124029" y="7328"/>
                  </a:lnTo>
                  <a:lnTo>
                    <a:pt x="142191" y="0"/>
                  </a:lnTo>
                  <a:lnTo>
                    <a:pt x="147711" y="1274"/>
                  </a:lnTo>
                  <a:lnTo>
                    <a:pt x="157607" y="10215"/>
                  </a:lnTo>
                  <a:lnTo>
                    <a:pt x="167741" y="31116"/>
                  </a:lnTo>
                  <a:lnTo>
                    <a:pt x="183352" y="94374"/>
                  </a:lnTo>
                  <a:lnTo>
                    <a:pt x="185883" y="154601"/>
                  </a:lnTo>
                  <a:lnTo>
                    <a:pt x="179777" y="214905"/>
                  </a:lnTo>
                  <a:lnTo>
                    <a:pt x="174524" y="252370"/>
                  </a:lnTo>
                  <a:lnTo>
                    <a:pt x="182489" y="298980"/>
                  </a:lnTo>
                  <a:lnTo>
                    <a:pt x="183749" y="302194"/>
                  </a:lnTo>
                  <a:lnTo>
                    <a:pt x="184588" y="302925"/>
                  </a:lnTo>
                  <a:lnTo>
                    <a:pt x="186267" y="300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0700" y="4191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61803" y="10473"/>
                  </a:lnTo>
                  <a:lnTo>
                    <a:pt x="114512" y="1867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93750" y="366479"/>
              <a:ext cx="177801" cy="128822"/>
            </a:xfrm>
            <a:custGeom>
              <a:avLst/>
              <a:gdLst/>
              <a:ahLst/>
              <a:cxnLst/>
              <a:rect l="0" t="0" r="0" b="0"/>
              <a:pathLst>
                <a:path w="177801" h="128822">
                  <a:moveTo>
                    <a:pt x="0" y="46271"/>
                  </a:moveTo>
                  <a:lnTo>
                    <a:pt x="1881" y="72019"/>
                  </a:lnTo>
                  <a:lnTo>
                    <a:pt x="14927" y="116141"/>
                  </a:lnTo>
                  <a:lnTo>
                    <a:pt x="17007" y="117546"/>
                  </a:lnTo>
                  <a:lnTo>
                    <a:pt x="19099" y="115660"/>
                  </a:lnTo>
                  <a:lnTo>
                    <a:pt x="45009" y="58236"/>
                  </a:lnTo>
                  <a:lnTo>
                    <a:pt x="69899" y="16895"/>
                  </a:lnTo>
                  <a:lnTo>
                    <a:pt x="79044" y="7815"/>
                  </a:lnTo>
                  <a:lnTo>
                    <a:pt x="90164" y="1428"/>
                  </a:lnTo>
                  <a:lnTo>
                    <a:pt x="102162" y="0"/>
                  </a:lnTo>
                  <a:lnTo>
                    <a:pt x="113844" y="2423"/>
                  </a:lnTo>
                  <a:lnTo>
                    <a:pt x="123740" y="8203"/>
                  </a:lnTo>
                  <a:lnTo>
                    <a:pt x="130960" y="17358"/>
                  </a:lnTo>
                  <a:lnTo>
                    <a:pt x="152338" y="77703"/>
                  </a:lnTo>
                  <a:lnTo>
                    <a:pt x="163681" y="109024"/>
                  </a:lnTo>
                  <a:lnTo>
                    <a:pt x="177800" y="128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73150" y="4064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5958" y="51461"/>
                  </a:lnTo>
                  <a:lnTo>
                    <a:pt x="12700" y="95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104900" y="33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220524" y="353728"/>
              <a:ext cx="246327" cy="138511"/>
            </a:xfrm>
            <a:custGeom>
              <a:avLst/>
              <a:gdLst/>
              <a:ahLst/>
              <a:cxnLst/>
              <a:rect l="0" t="0" r="0" b="0"/>
              <a:pathLst>
                <a:path w="246327" h="138511">
                  <a:moveTo>
                    <a:pt x="5026" y="71722"/>
                  </a:moveTo>
                  <a:lnTo>
                    <a:pt x="0" y="94326"/>
                  </a:lnTo>
                  <a:lnTo>
                    <a:pt x="950" y="115344"/>
                  </a:lnTo>
                  <a:lnTo>
                    <a:pt x="4625" y="127798"/>
                  </a:lnTo>
                  <a:lnTo>
                    <a:pt x="10963" y="138037"/>
                  </a:lnTo>
                  <a:lnTo>
                    <a:pt x="13923" y="138510"/>
                  </a:lnTo>
                  <a:lnTo>
                    <a:pt x="16602" y="136003"/>
                  </a:lnTo>
                  <a:lnTo>
                    <a:pt x="25971" y="115072"/>
                  </a:lnTo>
                  <a:lnTo>
                    <a:pt x="30871" y="57168"/>
                  </a:lnTo>
                  <a:lnTo>
                    <a:pt x="36124" y="35660"/>
                  </a:lnTo>
                  <a:lnTo>
                    <a:pt x="50183" y="15393"/>
                  </a:lnTo>
                  <a:lnTo>
                    <a:pt x="54181" y="10886"/>
                  </a:lnTo>
                  <a:lnTo>
                    <a:pt x="58963" y="8587"/>
                  </a:lnTo>
                  <a:lnTo>
                    <a:pt x="69920" y="7914"/>
                  </a:lnTo>
                  <a:lnTo>
                    <a:pt x="74394" y="10133"/>
                  </a:lnTo>
                  <a:lnTo>
                    <a:pt x="81247" y="18244"/>
                  </a:lnTo>
                  <a:lnTo>
                    <a:pt x="89072" y="34710"/>
                  </a:lnTo>
                  <a:lnTo>
                    <a:pt x="96871" y="77285"/>
                  </a:lnTo>
                  <a:lnTo>
                    <a:pt x="99417" y="79664"/>
                  </a:lnTo>
                  <a:lnTo>
                    <a:pt x="102526" y="79133"/>
                  </a:lnTo>
                  <a:lnTo>
                    <a:pt x="106009" y="76663"/>
                  </a:lnTo>
                  <a:lnTo>
                    <a:pt x="111761" y="68274"/>
                  </a:lnTo>
                  <a:lnTo>
                    <a:pt x="140693" y="21493"/>
                  </a:lnTo>
                  <a:lnTo>
                    <a:pt x="153958" y="7607"/>
                  </a:lnTo>
                  <a:lnTo>
                    <a:pt x="165057" y="1364"/>
                  </a:lnTo>
                  <a:lnTo>
                    <a:pt x="177045" y="0"/>
                  </a:lnTo>
                  <a:lnTo>
                    <a:pt x="183205" y="624"/>
                  </a:lnTo>
                  <a:lnTo>
                    <a:pt x="188018" y="3157"/>
                  </a:lnTo>
                  <a:lnTo>
                    <a:pt x="195246" y="11615"/>
                  </a:lnTo>
                  <a:lnTo>
                    <a:pt x="208525" y="72951"/>
                  </a:lnTo>
                  <a:lnTo>
                    <a:pt x="216546" y="95605"/>
                  </a:lnTo>
                  <a:lnTo>
                    <a:pt x="220123" y="102460"/>
                  </a:lnTo>
                  <a:lnTo>
                    <a:pt x="229741" y="111959"/>
                  </a:lnTo>
                  <a:lnTo>
                    <a:pt x="246326" y="1225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85558" y="364598"/>
              <a:ext cx="217843" cy="98817"/>
            </a:xfrm>
            <a:custGeom>
              <a:avLst/>
              <a:gdLst/>
              <a:ahLst/>
              <a:cxnLst/>
              <a:rect l="0" t="0" r="0" b="0"/>
              <a:pathLst>
                <a:path w="217843" h="98817">
                  <a:moveTo>
                    <a:pt x="116242" y="10052"/>
                  </a:moveTo>
                  <a:lnTo>
                    <a:pt x="109500" y="3310"/>
                  </a:lnTo>
                  <a:lnTo>
                    <a:pt x="96783" y="0"/>
                  </a:lnTo>
                  <a:lnTo>
                    <a:pt x="73552" y="18"/>
                  </a:lnTo>
                  <a:lnTo>
                    <a:pt x="43369" y="9716"/>
                  </a:lnTo>
                  <a:lnTo>
                    <a:pt x="11072" y="38959"/>
                  </a:lnTo>
                  <a:lnTo>
                    <a:pt x="1276" y="55541"/>
                  </a:lnTo>
                  <a:lnTo>
                    <a:pt x="0" y="69545"/>
                  </a:lnTo>
                  <a:lnTo>
                    <a:pt x="2490" y="83766"/>
                  </a:lnTo>
                  <a:lnTo>
                    <a:pt x="8300" y="94790"/>
                  </a:lnTo>
                  <a:lnTo>
                    <a:pt x="13942" y="97588"/>
                  </a:lnTo>
                  <a:lnTo>
                    <a:pt x="29618" y="98816"/>
                  </a:lnTo>
                  <a:lnTo>
                    <a:pt x="51535" y="95541"/>
                  </a:lnTo>
                  <a:lnTo>
                    <a:pt x="71434" y="83360"/>
                  </a:lnTo>
                  <a:lnTo>
                    <a:pt x="117377" y="40583"/>
                  </a:lnTo>
                  <a:lnTo>
                    <a:pt x="140136" y="6966"/>
                  </a:lnTo>
                  <a:lnTo>
                    <a:pt x="142049" y="5878"/>
                  </a:lnTo>
                  <a:lnTo>
                    <a:pt x="142619" y="7269"/>
                  </a:lnTo>
                  <a:lnTo>
                    <a:pt x="142476" y="34772"/>
                  </a:lnTo>
                  <a:lnTo>
                    <a:pt x="145070" y="47850"/>
                  </a:lnTo>
                  <a:lnTo>
                    <a:pt x="152338" y="58836"/>
                  </a:lnTo>
                  <a:lnTo>
                    <a:pt x="157239" y="63741"/>
                  </a:lnTo>
                  <a:lnTo>
                    <a:pt x="170211" y="69192"/>
                  </a:lnTo>
                  <a:lnTo>
                    <a:pt x="177621" y="70645"/>
                  </a:lnTo>
                  <a:lnTo>
                    <a:pt x="193381" y="68497"/>
                  </a:lnTo>
                  <a:lnTo>
                    <a:pt x="217842" y="60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943100" y="171450"/>
              <a:ext cx="82551" cy="260351"/>
            </a:xfrm>
            <a:custGeom>
              <a:avLst/>
              <a:gdLst/>
              <a:ahLst/>
              <a:cxnLst/>
              <a:rect l="0" t="0" r="0" b="0"/>
              <a:pathLst>
                <a:path w="82551" h="260351">
                  <a:moveTo>
                    <a:pt x="0" y="0"/>
                  </a:moveTo>
                  <a:lnTo>
                    <a:pt x="16301" y="56090"/>
                  </a:lnTo>
                  <a:lnTo>
                    <a:pt x="22314" y="119437"/>
                  </a:lnTo>
                  <a:lnTo>
                    <a:pt x="30994" y="175155"/>
                  </a:lnTo>
                  <a:lnTo>
                    <a:pt x="59946" y="234881"/>
                  </a:lnTo>
                  <a:lnTo>
                    <a:pt x="71462" y="251863"/>
                  </a:lnTo>
                  <a:lnTo>
                    <a:pt x="82550" y="260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155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76200"/>
            <a:ext cx="7035800" cy="273921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Cytoskeleton</a:t>
            </a:r>
          </a:p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M</a:t>
            </a:r>
            <a:r>
              <a:rPr lang="en-US" sz="1300" smtClean="0">
                <a:solidFill>
                  <a:srgbClr val="0000FF"/>
                </a:solidFill>
                <a:latin typeface="Arial - 22"/>
              </a:rPr>
              <a:t>icrotubules </a:t>
            </a:r>
            <a:r>
              <a:rPr lang="en-US" sz="1300" smtClean="0">
                <a:solidFill>
                  <a:srgbClr val="000000"/>
                </a:solidFill>
                <a:latin typeface="Arial - 22"/>
              </a:rPr>
              <a:t>are hollow tubes that act like scaffolding to maintaining a cell's shape and provide a path for organelle movement.</a:t>
            </a:r>
          </a:p>
          <a:p>
            <a:endParaRPr lang="en-US" sz="13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300" smtClean="0">
                <a:solidFill>
                  <a:srgbClr val="000000"/>
                </a:solidFill>
                <a:latin typeface="Arial - 22"/>
              </a:rPr>
              <a:t>Bundles of microtubules create </a:t>
            </a:r>
          </a:p>
          <a:p>
            <a:r>
              <a:rPr lang="en-US" sz="1300" smtClean="0">
                <a:solidFill>
                  <a:srgbClr val="000000"/>
                </a:solidFill>
                <a:latin typeface="Arial - 22"/>
              </a:rPr>
              <a:t>structures useful for movement:</a:t>
            </a:r>
          </a:p>
          <a:p>
            <a:r>
              <a:rPr lang="en-US" sz="1300" smtClean="0">
                <a:solidFill>
                  <a:srgbClr val="000000"/>
                </a:solidFill>
                <a:latin typeface="Arial - 22"/>
              </a:rPr>
              <a:t>c</a:t>
            </a:r>
            <a:r>
              <a:rPr lang="en-US" sz="1300" smtClean="0">
                <a:solidFill>
                  <a:srgbClr val="800080"/>
                </a:solidFill>
                <a:latin typeface="Arial - 22"/>
              </a:rPr>
              <a:t>ilia (short, hairlike)</a:t>
            </a:r>
          </a:p>
          <a:p>
            <a:r>
              <a:rPr lang="en-US" sz="1300" smtClean="0">
                <a:solidFill>
                  <a:srgbClr val="800080"/>
                </a:solidFill>
                <a:latin typeface="Arial - 22"/>
              </a:rPr>
              <a:t>flagella (long, whiplike)</a:t>
            </a:r>
          </a:p>
          <a:p>
            <a:endParaRPr lang="en-US" sz="1300" smtClean="0">
              <a:solidFill>
                <a:srgbClr val="800080"/>
              </a:solidFill>
              <a:latin typeface="Arial - 22"/>
            </a:endParaRPr>
          </a:p>
          <a:p>
            <a:endParaRPr lang="en-US" sz="1300" smtClean="0">
              <a:solidFill>
                <a:srgbClr val="800080"/>
              </a:solidFill>
              <a:latin typeface="Arial - 22"/>
            </a:endParaRPr>
          </a:p>
          <a:p>
            <a:endParaRPr lang="en-US" sz="1300" smtClean="0">
              <a:solidFill>
                <a:srgbClr val="800080"/>
              </a:solidFill>
              <a:latin typeface="Arial - 22"/>
            </a:endParaRPr>
          </a:p>
          <a:p>
            <a:endParaRPr lang="en-US" sz="1300">
              <a:solidFill>
                <a:srgbClr val="800080"/>
              </a:solidFill>
              <a:latin typeface="Arial - 22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6427"/>
            <a:ext cx="2340737" cy="1602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>
            <a:off x="6471032" y="1155992"/>
            <a:ext cx="1560933" cy="755343"/>
          </a:xfrm>
          <a:custGeom>
            <a:avLst/>
            <a:gdLst/>
            <a:ahLst/>
            <a:cxnLst/>
            <a:rect l="0" t="0" r="0" b="0"/>
            <a:pathLst>
              <a:path w="1560933" h="755343">
                <a:moveTo>
                  <a:pt x="1326768" y="44158"/>
                </a:moveTo>
                <a:lnTo>
                  <a:pt x="1315924" y="34724"/>
                </a:lnTo>
                <a:lnTo>
                  <a:pt x="1288076" y="23143"/>
                </a:lnTo>
                <a:lnTo>
                  <a:pt x="1230006" y="12022"/>
                </a:lnTo>
                <a:lnTo>
                  <a:pt x="1172163" y="3036"/>
                </a:lnTo>
                <a:lnTo>
                  <a:pt x="1112605" y="0"/>
                </a:lnTo>
                <a:lnTo>
                  <a:pt x="1049710" y="431"/>
                </a:lnTo>
                <a:lnTo>
                  <a:pt x="988350" y="5667"/>
                </a:lnTo>
                <a:lnTo>
                  <a:pt x="926554" y="12931"/>
                </a:lnTo>
                <a:lnTo>
                  <a:pt x="866967" y="25154"/>
                </a:lnTo>
                <a:lnTo>
                  <a:pt x="808053" y="39927"/>
                </a:lnTo>
                <a:lnTo>
                  <a:pt x="751740" y="52625"/>
                </a:lnTo>
                <a:lnTo>
                  <a:pt x="695905" y="71805"/>
                </a:lnTo>
                <a:lnTo>
                  <a:pt x="637759" y="90647"/>
                </a:lnTo>
                <a:lnTo>
                  <a:pt x="577549" y="109773"/>
                </a:lnTo>
                <a:lnTo>
                  <a:pt x="516949" y="134913"/>
                </a:lnTo>
                <a:lnTo>
                  <a:pt x="453524" y="163677"/>
                </a:lnTo>
                <a:lnTo>
                  <a:pt x="393398" y="191358"/>
                </a:lnTo>
                <a:lnTo>
                  <a:pt x="336170" y="222905"/>
                </a:lnTo>
                <a:lnTo>
                  <a:pt x="275647" y="258021"/>
                </a:lnTo>
                <a:lnTo>
                  <a:pt x="219664" y="291943"/>
                </a:lnTo>
                <a:lnTo>
                  <a:pt x="157271" y="340468"/>
                </a:lnTo>
                <a:lnTo>
                  <a:pt x="94878" y="399758"/>
                </a:lnTo>
                <a:lnTo>
                  <a:pt x="40358" y="459114"/>
                </a:lnTo>
                <a:lnTo>
                  <a:pt x="20619" y="488949"/>
                </a:lnTo>
                <a:lnTo>
                  <a:pt x="2517" y="540175"/>
                </a:lnTo>
                <a:lnTo>
                  <a:pt x="0" y="583419"/>
                </a:lnTo>
                <a:lnTo>
                  <a:pt x="3551" y="599918"/>
                </a:lnTo>
                <a:lnTo>
                  <a:pt x="17328" y="627758"/>
                </a:lnTo>
                <a:lnTo>
                  <a:pt x="52697" y="667703"/>
                </a:lnTo>
                <a:lnTo>
                  <a:pt x="76268" y="683454"/>
                </a:lnTo>
                <a:lnTo>
                  <a:pt x="136761" y="702361"/>
                </a:lnTo>
                <a:lnTo>
                  <a:pt x="192408" y="717253"/>
                </a:lnTo>
                <a:lnTo>
                  <a:pt x="253820" y="728076"/>
                </a:lnTo>
                <a:lnTo>
                  <a:pt x="316778" y="735315"/>
                </a:lnTo>
                <a:lnTo>
                  <a:pt x="371094" y="741688"/>
                </a:lnTo>
                <a:lnTo>
                  <a:pt x="427995" y="748040"/>
                </a:lnTo>
                <a:lnTo>
                  <a:pt x="490835" y="750762"/>
                </a:lnTo>
                <a:lnTo>
                  <a:pt x="548282" y="754450"/>
                </a:lnTo>
                <a:lnTo>
                  <a:pt x="611306" y="755238"/>
                </a:lnTo>
                <a:lnTo>
                  <a:pt x="666068" y="755342"/>
                </a:lnTo>
                <a:lnTo>
                  <a:pt x="722451" y="751985"/>
                </a:lnTo>
                <a:lnTo>
                  <a:pt x="777060" y="748891"/>
                </a:lnTo>
                <a:lnTo>
                  <a:pt x="836315" y="743618"/>
                </a:lnTo>
                <a:lnTo>
                  <a:pt x="892950" y="735877"/>
                </a:lnTo>
                <a:lnTo>
                  <a:pt x="945816" y="725668"/>
                </a:lnTo>
                <a:lnTo>
                  <a:pt x="1007376" y="713020"/>
                </a:lnTo>
                <a:lnTo>
                  <a:pt x="1066055" y="696091"/>
                </a:lnTo>
                <a:lnTo>
                  <a:pt x="1123162" y="677277"/>
                </a:lnTo>
                <a:lnTo>
                  <a:pt x="1163514" y="660500"/>
                </a:lnTo>
                <a:lnTo>
                  <a:pt x="1205723" y="645561"/>
                </a:lnTo>
                <a:lnTo>
                  <a:pt x="1264144" y="614502"/>
                </a:lnTo>
                <a:lnTo>
                  <a:pt x="1324154" y="578754"/>
                </a:lnTo>
                <a:lnTo>
                  <a:pt x="1385343" y="536767"/>
                </a:lnTo>
                <a:lnTo>
                  <a:pt x="1444827" y="480424"/>
                </a:lnTo>
                <a:lnTo>
                  <a:pt x="1488345" y="435651"/>
                </a:lnTo>
                <a:lnTo>
                  <a:pt x="1522631" y="380064"/>
                </a:lnTo>
                <a:lnTo>
                  <a:pt x="1552377" y="317314"/>
                </a:lnTo>
                <a:lnTo>
                  <a:pt x="1560348" y="276727"/>
                </a:lnTo>
                <a:lnTo>
                  <a:pt x="1560932" y="218415"/>
                </a:lnTo>
                <a:lnTo>
                  <a:pt x="1552913" y="188881"/>
                </a:lnTo>
                <a:lnTo>
                  <a:pt x="1540060" y="166296"/>
                </a:lnTo>
                <a:lnTo>
                  <a:pt x="1491061" y="114772"/>
                </a:lnTo>
                <a:lnTo>
                  <a:pt x="1444599" y="84308"/>
                </a:lnTo>
                <a:lnTo>
                  <a:pt x="1384644" y="59643"/>
                </a:lnTo>
                <a:lnTo>
                  <a:pt x="1345818" y="441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62750" y="1162050"/>
            <a:ext cx="1174751" cy="723901"/>
            <a:chOff x="6762750" y="1162050"/>
            <a:chExt cx="1174751" cy="723901"/>
          </a:xfrm>
        </p:grpSpPr>
        <p:sp>
          <p:nvSpPr>
            <p:cNvPr id="5" name="Freeform 4"/>
            <p:cNvSpPr/>
            <p:nvPr/>
          </p:nvSpPr>
          <p:spPr>
            <a:xfrm>
              <a:off x="6832600" y="1435100"/>
              <a:ext cx="387351" cy="438821"/>
            </a:xfrm>
            <a:custGeom>
              <a:avLst/>
              <a:gdLst/>
              <a:ahLst/>
              <a:cxnLst/>
              <a:rect l="0" t="0" r="0" b="0"/>
              <a:pathLst>
                <a:path w="387351" h="438821">
                  <a:moveTo>
                    <a:pt x="0" y="0"/>
                  </a:moveTo>
                  <a:lnTo>
                    <a:pt x="29853" y="38692"/>
                  </a:lnTo>
                  <a:lnTo>
                    <a:pt x="71970" y="97660"/>
                  </a:lnTo>
                  <a:lnTo>
                    <a:pt x="121207" y="155647"/>
                  </a:lnTo>
                  <a:lnTo>
                    <a:pt x="171857" y="215819"/>
                  </a:lnTo>
                  <a:lnTo>
                    <a:pt x="228610" y="278074"/>
                  </a:lnTo>
                  <a:lnTo>
                    <a:pt x="287619" y="339109"/>
                  </a:lnTo>
                  <a:lnTo>
                    <a:pt x="338665" y="400127"/>
                  </a:lnTo>
                  <a:lnTo>
                    <a:pt x="378000" y="435954"/>
                  </a:lnTo>
                  <a:lnTo>
                    <a:pt x="381117" y="438097"/>
                  </a:lnTo>
                  <a:lnTo>
                    <a:pt x="383194" y="438820"/>
                  </a:lnTo>
                  <a:lnTo>
                    <a:pt x="387350" y="438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851650" y="1403350"/>
              <a:ext cx="419101" cy="482601"/>
            </a:xfrm>
            <a:custGeom>
              <a:avLst/>
              <a:gdLst/>
              <a:ahLst/>
              <a:cxnLst/>
              <a:rect l="0" t="0" r="0" b="0"/>
              <a:pathLst>
                <a:path w="419101" h="482601">
                  <a:moveTo>
                    <a:pt x="0" y="0"/>
                  </a:moveTo>
                  <a:lnTo>
                    <a:pt x="23474" y="50315"/>
                  </a:lnTo>
                  <a:lnTo>
                    <a:pt x="67760" y="110388"/>
                  </a:lnTo>
                  <a:lnTo>
                    <a:pt x="128529" y="167207"/>
                  </a:lnTo>
                  <a:lnTo>
                    <a:pt x="190603" y="228710"/>
                  </a:lnTo>
                  <a:lnTo>
                    <a:pt x="242185" y="289124"/>
                  </a:lnTo>
                  <a:lnTo>
                    <a:pt x="286917" y="349173"/>
                  </a:lnTo>
                  <a:lnTo>
                    <a:pt x="332969" y="412043"/>
                  </a:lnTo>
                  <a:lnTo>
                    <a:pt x="395176" y="465645"/>
                  </a:lnTo>
                  <a:lnTo>
                    <a:pt x="410742" y="478833"/>
                  </a:lnTo>
                  <a:lnTo>
                    <a:pt x="419100" y="48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448550" y="1174750"/>
              <a:ext cx="146051" cy="704851"/>
            </a:xfrm>
            <a:custGeom>
              <a:avLst/>
              <a:gdLst/>
              <a:ahLst/>
              <a:cxnLst/>
              <a:rect l="0" t="0" r="0" b="0"/>
              <a:pathLst>
                <a:path w="146051" h="704851">
                  <a:moveTo>
                    <a:pt x="146050" y="0"/>
                  </a:moveTo>
                  <a:lnTo>
                    <a:pt x="126951" y="57297"/>
                  </a:lnTo>
                  <a:lnTo>
                    <a:pt x="102923" y="116185"/>
                  </a:lnTo>
                  <a:lnTo>
                    <a:pt x="86861" y="173677"/>
                  </a:lnTo>
                  <a:lnTo>
                    <a:pt x="74090" y="227747"/>
                  </a:lnTo>
                  <a:lnTo>
                    <a:pt x="61384" y="286723"/>
                  </a:lnTo>
                  <a:lnTo>
                    <a:pt x="46567" y="344963"/>
                  </a:lnTo>
                  <a:lnTo>
                    <a:pt x="33632" y="407264"/>
                  </a:lnTo>
                  <a:lnTo>
                    <a:pt x="26889" y="469976"/>
                  </a:lnTo>
                  <a:lnTo>
                    <a:pt x="20504" y="531525"/>
                  </a:lnTo>
                  <a:lnTo>
                    <a:pt x="10297" y="592557"/>
                  </a:lnTo>
                  <a:lnTo>
                    <a:pt x="6696" y="648924"/>
                  </a:lnTo>
                  <a:lnTo>
                    <a:pt x="0" y="704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486650" y="1168400"/>
              <a:ext cx="196851" cy="711201"/>
            </a:xfrm>
            <a:custGeom>
              <a:avLst/>
              <a:gdLst/>
              <a:ahLst/>
              <a:cxnLst/>
              <a:rect l="0" t="0" r="0" b="0"/>
              <a:pathLst>
                <a:path w="196851" h="711201">
                  <a:moveTo>
                    <a:pt x="196850" y="0"/>
                  </a:moveTo>
                  <a:lnTo>
                    <a:pt x="183366" y="3371"/>
                  </a:lnTo>
                  <a:lnTo>
                    <a:pt x="179394" y="7186"/>
                  </a:lnTo>
                  <a:lnTo>
                    <a:pt x="152764" y="69846"/>
                  </a:lnTo>
                  <a:lnTo>
                    <a:pt x="125520" y="128881"/>
                  </a:lnTo>
                  <a:lnTo>
                    <a:pt x="97280" y="186377"/>
                  </a:lnTo>
                  <a:lnTo>
                    <a:pt x="77426" y="242544"/>
                  </a:lnTo>
                  <a:lnTo>
                    <a:pt x="61677" y="299607"/>
                  </a:lnTo>
                  <a:lnTo>
                    <a:pt x="46584" y="356119"/>
                  </a:lnTo>
                  <a:lnTo>
                    <a:pt x="31751" y="416939"/>
                  </a:lnTo>
                  <a:lnTo>
                    <a:pt x="16933" y="475633"/>
                  </a:lnTo>
                  <a:lnTo>
                    <a:pt x="7604" y="534394"/>
                  </a:lnTo>
                  <a:lnTo>
                    <a:pt x="662" y="594718"/>
                  </a:lnTo>
                  <a:lnTo>
                    <a:pt x="39" y="654046"/>
                  </a:lnTo>
                  <a:lnTo>
                    <a:pt x="0" y="711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762750" y="1193800"/>
              <a:ext cx="685801" cy="679451"/>
            </a:xfrm>
            <a:custGeom>
              <a:avLst/>
              <a:gdLst/>
              <a:ahLst/>
              <a:cxnLst/>
              <a:rect l="0" t="0" r="0" b="0"/>
              <a:pathLst>
                <a:path w="685801" h="679451">
                  <a:moveTo>
                    <a:pt x="0" y="679450"/>
                  </a:moveTo>
                  <a:lnTo>
                    <a:pt x="3371" y="669337"/>
                  </a:lnTo>
                  <a:lnTo>
                    <a:pt x="10671" y="660609"/>
                  </a:lnTo>
                  <a:lnTo>
                    <a:pt x="67723" y="601997"/>
                  </a:lnTo>
                  <a:lnTo>
                    <a:pt x="127441" y="541501"/>
                  </a:lnTo>
                  <a:lnTo>
                    <a:pt x="186024" y="480852"/>
                  </a:lnTo>
                  <a:lnTo>
                    <a:pt x="238850" y="422142"/>
                  </a:lnTo>
                  <a:lnTo>
                    <a:pt x="299943" y="361859"/>
                  </a:lnTo>
                  <a:lnTo>
                    <a:pt x="360623" y="298853"/>
                  </a:lnTo>
                  <a:lnTo>
                    <a:pt x="418698" y="239538"/>
                  </a:lnTo>
                  <a:lnTo>
                    <a:pt x="433563" y="223609"/>
                  </a:lnTo>
                  <a:lnTo>
                    <a:pt x="496754" y="160201"/>
                  </a:lnTo>
                  <a:lnTo>
                    <a:pt x="557439" y="107961"/>
                  </a:lnTo>
                  <a:lnTo>
                    <a:pt x="617705" y="55269"/>
                  </a:lnTo>
                  <a:lnTo>
                    <a:pt x="654204" y="22648"/>
                  </a:lnTo>
                  <a:lnTo>
                    <a:pt x="685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07200" y="1162050"/>
              <a:ext cx="736601" cy="679451"/>
            </a:xfrm>
            <a:custGeom>
              <a:avLst/>
              <a:gdLst/>
              <a:ahLst/>
              <a:cxnLst/>
              <a:rect l="0" t="0" r="0" b="0"/>
              <a:pathLst>
                <a:path w="736601" h="679451">
                  <a:moveTo>
                    <a:pt x="0" y="679450"/>
                  </a:moveTo>
                  <a:lnTo>
                    <a:pt x="61380" y="624397"/>
                  </a:lnTo>
                  <a:lnTo>
                    <a:pt x="121643" y="568149"/>
                  </a:lnTo>
                  <a:lnTo>
                    <a:pt x="184554" y="513803"/>
                  </a:lnTo>
                  <a:lnTo>
                    <a:pt x="244939" y="456929"/>
                  </a:lnTo>
                  <a:lnTo>
                    <a:pt x="308097" y="396730"/>
                  </a:lnTo>
                  <a:lnTo>
                    <a:pt x="369823" y="335027"/>
                  </a:lnTo>
                  <a:lnTo>
                    <a:pt x="428532" y="275697"/>
                  </a:lnTo>
                  <a:lnTo>
                    <a:pt x="480584" y="218161"/>
                  </a:lnTo>
                  <a:lnTo>
                    <a:pt x="543036" y="167647"/>
                  </a:lnTo>
                  <a:lnTo>
                    <a:pt x="600423" y="111480"/>
                  </a:lnTo>
                  <a:lnTo>
                    <a:pt x="658902" y="63544"/>
                  </a:lnTo>
                  <a:lnTo>
                    <a:pt x="721394" y="14842"/>
                  </a:lnTo>
                  <a:lnTo>
                    <a:pt x="736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16850" y="1225550"/>
              <a:ext cx="120651" cy="419101"/>
            </a:xfrm>
            <a:custGeom>
              <a:avLst/>
              <a:gdLst/>
              <a:ahLst/>
              <a:cxnLst/>
              <a:rect l="0" t="0" r="0" b="0"/>
              <a:pathLst>
                <a:path w="120651" h="419101">
                  <a:moveTo>
                    <a:pt x="0" y="0"/>
                  </a:moveTo>
                  <a:lnTo>
                    <a:pt x="6741" y="6742"/>
                  </a:lnTo>
                  <a:lnTo>
                    <a:pt x="14305" y="24419"/>
                  </a:lnTo>
                  <a:lnTo>
                    <a:pt x="19478" y="80624"/>
                  </a:lnTo>
                  <a:lnTo>
                    <a:pt x="31899" y="142856"/>
                  </a:lnTo>
                  <a:lnTo>
                    <a:pt x="44479" y="199151"/>
                  </a:lnTo>
                  <a:lnTo>
                    <a:pt x="63419" y="258868"/>
                  </a:lnTo>
                  <a:lnTo>
                    <a:pt x="82548" y="317461"/>
                  </a:lnTo>
                  <a:lnTo>
                    <a:pt x="106626" y="374649"/>
                  </a:lnTo>
                  <a:lnTo>
                    <a:pt x="120650" y="419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793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76200"/>
            <a:ext cx="7035800" cy="2139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Cytoskeleton</a:t>
            </a:r>
          </a:p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M</a:t>
            </a:r>
            <a:r>
              <a:rPr lang="en-US" sz="1300" smtClean="0">
                <a:solidFill>
                  <a:srgbClr val="009300"/>
                </a:solidFill>
                <a:latin typeface="Arial - 22"/>
              </a:rPr>
              <a:t>icrofilaments</a:t>
            </a:r>
            <a:r>
              <a:rPr lang="en-US" sz="1300" smtClean="0">
                <a:solidFill>
                  <a:srgbClr val="0000FF"/>
                </a:solidFill>
                <a:latin typeface="Arial - 22"/>
              </a:rPr>
              <a:t> </a:t>
            </a:r>
            <a:r>
              <a:rPr lang="en-US" sz="1300" smtClean="0">
                <a:solidFill>
                  <a:srgbClr val="000000"/>
                </a:solidFill>
                <a:latin typeface="Arial - 22"/>
              </a:rPr>
              <a:t>are like a rope of two twisted protein chains. Microfilaments can contract, causing movement. The contraction of muscle is due to the action of microfilaments.</a:t>
            </a:r>
          </a:p>
          <a:p>
            <a:endParaRPr lang="en-US" sz="1300" smtClean="0">
              <a:solidFill>
                <a:srgbClr val="000000"/>
              </a:solidFill>
              <a:latin typeface="Arial - 22"/>
            </a:endParaRPr>
          </a:p>
          <a:p>
            <a:endParaRPr lang="en-US" sz="1300" smtClean="0">
              <a:solidFill>
                <a:srgbClr val="000000"/>
              </a:solidFill>
              <a:latin typeface="Arial - 22"/>
            </a:endParaRPr>
          </a:p>
          <a:p>
            <a:endParaRPr lang="en-US" sz="1300" smtClean="0">
              <a:solidFill>
                <a:srgbClr val="000000"/>
              </a:solidFill>
              <a:latin typeface="Arial - 22"/>
            </a:endParaRPr>
          </a:p>
          <a:p>
            <a:endParaRPr lang="en-US" sz="1300" smtClean="0">
              <a:solidFill>
                <a:srgbClr val="000000"/>
              </a:solidFill>
              <a:latin typeface="Arial - 22"/>
            </a:endParaRPr>
          </a:p>
          <a:p>
            <a:endParaRPr lang="en-US" sz="1300" smtClean="0">
              <a:solidFill>
                <a:srgbClr val="000000"/>
              </a:solidFill>
              <a:latin typeface="Arial - 22"/>
            </a:endParaRPr>
          </a:p>
          <a:p>
            <a:endParaRPr lang="en-US" sz="13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99090" y="2266950"/>
            <a:ext cx="2814968" cy="1403350"/>
          </a:xfrm>
          <a:custGeom>
            <a:avLst/>
            <a:gdLst/>
            <a:ahLst/>
            <a:cxnLst/>
            <a:rect l="0" t="0" r="0" b="0"/>
            <a:pathLst>
              <a:path w="2814968" h="1403350">
                <a:moveTo>
                  <a:pt x="2396810" y="127000"/>
                </a:moveTo>
                <a:lnTo>
                  <a:pt x="2374442" y="106043"/>
                </a:lnTo>
                <a:lnTo>
                  <a:pt x="2314762" y="84727"/>
                </a:lnTo>
                <a:lnTo>
                  <a:pt x="2257906" y="71735"/>
                </a:lnTo>
                <a:lnTo>
                  <a:pt x="2199986" y="61122"/>
                </a:lnTo>
                <a:lnTo>
                  <a:pt x="2145957" y="48660"/>
                </a:lnTo>
                <a:lnTo>
                  <a:pt x="2086099" y="40332"/>
                </a:lnTo>
                <a:lnTo>
                  <a:pt x="2028412" y="33205"/>
                </a:lnTo>
                <a:lnTo>
                  <a:pt x="1969238" y="26368"/>
                </a:lnTo>
                <a:lnTo>
                  <a:pt x="1915072" y="16647"/>
                </a:lnTo>
                <a:lnTo>
                  <a:pt x="1852716" y="13046"/>
                </a:lnTo>
                <a:lnTo>
                  <a:pt x="1794784" y="9359"/>
                </a:lnTo>
                <a:lnTo>
                  <a:pt x="1732098" y="6614"/>
                </a:lnTo>
                <a:lnTo>
                  <a:pt x="1674223" y="1359"/>
                </a:lnTo>
                <a:lnTo>
                  <a:pt x="1615802" y="179"/>
                </a:lnTo>
                <a:lnTo>
                  <a:pt x="1561011" y="23"/>
                </a:lnTo>
                <a:lnTo>
                  <a:pt x="1500940" y="3"/>
                </a:lnTo>
                <a:lnTo>
                  <a:pt x="1437891" y="0"/>
                </a:lnTo>
                <a:lnTo>
                  <a:pt x="1374451" y="0"/>
                </a:lnTo>
                <a:lnTo>
                  <a:pt x="1310958" y="5026"/>
                </a:lnTo>
                <a:lnTo>
                  <a:pt x="1247460" y="10540"/>
                </a:lnTo>
                <a:lnTo>
                  <a:pt x="1183960" y="15786"/>
                </a:lnTo>
                <a:lnTo>
                  <a:pt x="1120460" y="23646"/>
                </a:lnTo>
                <a:lnTo>
                  <a:pt x="1056960" y="30239"/>
                </a:lnTo>
                <a:lnTo>
                  <a:pt x="993460" y="40296"/>
                </a:lnTo>
                <a:lnTo>
                  <a:pt x="929960" y="50810"/>
                </a:lnTo>
                <a:lnTo>
                  <a:pt x="866460" y="65749"/>
                </a:lnTo>
                <a:lnTo>
                  <a:pt x="802960" y="81426"/>
                </a:lnTo>
                <a:lnTo>
                  <a:pt x="744486" y="96705"/>
                </a:lnTo>
                <a:lnTo>
                  <a:pt x="682841" y="112244"/>
                </a:lnTo>
                <a:lnTo>
                  <a:pt x="624254" y="131520"/>
                </a:lnTo>
                <a:lnTo>
                  <a:pt x="568448" y="152438"/>
                </a:lnTo>
                <a:lnTo>
                  <a:pt x="515151" y="177936"/>
                </a:lnTo>
                <a:lnTo>
                  <a:pt x="462184" y="200822"/>
                </a:lnTo>
                <a:lnTo>
                  <a:pt x="409261" y="227242"/>
                </a:lnTo>
                <a:lnTo>
                  <a:pt x="352667" y="258907"/>
                </a:lnTo>
                <a:lnTo>
                  <a:pt x="296333" y="290649"/>
                </a:lnTo>
                <a:lnTo>
                  <a:pt x="246162" y="324280"/>
                </a:lnTo>
                <a:lnTo>
                  <a:pt x="183313" y="368905"/>
                </a:lnTo>
                <a:lnTo>
                  <a:pt x="122232" y="429929"/>
                </a:lnTo>
                <a:lnTo>
                  <a:pt x="87179" y="463943"/>
                </a:lnTo>
                <a:lnTo>
                  <a:pt x="46478" y="521589"/>
                </a:lnTo>
                <a:lnTo>
                  <a:pt x="20088" y="577873"/>
                </a:lnTo>
                <a:lnTo>
                  <a:pt x="6104" y="625300"/>
                </a:lnTo>
                <a:lnTo>
                  <a:pt x="0" y="688093"/>
                </a:lnTo>
                <a:lnTo>
                  <a:pt x="6372" y="748735"/>
                </a:lnTo>
                <a:lnTo>
                  <a:pt x="26687" y="808987"/>
                </a:lnTo>
                <a:lnTo>
                  <a:pt x="48070" y="852070"/>
                </a:lnTo>
                <a:lnTo>
                  <a:pt x="85779" y="912557"/>
                </a:lnTo>
                <a:lnTo>
                  <a:pt x="142171" y="973301"/>
                </a:lnTo>
                <a:lnTo>
                  <a:pt x="157026" y="989237"/>
                </a:lnTo>
                <a:lnTo>
                  <a:pt x="218791" y="1038377"/>
                </a:lnTo>
                <a:lnTo>
                  <a:pt x="281378" y="1082827"/>
                </a:lnTo>
                <a:lnTo>
                  <a:pt x="344009" y="1117564"/>
                </a:lnTo>
                <a:lnTo>
                  <a:pt x="398946" y="1147231"/>
                </a:lnTo>
                <a:lnTo>
                  <a:pt x="454968" y="1172633"/>
                </a:lnTo>
                <a:lnTo>
                  <a:pt x="515749" y="1201561"/>
                </a:lnTo>
                <a:lnTo>
                  <a:pt x="576015" y="1221905"/>
                </a:lnTo>
                <a:lnTo>
                  <a:pt x="634237" y="1242404"/>
                </a:lnTo>
                <a:lnTo>
                  <a:pt x="686624" y="1261802"/>
                </a:lnTo>
                <a:lnTo>
                  <a:pt x="744497" y="1277710"/>
                </a:lnTo>
                <a:lnTo>
                  <a:pt x="798554" y="1293332"/>
                </a:lnTo>
                <a:lnTo>
                  <a:pt x="851621" y="1309248"/>
                </a:lnTo>
                <a:lnTo>
                  <a:pt x="909583" y="1322554"/>
                </a:lnTo>
                <a:lnTo>
                  <a:pt x="968016" y="1337128"/>
                </a:lnTo>
                <a:lnTo>
                  <a:pt x="1026180" y="1348237"/>
                </a:lnTo>
                <a:lnTo>
                  <a:pt x="1083812" y="1358889"/>
                </a:lnTo>
                <a:lnTo>
                  <a:pt x="1141687" y="1369482"/>
                </a:lnTo>
                <a:lnTo>
                  <a:pt x="1199926" y="1380067"/>
                </a:lnTo>
                <a:lnTo>
                  <a:pt x="1260590" y="1385624"/>
                </a:lnTo>
                <a:lnTo>
                  <a:pt x="1319353" y="1394352"/>
                </a:lnTo>
                <a:lnTo>
                  <a:pt x="1381079" y="1400022"/>
                </a:lnTo>
                <a:lnTo>
                  <a:pt x="1439320" y="1402912"/>
                </a:lnTo>
                <a:lnTo>
                  <a:pt x="1500933" y="1403292"/>
                </a:lnTo>
                <a:lnTo>
                  <a:pt x="1559516" y="1403342"/>
                </a:lnTo>
                <a:lnTo>
                  <a:pt x="1620348" y="1403349"/>
                </a:lnTo>
                <a:lnTo>
                  <a:pt x="1675500" y="1402644"/>
                </a:lnTo>
                <a:lnTo>
                  <a:pt x="1733380" y="1397883"/>
                </a:lnTo>
                <a:lnTo>
                  <a:pt x="1792116" y="1390209"/>
                </a:lnTo>
                <a:lnTo>
                  <a:pt x="1846992" y="1384372"/>
                </a:lnTo>
                <a:lnTo>
                  <a:pt x="1904836" y="1375564"/>
                </a:lnTo>
                <a:lnTo>
                  <a:pt x="1958541" y="1365214"/>
                </a:lnTo>
                <a:lnTo>
                  <a:pt x="2017123" y="1352547"/>
                </a:lnTo>
                <a:lnTo>
                  <a:pt x="2077544" y="1334824"/>
                </a:lnTo>
                <a:lnTo>
                  <a:pt x="2131836" y="1315890"/>
                </a:lnTo>
                <a:lnTo>
                  <a:pt x="2186854" y="1294969"/>
                </a:lnTo>
                <a:lnTo>
                  <a:pt x="2246503" y="1265741"/>
                </a:lnTo>
                <a:lnTo>
                  <a:pt x="2305792" y="1235426"/>
                </a:lnTo>
                <a:lnTo>
                  <a:pt x="2368059" y="1196178"/>
                </a:lnTo>
                <a:lnTo>
                  <a:pt x="2429918" y="1151077"/>
                </a:lnTo>
                <a:lnTo>
                  <a:pt x="2489879" y="1104720"/>
                </a:lnTo>
                <a:lnTo>
                  <a:pt x="2549153" y="1047745"/>
                </a:lnTo>
                <a:lnTo>
                  <a:pt x="2600008" y="991483"/>
                </a:lnTo>
                <a:lnTo>
                  <a:pt x="2648928" y="931995"/>
                </a:lnTo>
                <a:lnTo>
                  <a:pt x="2690365" y="875785"/>
                </a:lnTo>
                <a:lnTo>
                  <a:pt x="2724867" y="816048"/>
                </a:lnTo>
                <a:lnTo>
                  <a:pt x="2756878" y="760245"/>
                </a:lnTo>
                <a:lnTo>
                  <a:pt x="2781381" y="704324"/>
                </a:lnTo>
                <a:lnTo>
                  <a:pt x="2801047" y="644598"/>
                </a:lnTo>
                <a:lnTo>
                  <a:pt x="2813209" y="583292"/>
                </a:lnTo>
                <a:lnTo>
                  <a:pt x="2814967" y="520731"/>
                </a:lnTo>
                <a:lnTo>
                  <a:pt x="2805058" y="458019"/>
                </a:lnTo>
                <a:lnTo>
                  <a:pt x="2788613" y="401175"/>
                </a:lnTo>
                <a:lnTo>
                  <a:pt x="2766695" y="337795"/>
                </a:lnTo>
                <a:lnTo>
                  <a:pt x="2728835" y="276350"/>
                </a:lnTo>
                <a:lnTo>
                  <a:pt x="2693367" y="235388"/>
                </a:lnTo>
                <a:lnTo>
                  <a:pt x="2677530" y="220498"/>
                </a:lnTo>
                <a:lnTo>
                  <a:pt x="2656166" y="199875"/>
                </a:lnTo>
                <a:lnTo>
                  <a:pt x="2625279" y="179801"/>
                </a:lnTo>
                <a:lnTo>
                  <a:pt x="2561908" y="147209"/>
                </a:lnTo>
                <a:lnTo>
                  <a:pt x="2501389" y="124969"/>
                </a:lnTo>
                <a:lnTo>
                  <a:pt x="2441200" y="110777"/>
                </a:lnTo>
                <a:lnTo>
                  <a:pt x="2383028" y="103834"/>
                </a:lnTo>
                <a:lnTo>
                  <a:pt x="2352360" y="101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44850" y="2584450"/>
            <a:ext cx="1250951" cy="63501"/>
          </a:xfrm>
          <a:custGeom>
            <a:avLst/>
            <a:gdLst/>
            <a:ahLst/>
            <a:cxnLst/>
            <a:rect l="0" t="0" r="0" b="0"/>
            <a:pathLst>
              <a:path w="1250951" h="63501">
                <a:moveTo>
                  <a:pt x="0" y="63500"/>
                </a:moveTo>
                <a:lnTo>
                  <a:pt x="16620" y="59136"/>
                </a:lnTo>
                <a:lnTo>
                  <a:pt x="79146" y="51760"/>
                </a:lnTo>
                <a:lnTo>
                  <a:pt x="135529" y="44389"/>
                </a:lnTo>
                <a:lnTo>
                  <a:pt x="195595" y="38040"/>
                </a:lnTo>
                <a:lnTo>
                  <a:pt x="251401" y="31690"/>
                </a:lnTo>
                <a:lnTo>
                  <a:pt x="313003" y="25830"/>
                </a:lnTo>
                <a:lnTo>
                  <a:pt x="374813" y="20412"/>
                </a:lnTo>
                <a:lnTo>
                  <a:pt x="438164" y="17288"/>
                </a:lnTo>
                <a:lnTo>
                  <a:pt x="495433" y="13304"/>
                </a:lnTo>
                <a:lnTo>
                  <a:pt x="553443" y="9409"/>
                </a:lnTo>
                <a:lnTo>
                  <a:pt x="616081" y="6753"/>
                </a:lnTo>
                <a:lnTo>
                  <a:pt x="678762" y="2039"/>
                </a:lnTo>
                <a:lnTo>
                  <a:pt x="737485" y="268"/>
                </a:lnTo>
                <a:lnTo>
                  <a:pt x="800216" y="35"/>
                </a:lnTo>
                <a:lnTo>
                  <a:pt x="859251" y="5"/>
                </a:lnTo>
                <a:lnTo>
                  <a:pt x="921014" y="1"/>
                </a:lnTo>
                <a:lnTo>
                  <a:pt x="977378" y="0"/>
                </a:lnTo>
                <a:lnTo>
                  <a:pt x="1036328" y="0"/>
                </a:lnTo>
                <a:lnTo>
                  <a:pt x="1091755" y="0"/>
                </a:lnTo>
                <a:lnTo>
                  <a:pt x="1154812" y="0"/>
                </a:lnTo>
                <a:lnTo>
                  <a:pt x="1217191" y="0"/>
                </a:lnTo>
                <a:lnTo>
                  <a:pt x="1248673" y="5026"/>
                </a:lnTo>
                <a:lnTo>
                  <a:pt x="1250950" y="63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22600" y="2914651"/>
            <a:ext cx="1473201" cy="495300"/>
            <a:chOff x="3022600" y="2914651"/>
            <a:chExt cx="1473201" cy="495300"/>
          </a:xfrm>
        </p:grpSpPr>
        <p:sp>
          <p:nvSpPr>
            <p:cNvPr id="5" name="Freeform 4"/>
            <p:cNvSpPr/>
            <p:nvPr/>
          </p:nvSpPr>
          <p:spPr>
            <a:xfrm>
              <a:off x="3022600" y="2914651"/>
              <a:ext cx="1409701" cy="50800"/>
            </a:xfrm>
            <a:custGeom>
              <a:avLst/>
              <a:gdLst/>
              <a:ahLst/>
              <a:cxnLst/>
              <a:rect l="0" t="0" r="0" b="0"/>
              <a:pathLst>
                <a:path w="1409701" h="50800">
                  <a:moveTo>
                    <a:pt x="0" y="50799"/>
                  </a:moveTo>
                  <a:lnTo>
                    <a:pt x="56336" y="47428"/>
                  </a:lnTo>
                  <a:lnTo>
                    <a:pt x="119556" y="39554"/>
                  </a:lnTo>
                  <a:lnTo>
                    <a:pt x="178492" y="29545"/>
                  </a:lnTo>
                  <a:lnTo>
                    <a:pt x="233221" y="24064"/>
                  </a:lnTo>
                  <a:lnTo>
                    <a:pt x="292150" y="20040"/>
                  </a:lnTo>
                  <a:lnTo>
                    <a:pt x="347306" y="14154"/>
                  </a:lnTo>
                  <a:lnTo>
                    <a:pt x="401761" y="12827"/>
                  </a:lnTo>
                  <a:lnTo>
                    <a:pt x="461819" y="7684"/>
                  </a:lnTo>
                  <a:lnTo>
                    <a:pt x="524250" y="4585"/>
                  </a:lnTo>
                  <a:lnTo>
                    <a:pt x="586393" y="402"/>
                  </a:lnTo>
                  <a:lnTo>
                    <a:pt x="642919" y="52"/>
                  </a:lnTo>
                  <a:lnTo>
                    <a:pt x="699682" y="6"/>
                  </a:lnTo>
                  <a:lnTo>
                    <a:pt x="755248" y="0"/>
                  </a:lnTo>
                  <a:lnTo>
                    <a:pt x="812878" y="4363"/>
                  </a:lnTo>
                  <a:lnTo>
                    <a:pt x="867565" y="6087"/>
                  </a:lnTo>
                  <a:lnTo>
                    <a:pt x="925740" y="8196"/>
                  </a:lnTo>
                  <a:lnTo>
                    <a:pt x="979838" y="12106"/>
                  </a:lnTo>
                  <a:lnTo>
                    <a:pt x="1042795" y="12647"/>
                  </a:lnTo>
                  <a:lnTo>
                    <a:pt x="1100548" y="12694"/>
                  </a:lnTo>
                  <a:lnTo>
                    <a:pt x="1161919" y="17725"/>
                  </a:lnTo>
                  <a:lnTo>
                    <a:pt x="1221309" y="18972"/>
                  </a:lnTo>
                  <a:lnTo>
                    <a:pt x="1277464" y="19039"/>
                  </a:lnTo>
                  <a:lnTo>
                    <a:pt x="1335688" y="24074"/>
                  </a:lnTo>
                  <a:lnTo>
                    <a:pt x="1398873" y="25321"/>
                  </a:lnTo>
                  <a:lnTo>
                    <a:pt x="1403893" y="26053"/>
                  </a:lnTo>
                  <a:lnTo>
                    <a:pt x="1406534" y="27246"/>
                  </a:lnTo>
                  <a:lnTo>
                    <a:pt x="1409700" y="317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13100" y="3149600"/>
              <a:ext cx="1228334" cy="41565"/>
            </a:xfrm>
            <a:custGeom>
              <a:avLst/>
              <a:gdLst/>
              <a:ahLst/>
              <a:cxnLst/>
              <a:rect l="0" t="0" r="0" b="0"/>
              <a:pathLst>
                <a:path w="1228334" h="41565">
                  <a:moveTo>
                    <a:pt x="0" y="25400"/>
                  </a:moveTo>
                  <a:lnTo>
                    <a:pt x="63394" y="14416"/>
                  </a:lnTo>
                  <a:lnTo>
                    <a:pt x="121472" y="12220"/>
                  </a:lnTo>
                  <a:lnTo>
                    <a:pt x="184258" y="7263"/>
                  </a:lnTo>
                  <a:lnTo>
                    <a:pt x="239494" y="6470"/>
                  </a:lnTo>
                  <a:lnTo>
                    <a:pt x="295114" y="6374"/>
                  </a:lnTo>
                  <a:lnTo>
                    <a:pt x="356681" y="2981"/>
                  </a:lnTo>
                  <a:lnTo>
                    <a:pt x="411797" y="262"/>
                  </a:lnTo>
                  <a:lnTo>
                    <a:pt x="468768" y="23"/>
                  </a:lnTo>
                  <a:lnTo>
                    <a:pt x="529274" y="2"/>
                  </a:lnTo>
                  <a:lnTo>
                    <a:pt x="583935" y="0"/>
                  </a:lnTo>
                  <a:lnTo>
                    <a:pt x="637082" y="0"/>
                  </a:lnTo>
                  <a:lnTo>
                    <a:pt x="693400" y="0"/>
                  </a:lnTo>
                  <a:lnTo>
                    <a:pt x="748907" y="0"/>
                  </a:lnTo>
                  <a:lnTo>
                    <a:pt x="806529" y="4364"/>
                  </a:lnTo>
                  <a:lnTo>
                    <a:pt x="861215" y="6088"/>
                  </a:lnTo>
                  <a:lnTo>
                    <a:pt x="919390" y="11342"/>
                  </a:lnTo>
                  <a:lnTo>
                    <a:pt x="982249" y="14462"/>
                  </a:lnTo>
                  <a:lnTo>
                    <a:pt x="1039900" y="18647"/>
                  </a:lnTo>
                  <a:lnTo>
                    <a:pt x="1102739" y="25922"/>
                  </a:lnTo>
                  <a:lnTo>
                    <a:pt x="1161635" y="31688"/>
                  </a:lnTo>
                  <a:lnTo>
                    <a:pt x="1224403" y="41179"/>
                  </a:lnTo>
                  <a:lnTo>
                    <a:pt x="1227608" y="41564"/>
                  </a:lnTo>
                  <a:lnTo>
                    <a:pt x="1228333" y="41115"/>
                  </a:lnTo>
                  <a:lnTo>
                    <a:pt x="122555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67100" y="3368706"/>
              <a:ext cx="1028701" cy="41245"/>
            </a:xfrm>
            <a:custGeom>
              <a:avLst/>
              <a:gdLst/>
              <a:ahLst/>
              <a:cxnLst/>
              <a:rect l="0" t="0" r="0" b="0"/>
              <a:pathLst>
                <a:path w="1028701" h="41245">
                  <a:moveTo>
                    <a:pt x="0" y="28544"/>
                  </a:moveTo>
                  <a:lnTo>
                    <a:pt x="16620" y="24180"/>
                  </a:lnTo>
                  <a:lnTo>
                    <a:pt x="79265" y="20429"/>
                  </a:lnTo>
                  <a:lnTo>
                    <a:pt x="141113" y="16112"/>
                  </a:lnTo>
                  <a:lnTo>
                    <a:pt x="201393" y="10400"/>
                  </a:lnTo>
                  <a:lnTo>
                    <a:pt x="257047" y="4106"/>
                  </a:lnTo>
                  <a:lnTo>
                    <a:pt x="309766" y="3334"/>
                  </a:lnTo>
                  <a:lnTo>
                    <a:pt x="367726" y="3169"/>
                  </a:lnTo>
                  <a:lnTo>
                    <a:pt x="429526" y="3146"/>
                  </a:lnTo>
                  <a:lnTo>
                    <a:pt x="488941" y="0"/>
                  </a:lnTo>
                  <a:lnTo>
                    <a:pt x="548216" y="2960"/>
                  </a:lnTo>
                  <a:lnTo>
                    <a:pt x="607483" y="3839"/>
                  </a:lnTo>
                  <a:lnTo>
                    <a:pt x="662647" y="8905"/>
                  </a:lnTo>
                  <a:lnTo>
                    <a:pt x="723784" y="11341"/>
                  </a:lnTo>
                  <a:lnTo>
                    <a:pt x="783160" y="15580"/>
                  </a:lnTo>
                  <a:lnTo>
                    <a:pt x="841727" y="16534"/>
                  </a:lnTo>
                  <a:lnTo>
                    <a:pt x="897624" y="23682"/>
                  </a:lnTo>
                  <a:lnTo>
                    <a:pt x="957168" y="29999"/>
                  </a:lnTo>
                  <a:lnTo>
                    <a:pt x="1019332" y="39067"/>
                  </a:lnTo>
                  <a:lnTo>
                    <a:pt x="1028700" y="412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4330700" y="2698924"/>
            <a:ext cx="1352551" cy="50627"/>
          </a:xfrm>
          <a:custGeom>
            <a:avLst/>
            <a:gdLst/>
            <a:ahLst/>
            <a:cxnLst/>
            <a:rect l="0" t="0" r="0" b="0"/>
            <a:pathLst>
              <a:path w="1352551" h="50627">
                <a:moveTo>
                  <a:pt x="0" y="18876"/>
                </a:moveTo>
                <a:lnTo>
                  <a:pt x="22604" y="23902"/>
                </a:lnTo>
                <a:lnTo>
                  <a:pt x="81896" y="25148"/>
                </a:lnTo>
                <a:lnTo>
                  <a:pt x="144477" y="25222"/>
                </a:lnTo>
                <a:lnTo>
                  <a:pt x="206961" y="20862"/>
                </a:lnTo>
                <a:lnTo>
                  <a:pt x="259630" y="19268"/>
                </a:lnTo>
                <a:lnTo>
                  <a:pt x="320790" y="17029"/>
                </a:lnTo>
                <a:lnTo>
                  <a:pt x="376960" y="12790"/>
                </a:lnTo>
                <a:lnTo>
                  <a:pt x="435339" y="11836"/>
                </a:lnTo>
                <a:lnTo>
                  <a:pt x="491224" y="6569"/>
                </a:lnTo>
                <a:lnTo>
                  <a:pt x="554328" y="6199"/>
                </a:lnTo>
                <a:lnTo>
                  <a:pt x="608717" y="6178"/>
                </a:lnTo>
                <a:lnTo>
                  <a:pt x="671513" y="1812"/>
                </a:lnTo>
                <a:lnTo>
                  <a:pt x="728235" y="0"/>
                </a:lnTo>
                <a:lnTo>
                  <a:pt x="789711" y="547"/>
                </a:lnTo>
                <a:lnTo>
                  <a:pt x="853034" y="5589"/>
                </a:lnTo>
                <a:lnTo>
                  <a:pt x="916518" y="6124"/>
                </a:lnTo>
                <a:lnTo>
                  <a:pt x="980017" y="6877"/>
                </a:lnTo>
                <a:lnTo>
                  <a:pt x="1042811" y="11937"/>
                </a:lnTo>
                <a:lnTo>
                  <a:pt x="1100549" y="16838"/>
                </a:lnTo>
                <a:lnTo>
                  <a:pt x="1157751" y="23061"/>
                </a:lnTo>
                <a:lnTo>
                  <a:pt x="1219072" y="30125"/>
                </a:lnTo>
                <a:lnTo>
                  <a:pt x="1279734" y="40329"/>
                </a:lnTo>
                <a:lnTo>
                  <a:pt x="1342361" y="48409"/>
                </a:lnTo>
                <a:lnTo>
                  <a:pt x="1352550" y="506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22750" y="3023483"/>
            <a:ext cx="1327151" cy="551568"/>
            <a:chOff x="4222750" y="3023483"/>
            <a:chExt cx="1327151" cy="551568"/>
          </a:xfrm>
        </p:grpSpPr>
        <p:sp>
          <p:nvSpPr>
            <p:cNvPr id="10" name="Freeform 9"/>
            <p:cNvSpPr/>
            <p:nvPr/>
          </p:nvSpPr>
          <p:spPr>
            <a:xfrm>
              <a:off x="4324350" y="3023483"/>
              <a:ext cx="1225551" cy="56268"/>
            </a:xfrm>
            <a:custGeom>
              <a:avLst/>
              <a:gdLst/>
              <a:ahLst/>
              <a:cxnLst/>
              <a:rect l="0" t="0" r="0" b="0"/>
              <a:pathLst>
                <a:path w="1225551" h="56268">
                  <a:moveTo>
                    <a:pt x="0" y="11817"/>
                  </a:moveTo>
                  <a:lnTo>
                    <a:pt x="25748" y="9936"/>
                  </a:lnTo>
                  <a:lnTo>
                    <a:pt x="54240" y="6350"/>
                  </a:lnTo>
                  <a:lnTo>
                    <a:pt x="117330" y="11280"/>
                  </a:lnTo>
                  <a:lnTo>
                    <a:pt x="172825" y="11746"/>
                  </a:lnTo>
                  <a:lnTo>
                    <a:pt x="234404" y="7449"/>
                  </a:lnTo>
                  <a:lnTo>
                    <a:pt x="292192" y="5583"/>
                  </a:lnTo>
                  <a:lnTo>
                    <a:pt x="354743" y="5474"/>
                  </a:lnTo>
                  <a:lnTo>
                    <a:pt x="411627" y="5468"/>
                  </a:lnTo>
                  <a:lnTo>
                    <a:pt x="468753" y="0"/>
                  </a:lnTo>
                  <a:lnTo>
                    <a:pt x="531369" y="2566"/>
                  </a:lnTo>
                  <a:lnTo>
                    <a:pt x="586093" y="1941"/>
                  </a:lnTo>
                  <a:lnTo>
                    <a:pt x="642880" y="5003"/>
                  </a:lnTo>
                  <a:lnTo>
                    <a:pt x="699677" y="5406"/>
                  </a:lnTo>
                  <a:lnTo>
                    <a:pt x="757129" y="10485"/>
                  </a:lnTo>
                  <a:lnTo>
                    <a:pt x="814275" y="16006"/>
                  </a:lnTo>
                  <a:lnTo>
                    <a:pt x="867749" y="17883"/>
                  </a:lnTo>
                  <a:lnTo>
                    <a:pt x="925765" y="25037"/>
                  </a:lnTo>
                  <a:lnTo>
                    <a:pt x="988602" y="32237"/>
                  </a:lnTo>
                  <a:lnTo>
                    <a:pt x="1046251" y="38661"/>
                  </a:lnTo>
                  <a:lnTo>
                    <a:pt x="1106929" y="46651"/>
                  </a:lnTo>
                  <a:lnTo>
                    <a:pt x="1161272" y="54513"/>
                  </a:lnTo>
                  <a:lnTo>
                    <a:pt x="1212929" y="56113"/>
                  </a:lnTo>
                  <a:lnTo>
                    <a:pt x="1225550" y="562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68800" y="3270250"/>
              <a:ext cx="996951" cy="69851"/>
            </a:xfrm>
            <a:custGeom>
              <a:avLst/>
              <a:gdLst/>
              <a:ahLst/>
              <a:cxnLst/>
              <a:rect l="0" t="0" r="0" b="0"/>
              <a:pathLst>
                <a:path w="996951" h="69851">
                  <a:moveTo>
                    <a:pt x="0" y="0"/>
                  </a:moveTo>
                  <a:lnTo>
                    <a:pt x="59707" y="0"/>
                  </a:lnTo>
                  <a:lnTo>
                    <a:pt x="119264" y="705"/>
                  </a:lnTo>
                  <a:lnTo>
                    <a:pt x="173079" y="5467"/>
                  </a:lnTo>
                  <a:lnTo>
                    <a:pt x="235584" y="9644"/>
                  </a:lnTo>
                  <a:lnTo>
                    <a:pt x="285849" y="12096"/>
                  </a:lnTo>
                  <a:lnTo>
                    <a:pt x="347895" y="15991"/>
                  </a:lnTo>
                  <a:lnTo>
                    <a:pt x="410430" y="18871"/>
                  </a:lnTo>
                  <a:lnTo>
                    <a:pt x="466485" y="19034"/>
                  </a:lnTo>
                  <a:lnTo>
                    <a:pt x="524875" y="19048"/>
                  </a:lnTo>
                  <a:lnTo>
                    <a:pt x="585792" y="19050"/>
                  </a:lnTo>
                  <a:lnTo>
                    <a:pt x="647729" y="23414"/>
                  </a:lnTo>
                  <a:lnTo>
                    <a:pt x="706728" y="25226"/>
                  </a:lnTo>
                  <a:lnTo>
                    <a:pt x="764041" y="29749"/>
                  </a:lnTo>
                  <a:lnTo>
                    <a:pt x="823321" y="36644"/>
                  </a:lnTo>
                  <a:lnTo>
                    <a:pt x="877542" y="44581"/>
                  </a:lnTo>
                  <a:lnTo>
                    <a:pt x="940408" y="55051"/>
                  </a:lnTo>
                  <a:lnTo>
                    <a:pt x="994571" y="67969"/>
                  </a:lnTo>
                  <a:lnTo>
                    <a:pt x="996950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22750" y="3505200"/>
              <a:ext cx="882651" cy="69851"/>
            </a:xfrm>
            <a:custGeom>
              <a:avLst/>
              <a:gdLst/>
              <a:ahLst/>
              <a:cxnLst/>
              <a:rect l="0" t="0" r="0" b="0"/>
              <a:pathLst>
                <a:path w="882651" h="69851">
                  <a:moveTo>
                    <a:pt x="0" y="0"/>
                  </a:moveTo>
                  <a:lnTo>
                    <a:pt x="59707" y="0"/>
                  </a:lnTo>
                  <a:lnTo>
                    <a:pt x="115573" y="5467"/>
                  </a:lnTo>
                  <a:lnTo>
                    <a:pt x="175981" y="6272"/>
                  </a:lnTo>
                  <a:lnTo>
                    <a:pt x="237935" y="8439"/>
                  </a:lnTo>
                  <a:lnTo>
                    <a:pt x="292588" y="12001"/>
                  </a:lnTo>
                  <a:lnTo>
                    <a:pt x="348066" y="12562"/>
                  </a:lnTo>
                  <a:lnTo>
                    <a:pt x="411226" y="12682"/>
                  </a:lnTo>
                  <a:lnTo>
                    <a:pt x="473920" y="12699"/>
                  </a:lnTo>
                  <a:lnTo>
                    <a:pt x="535269" y="17726"/>
                  </a:lnTo>
                  <a:lnTo>
                    <a:pt x="598755" y="22344"/>
                  </a:lnTo>
                  <a:lnTo>
                    <a:pt x="658268" y="25927"/>
                  </a:lnTo>
                  <a:lnTo>
                    <a:pt x="718168" y="38255"/>
                  </a:lnTo>
                  <a:lnTo>
                    <a:pt x="779720" y="48704"/>
                  </a:lnTo>
                  <a:lnTo>
                    <a:pt x="842343" y="58476"/>
                  </a:lnTo>
                  <a:lnTo>
                    <a:pt x="882650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975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-1905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18849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4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64883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-254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89662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-139700"/>
            <a:ext cx="6096000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71891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609600"/>
            <a:ext cx="8816721" cy="4969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73876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736600" y="514350"/>
            <a:ext cx="7194551" cy="1098422"/>
            <a:chOff x="736600" y="514350"/>
            <a:chExt cx="7194551" cy="1098422"/>
          </a:xfrm>
        </p:grpSpPr>
        <p:sp>
          <p:nvSpPr>
            <p:cNvPr id="2" name="Freeform 1"/>
            <p:cNvSpPr/>
            <p:nvPr/>
          </p:nvSpPr>
          <p:spPr>
            <a:xfrm>
              <a:off x="781695" y="622300"/>
              <a:ext cx="18406" cy="254001"/>
            </a:xfrm>
            <a:custGeom>
              <a:avLst/>
              <a:gdLst/>
              <a:ahLst/>
              <a:cxnLst/>
              <a:rect l="0" t="0" r="0" b="0"/>
              <a:pathLst>
                <a:path w="18406" h="254001">
                  <a:moveTo>
                    <a:pt x="18405" y="0"/>
                  </a:moveTo>
                  <a:lnTo>
                    <a:pt x="12938" y="59707"/>
                  </a:lnTo>
                  <a:lnTo>
                    <a:pt x="5640" y="119265"/>
                  </a:lnTo>
                  <a:lnTo>
                    <a:pt x="0" y="175097"/>
                  </a:lnTo>
                  <a:lnTo>
                    <a:pt x="1274" y="233034"/>
                  </a:lnTo>
                  <a:lnTo>
                    <a:pt x="5705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742950" y="5715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57487" y="9099"/>
                  </a:ln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736600" y="895350"/>
              <a:ext cx="120651" cy="17645"/>
            </a:xfrm>
            <a:custGeom>
              <a:avLst/>
              <a:gdLst/>
              <a:ahLst/>
              <a:cxnLst/>
              <a:rect l="0" t="0" r="0" b="0"/>
              <a:pathLst>
                <a:path w="120651" h="17645">
                  <a:moveTo>
                    <a:pt x="0" y="0"/>
                  </a:moveTo>
                  <a:lnTo>
                    <a:pt x="10845" y="9434"/>
                  </a:lnTo>
                  <a:lnTo>
                    <a:pt x="21048" y="14306"/>
                  </a:lnTo>
                  <a:lnTo>
                    <a:pt x="45434" y="17644"/>
                  </a:lnTo>
                  <a:lnTo>
                    <a:pt x="86869" y="11957"/>
                  </a:lnTo>
                  <a:lnTo>
                    <a:pt x="120650" y="6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979270" y="531410"/>
              <a:ext cx="157381" cy="376641"/>
            </a:xfrm>
            <a:custGeom>
              <a:avLst/>
              <a:gdLst/>
              <a:ahLst/>
              <a:cxnLst/>
              <a:rect l="0" t="0" r="0" b="0"/>
              <a:pathLst>
                <a:path w="157381" h="376641">
                  <a:moveTo>
                    <a:pt x="157380" y="52790"/>
                  </a:moveTo>
                  <a:lnTo>
                    <a:pt x="139703" y="24179"/>
                  </a:lnTo>
                  <a:lnTo>
                    <a:pt x="122661" y="7131"/>
                  </a:lnTo>
                  <a:lnTo>
                    <a:pt x="111610" y="1217"/>
                  </a:lnTo>
                  <a:lnTo>
                    <a:pt x="97762" y="0"/>
                  </a:lnTo>
                  <a:lnTo>
                    <a:pt x="82200" y="2517"/>
                  </a:lnTo>
                  <a:lnTo>
                    <a:pt x="65876" y="8339"/>
                  </a:lnTo>
                  <a:lnTo>
                    <a:pt x="52976" y="17512"/>
                  </a:lnTo>
                  <a:lnTo>
                    <a:pt x="28730" y="47517"/>
                  </a:lnTo>
                  <a:lnTo>
                    <a:pt x="10529" y="87077"/>
                  </a:lnTo>
                  <a:lnTo>
                    <a:pt x="0" y="142961"/>
                  </a:lnTo>
                  <a:lnTo>
                    <a:pt x="9541" y="202332"/>
                  </a:lnTo>
                  <a:lnTo>
                    <a:pt x="21237" y="260213"/>
                  </a:lnTo>
                  <a:lnTo>
                    <a:pt x="30774" y="323524"/>
                  </a:lnTo>
                  <a:lnTo>
                    <a:pt x="43115" y="365000"/>
                  </a:lnTo>
                  <a:lnTo>
                    <a:pt x="49430" y="3766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863600" y="7747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38268" y="40674"/>
                  </a:lnTo>
                  <a:lnTo>
                    <a:pt x="101028" y="29362"/>
                  </a:lnTo>
                  <a:lnTo>
                    <a:pt x="159109" y="14801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65250" y="742950"/>
              <a:ext cx="203201" cy="152401"/>
            </a:xfrm>
            <a:custGeom>
              <a:avLst/>
              <a:gdLst/>
              <a:ahLst/>
              <a:cxnLst/>
              <a:rect l="0" t="0" r="0" b="0"/>
              <a:pathLst>
                <a:path w="203201" h="152401">
                  <a:moveTo>
                    <a:pt x="0" y="0"/>
                  </a:moveTo>
                  <a:lnTo>
                    <a:pt x="22768" y="61146"/>
                  </a:lnTo>
                  <a:lnTo>
                    <a:pt x="29767" y="90316"/>
                  </a:lnTo>
                  <a:lnTo>
                    <a:pt x="34729" y="119676"/>
                  </a:lnTo>
                  <a:lnTo>
                    <a:pt x="35853" y="121411"/>
                  </a:lnTo>
                  <a:lnTo>
                    <a:pt x="36602" y="119747"/>
                  </a:lnTo>
                  <a:lnTo>
                    <a:pt x="43817" y="65086"/>
                  </a:lnTo>
                  <a:lnTo>
                    <a:pt x="57861" y="35408"/>
                  </a:lnTo>
                  <a:lnTo>
                    <a:pt x="66638" y="25615"/>
                  </a:lnTo>
                  <a:lnTo>
                    <a:pt x="95663" y="11169"/>
                  </a:lnTo>
                  <a:lnTo>
                    <a:pt x="110015" y="10373"/>
                  </a:lnTo>
                  <a:lnTo>
                    <a:pt x="117793" y="11149"/>
                  </a:lnTo>
                  <a:lnTo>
                    <a:pt x="124390" y="14488"/>
                  </a:lnTo>
                  <a:lnTo>
                    <a:pt x="135483" y="25724"/>
                  </a:lnTo>
                  <a:lnTo>
                    <a:pt x="153396" y="55934"/>
                  </a:lnTo>
                  <a:lnTo>
                    <a:pt x="176811" y="113963"/>
                  </a:lnTo>
                  <a:lnTo>
                    <a:pt x="20320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31950" y="742791"/>
              <a:ext cx="146051" cy="133510"/>
            </a:xfrm>
            <a:custGeom>
              <a:avLst/>
              <a:gdLst/>
              <a:ahLst/>
              <a:cxnLst/>
              <a:rect l="0" t="0" r="0" b="0"/>
              <a:pathLst>
                <a:path w="146051" h="133510">
                  <a:moveTo>
                    <a:pt x="0" y="50959"/>
                  </a:moveTo>
                  <a:lnTo>
                    <a:pt x="6742" y="57701"/>
                  </a:lnTo>
                  <a:lnTo>
                    <a:pt x="24419" y="65265"/>
                  </a:lnTo>
                  <a:lnTo>
                    <a:pt x="47530" y="65232"/>
                  </a:lnTo>
                  <a:lnTo>
                    <a:pt x="88613" y="49491"/>
                  </a:lnTo>
                  <a:lnTo>
                    <a:pt x="107865" y="35943"/>
                  </a:lnTo>
                  <a:lnTo>
                    <a:pt x="120233" y="18523"/>
                  </a:lnTo>
                  <a:lnTo>
                    <a:pt x="121077" y="13107"/>
                  </a:lnTo>
                  <a:lnTo>
                    <a:pt x="120229" y="8085"/>
                  </a:lnTo>
                  <a:lnTo>
                    <a:pt x="118253" y="3327"/>
                  </a:lnTo>
                  <a:lnTo>
                    <a:pt x="113407" y="860"/>
                  </a:lnTo>
                  <a:lnTo>
                    <a:pt x="98616" y="0"/>
                  </a:lnTo>
                  <a:lnTo>
                    <a:pt x="91850" y="2170"/>
                  </a:lnTo>
                  <a:lnTo>
                    <a:pt x="62913" y="26660"/>
                  </a:lnTo>
                  <a:lnTo>
                    <a:pt x="54302" y="42511"/>
                  </a:lnTo>
                  <a:lnTo>
                    <a:pt x="42089" y="81597"/>
                  </a:lnTo>
                  <a:lnTo>
                    <a:pt x="42930" y="94915"/>
                  </a:lnTo>
                  <a:lnTo>
                    <a:pt x="49419" y="106008"/>
                  </a:lnTo>
                  <a:lnTo>
                    <a:pt x="60064" y="114936"/>
                  </a:lnTo>
                  <a:lnTo>
                    <a:pt x="98029" y="128781"/>
                  </a:lnTo>
                  <a:lnTo>
                    <a:pt x="146050" y="1335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84061" y="717550"/>
              <a:ext cx="135240" cy="154296"/>
            </a:xfrm>
            <a:custGeom>
              <a:avLst/>
              <a:gdLst/>
              <a:ahLst/>
              <a:cxnLst/>
              <a:rect l="0" t="0" r="0" b="0"/>
              <a:pathLst>
                <a:path w="135240" h="154296">
                  <a:moveTo>
                    <a:pt x="97139" y="0"/>
                  </a:moveTo>
                  <a:lnTo>
                    <a:pt x="61786" y="12209"/>
                  </a:lnTo>
                  <a:lnTo>
                    <a:pt x="26648" y="44964"/>
                  </a:lnTo>
                  <a:lnTo>
                    <a:pt x="7537" y="74316"/>
                  </a:lnTo>
                  <a:lnTo>
                    <a:pt x="1342" y="88063"/>
                  </a:lnTo>
                  <a:lnTo>
                    <a:pt x="0" y="101228"/>
                  </a:lnTo>
                  <a:lnTo>
                    <a:pt x="4887" y="126926"/>
                  </a:lnTo>
                  <a:lnTo>
                    <a:pt x="8826" y="131890"/>
                  </a:lnTo>
                  <a:lnTo>
                    <a:pt x="20730" y="139286"/>
                  </a:lnTo>
                  <a:lnTo>
                    <a:pt x="71230" y="154295"/>
                  </a:lnTo>
                  <a:lnTo>
                    <a:pt x="128003" y="152618"/>
                  </a:lnTo>
                  <a:lnTo>
                    <a:pt x="135239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01850" y="724570"/>
              <a:ext cx="146051" cy="145381"/>
            </a:xfrm>
            <a:custGeom>
              <a:avLst/>
              <a:gdLst/>
              <a:ahLst/>
              <a:cxnLst/>
              <a:rect l="0" t="0" r="0" b="0"/>
              <a:pathLst>
                <a:path w="146051" h="145381">
                  <a:moveTo>
                    <a:pt x="0" y="43780"/>
                  </a:moveTo>
                  <a:lnTo>
                    <a:pt x="3371" y="57264"/>
                  </a:lnTo>
                  <a:lnTo>
                    <a:pt x="6481" y="61941"/>
                  </a:lnTo>
                  <a:lnTo>
                    <a:pt x="15580" y="69020"/>
                  </a:lnTo>
                  <a:lnTo>
                    <a:pt x="39345" y="73601"/>
                  </a:lnTo>
                  <a:lnTo>
                    <a:pt x="61987" y="71588"/>
                  </a:lnTo>
                  <a:lnTo>
                    <a:pt x="100077" y="55682"/>
                  </a:lnTo>
                  <a:lnTo>
                    <a:pt x="123328" y="39389"/>
                  </a:lnTo>
                  <a:lnTo>
                    <a:pt x="133752" y="23429"/>
                  </a:lnTo>
                  <a:lnTo>
                    <a:pt x="135175" y="11452"/>
                  </a:lnTo>
                  <a:lnTo>
                    <a:pt x="134566" y="5295"/>
                  </a:lnTo>
                  <a:lnTo>
                    <a:pt x="131339" y="1895"/>
                  </a:lnTo>
                  <a:lnTo>
                    <a:pt x="126365" y="335"/>
                  </a:lnTo>
                  <a:lnTo>
                    <a:pt x="120227" y="0"/>
                  </a:lnTo>
                  <a:lnTo>
                    <a:pt x="107762" y="3391"/>
                  </a:lnTo>
                  <a:lnTo>
                    <a:pt x="76175" y="21737"/>
                  </a:lnTo>
                  <a:lnTo>
                    <a:pt x="57848" y="39130"/>
                  </a:lnTo>
                  <a:lnTo>
                    <a:pt x="47818" y="53943"/>
                  </a:lnTo>
                  <a:lnTo>
                    <a:pt x="40979" y="78149"/>
                  </a:lnTo>
                  <a:lnTo>
                    <a:pt x="42324" y="106567"/>
                  </a:lnTo>
                  <a:lnTo>
                    <a:pt x="49150" y="121309"/>
                  </a:lnTo>
                  <a:lnTo>
                    <a:pt x="53933" y="127216"/>
                  </a:lnTo>
                  <a:lnTo>
                    <a:pt x="66774" y="135661"/>
                  </a:lnTo>
                  <a:lnTo>
                    <a:pt x="82594" y="141060"/>
                  </a:lnTo>
                  <a:lnTo>
                    <a:pt x="146050" y="1453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36517" y="723900"/>
              <a:ext cx="151762" cy="158436"/>
            </a:xfrm>
            <a:custGeom>
              <a:avLst/>
              <a:gdLst/>
              <a:ahLst/>
              <a:cxnLst/>
              <a:rect l="0" t="0" r="0" b="0"/>
              <a:pathLst>
                <a:path w="151762" h="158436">
                  <a:moveTo>
                    <a:pt x="108233" y="0"/>
                  </a:moveTo>
                  <a:lnTo>
                    <a:pt x="50331" y="17712"/>
                  </a:lnTo>
                  <a:lnTo>
                    <a:pt x="22529" y="32322"/>
                  </a:lnTo>
                  <a:lnTo>
                    <a:pt x="3031" y="48796"/>
                  </a:lnTo>
                  <a:lnTo>
                    <a:pt x="704" y="53698"/>
                  </a:lnTo>
                  <a:lnTo>
                    <a:pt x="0" y="64788"/>
                  </a:lnTo>
                  <a:lnTo>
                    <a:pt x="3622" y="68592"/>
                  </a:lnTo>
                  <a:lnTo>
                    <a:pt x="17054" y="72819"/>
                  </a:lnTo>
                  <a:lnTo>
                    <a:pt x="74909" y="75903"/>
                  </a:lnTo>
                  <a:lnTo>
                    <a:pt x="125705" y="79545"/>
                  </a:lnTo>
                  <a:lnTo>
                    <a:pt x="145865" y="85031"/>
                  </a:lnTo>
                  <a:lnTo>
                    <a:pt x="149549" y="89143"/>
                  </a:lnTo>
                  <a:lnTo>
                    <a:pt x="151299" y="94706"/>
                  </a:lnTo>
                  <a:lnTo>
                    <a:pt x="151761" y="101237"/>
                  </a:lnTo>
                  <a:lnTo>
                    <a:pt x="149951" y="107003"/>
                  </a:lnTo>
                  <a:lnTo>
                    <a:pt x="126087" y="134201"/>
                  </a:lnTo>
                  <a:lnTo>
                    <a:pt x="89078" y="157219"/>
                  </a:lnTo>
                  <a:lnTo>
                    <a:pt x="84880" y="158435"/>
                  </a:lnTo>
                  <a:lnTo>
                    <a:pt x="82081" y="157834"/>
                  </a:lnTo>
                  <a:lnTo>
                    <a:pt x="76483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35417" y="704850"/>
              <a:ext cx="162955" cy="186678"/>
            </a:xfrm>
            <a:custGeom>
              <a:avLst/>
              <a:gdLst/>
              <a:ahLst/>
              <a:cxnLst/>
              <a:rect l="0" t="0" r="0" b="0"/>
              <a:pathLst>
                <a:path w="162955" h="186678">
                  <a:moveTo>
                    <a:pt x="118883" y="0"/>
                  </a:moveTo>
                  <a:lnTo>
                    <a:pt x="56618" y="22076"/>
                  </a:lnTo>
                  <a:lnTo>
                    <a:pt x="18421" y="42453"/>
                  </a:lnTo>
                  <a:lnTo>
                    <a:pt x="1941" y="58440"/>
                  </a:lnTo>
                  <a:lnTo>
                    <a:pt x="0" y="64360"/>
                  </a:lnTo>
                  <a:lnTo>
                    <a:pt x="1605" y="76582"/>
                  </a:lnTo>
                  <a:lnTo>
                    <a:pt x="6126" y="80688"/>
                  </a:lnTo>
                  <a:lnTo>
                    <a:pt x="20556" y="85250"/>
                  </a:lnTo>
                  <a:lnTo>
                    <a:pt x="79139" y="88580"/>
                  </a:lnTo>
                  <a:lnTo>
                    <a:pt x="138837" y="92243"/>
                  </a:lnTo>
                  <a:lnTo>
                    <a:pt x="152681" y="97676"/>
                  </a:lnTo>
                  <a:lnTo>
                    <a:pt x="158348" y="101101"/>
                  </a:lnTo>
                  <a:lnTo>
                    <a:pt x="161421" y="105501"/>
                  </a:lnTo>
                  <a:lnTo>
                    <a:pt x="162764" y="110550"/>
                  </a:lnTo>
                  <a:lnTo>
                    <a:pt x="162954" y="116034"/>
                  </a:lnTo>
                  <a:lnTo>
                    <a:pt x="160963" y="121100"/>
                  </a:lnTo>
                  <a:lnTo>
                    <a:pt x="147344" y="135678"/>
                  </a:lnTo>
                  <a:lnTo>
                    <a:pt x="109704" y="162036"/>
                  </a:lnTo>
                  <a:lnTo>
                    <a:pt x="49125" y="186132"/>
                  </a:lnTo>
                  <a:lnTo>
                    <a:pt x="38255" y="186677"/>
                  </a:lnTo>
                  <a:lnTo>
                    <a:pt x="23633" y="1841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17380" y="736600"/>
              <a:ext cx="203621" cy="141377"/>
            </a:xfrm>
            <a:custGeom>
              <a:avLst/>
              <a:gdLst/>
              <a:ahLst/>
              <a:cxnLst/>
              <a:rect l="0" t="0" r="0" b="0"/>
              <a:pathLst>
                <a:path w="203621" h="141377">
                  <a:moveTo>
                    <a:pt x="133770" y="0"/>
                  </a:moveTo>
                  <a:lnTo>
                    <a:pt x="79091" y="22076"/>
                  </a:lnTo>
                  <a:lnTo>
                    <a:pt x="25000" y="65757"/>
                  </a:lnTo>
                  <a:lnTo>
                    <a:pt x="2707" y="92176"/>
                  </a:lnTo>
                  <a:lnTo>
                    <a:pt x="534" y="98140"/>
                  </a:lnTo>
                  <a:lnTo>
                    <a:pt x="0" y="112292"/>
                  </a:lnTo>
                  <a:lnTo>
                    <a:pt x="2962" y="117194"/>
                  </a:lnTo>
                  <a:lnTo>
                    <a:pt x="7759" y="120463"/>
                  </a:lnTo>
                  <a:lnTo>
                    <a:pt x="13780" y="122642"/>
                  </a:lnTo>
                  <a:lnTo>
                    <a:pt x="35736" y="122338"/>
                  </a:lnTo>
                  <a:lnTo>
                    <a:pt x="56745" y="114408"/>
                  </a:lnTo>
                  <a:lnTo>
                    <a:pt x="90130" y="90840"/>
                  </a:lnTo>
                  <a:lnTo>
                    <a:pt x="118653" y="54667"/>
                  </a:lnTo>
                  <a:lnTo>
                    <a:pt x="120870" y="49144"/>
                  </a:lnTo>
                  <a:lnTo>
                    <a:pt x="121451" y="37364"/>
                  </a:lnTo>
                  <a:lnTo>
                    <a:pt x="120619" y="35493"/>
                  </a:lnTo>
                  <a:lnTo>
                    <a:pt x="119358" y="36362"/>
                  </a:lnTo>
                  <a:lnTo>
                    <a:pt x="117812" y="39058"/>
                  </a:lnTo>
                  <a:lnTo>
                    <a:pt x="114991" y="82701"/>
                  </a:lnTo>
                  <a:lnTo>
                    <a:pt x="121542" y="109484"/>
                  </a:lnTo>
                  <a:lnTo>
                    <a:pt x="132420" y="128552"/>
                  </a:lnTo>
                  <a:lnTo>
                    <a:pt x="142342" y="136627"/>
                  </a:lnTo>
                  <a:lnTo>
                    <a:pt x="147952" y="139768"/>
                  </a:lnTo>
                  <a:lnTo>
                    <a:pt x="161710" y="141376"/>
                  </a:lnTo>
                  <a:lnTo>
                    <a:pt x="203620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59100" y="755650"/>
              <a:ext cx="152401" cy="115603"/>
            </a:xfrm>
            <a:custGeom>
              <a:avLst/>
              <a:gdLst/>
              <a:ahLst/>
              <a:cxnLst/>
              <a:rect l="0" t="0" r="0" b="0"/>
              <a:pathLst>
                <a:path w="152401" h="115603">
                  <a:moveTo>
                    <a:pt x="0" y="44450"/>
                  </a:moveTo>
                  <a:lnTo>
                    <a:pt x="19099" y="107705"/>
                  </a:lnTo>
                  <a:lnTo>
                    <a:pt x="21199" y="114136"/>
                  </a:lnTo>
                  <a:lnTo>
                    <a:pt x="22600" y="115602"/>
                  </a:lnTo>
                  <a:lnTo>
                    <a:pt x="23533" y="113757"/>
                  </a:lnTo>
                  <a:lnTo>
                    <a:pt x="23865" y="104181"/>
                  </a:lnTo>
                  <a:lnTo>
                    <a:pt x="19823" y="66958"/>
                  </a:lnTo>
                  <a:lnTo>
                    <a:pt x="23157" y="54218"/>
                  </a:lnTo>
                  <a:lnTo>
                    <a:pt x="36794" y="31171"/>
                  </a:lnTo>
                  <a:lnTo>
                    <a:pt x="46692" y="22556"/>
                  </a:lnTo>
                  <a:lnTo>
                    <a:pt x="73664" y="11276"/>
                  </a:lnTo>
                  <a:lnTo>
                    <a:pt x="118287" y="1973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22113" y="787400"/>
              <a:ext cx="191344" cy="254001"/>
            </a:xfrm>
            <a:custGeom>
              <a:avLst/>
              <a:gdLst/>
              <a:ahLst/>
              <a:cxnLst/>
              <a:rect l="0" t="0" r="0" b="0"/>
              <a:pathLst>
                <a:path w="191344" h="254001">
                  <a:moveTo>
                    <a:pt x="27487" y="0"/>
                  </a:moveTo>
                  <a:lnTo>
                    <a:pt x="4305" y="57196"/>
                  </a:lnTo>
                  <a:lnTo>
                    <a:pt x="15" y="69870"/>
                  </a:lnTo>
                  <a:lnTo>
                    <a:pt x="0" y="75508"/>
                  </a:lnTo>
                  <a:lnTo>
                    <a:pt x="3747" y="85535"/>
                  </a:lnTo>
                  <a:lnTo>
                    <a:pt x="11997" y="92814"/>
                  </a:lnTo>
                  <a:lnTo>
                    <a:pt x="17160" y="95743"/>
                  </a:lnTo>
                  <a:lnTo>
                    <a:pt x="30423" y="97115"/>
                  </a:lnTo>
                  <a:lnTo>
                    <a:pt x="45020" y="94668"/>
                  </a:lnTo>
                  <a:lnTo>
                    <a:pt x="97806" y="67687"/>
                  </a:lnTo>
                  <a:lnTo>
                    <a:pt x="147793" y="37483"/>
                  </a:lnTo>
                  <a:lnTo>
                    <a:pt x="153552" y="36983"/>
                  </a:lnTo>
                  <a:lnTo>
                    <a:pt x="163714" y="40191"/>
                  </a:lnTo>
                  <a:lnTo>
                    <a:pt x="166989" y="45138"/>
                  </a:lnTo>
                  <a:lnTo>
                    <a:pt x="182120" y="106764"/>
                  </a:lnTo>
                  <a:lnTo>
                    <a:pt x="191343" y="158155"/>
                  </a:lnTo>
                  <a:lnTo>
                    <a:pt x="188271" y="174713"/>
                  </a:lnTo>
                  <a:lnTo>
                    <a:pt x="174801" y="202590"/>
                  </a:lnTo>
                  <a:lnTo>
                    <a:pt x="162701" y="218698"/>
                  </a:lnTo>
                  <a:lnTo>
                    <a:pt x="150612" y="226081"/>
                  </a:lnTo>
                  <a:lnTo>
                    <a:pt x="92364" y="245435"/>
                  </a:lnTo>
                  <a:lnTo>
                    <a:pt x="33794" y="253437"/>
                  </a:lnTo>
                  <a:lnTo>
                    <a:pt x="8437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16300" y="9017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56495" y="57297"/>
                  </a:lnTo>
                  <a:lnTo>
                    <a:pt x="0" y="107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99689" y="768350"/>
              <a:ext cx="232562" cy="128324"/>
            </a:xfrm>
            <a:custGeom>
              <a:avLst/>
              <a:gdLst/>
              <a:ahLst/>
              <a:cxnLst/>
              <a:rect l="0" t="0" r="0" b="0"/>
              <a:pathLst>
                <a:path w="232562" h="128324">
                  <a:moveTo>
                    <a:pt x="35711" y="0"/>
                  </a:moveTo>
                  <a:lnTo>
                    <a:pt x="9705" y="59178"/>
                  </a:lnTo>
                  <a:lnTo>
                    <a:pt x="2986" y="74985"/>
                  </a:lnTo>
                  <a:lnTo>
                    <a:pt x="0" y="91417"/>
                  </a:lnTo>
                  <a:lnTo>
                    <a:pt x="2436" y="106247"/>
                  </a:lnTo>
                  <a:lnTo>
                    <a:pt x="5061" y="113164"/>
                  </a:lnTo>
                  <a:lnTo>
                    <a:pt x="13622" y="122732"/>
                  </a:lnTo>
                  <a:lnTo>
                    <a:pt x="18868" y="126272"/>
                  </a:lnTo>
                  <a:lnTo>
                    <a:pt x="34105" y="128323"/>
                  </a:lnTo>
                  <a:lnTo>
                    <a:pt x="51225" y="126177"/>
                  </a:lnTo>
                  <a:lnTo>
                    <a:pt x="97620" y="104684"/>
                  </a:lnTo>
                  <a:lnTo>
                    <a:pt x="136126" y="75770"/>
                  </a:lnTo>
                  <a:lnTo>
                    <a:pt x="176902" y="17057"/>
                  </a:lnTo>
                  <a:lnTo>
                    <a:pt x="183771" y="3643"/>
                  </a:lnTo>
                  <a:lnTo>
                    <a:pt x="183806" y="4545"/>
                  </a:lnTo>
                  <a:lnTo>
                    <a:pt x="182165" y="27944"/>
                  </a:lnTo>
                  <a:lnTo>
                    <a:pt x="190635" y="74983"/>
                  </a:lnTo>
                  <a:lnTo>
                    <a:pt x="198405" y="86478"/>
                  </a:lnTo>
                  <a:lnTo>
                    <a:pt x="208914" y="95585"/>
                  </a:lnTo>
                  <a:lnTo>
                    <a:pt x="232561" y="107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65014" y="717550"/>
              <a:ext cx="120090" cy="171451"/>
            </a:xfrm>
            <a:custGeom>
              <a:avLst/>
              <a:gdLst/>
              <a:ahLst/>
              <a:cxnLst/>
              <a:rect l="0" t="0" r="0" b="0"/>
              <a:pathLst>
                <a:path w="120090" h="171451">
                  <a:moveTo>
                    <a:pt x="76786" y="0"/>
                  </a:moveTo>
                  <a:lnTo>
                    <a:pt x="40634" y="15901"/>
                  </a:lnTo>
                  <a:lnTo>
                    <a:pt x="12567" y="39497"/>
                  </a:lnTo>
                  <a:lnTo>
                    <a:pt x="765" y="57564"/>
                  </a:lnTo>
                  <a:lnTo>
                    <a:pt x="0" y="63776"/>
                  </a:lnTo>
                  <a:lnTo>
                    <a:pt x="2912" y="76323"/>
                  </a:lnTo>
                  <a:lnTo>
                    <a:pt x="7076" y="81221"/>
                  </a:lnTo>
                  <a:lnTo>
                    <a:pt x="19228" y="88544"/>
                  </a:lnTo>
                  <a:lnTo>
                    <a:pt x="50025" y="93925"/>
                  </a:lnTo>
                  <a:lnTo>
                    <a:pt x="106699" y="102080"/>
                  </a:lnTo>
                  <a:lnTo>
                    <a:pt x="113661" y="104037"/>
                  </a:lnTo>
                  <a:lnTo>
                    <a:pt x="117597" y="108163"/>
                  </a:lnTo>
                  <a:lnTo>
                    <a:pt x="119516" y="113737"/>
                  </a:lnTo>
                  <a:lnTo>
                    <a:pt x="120089" y="120274"/>
                  </a:lnTo>
                  <a:lnTo>
                    <a:pt x="116963" y="131302"/>
                  </a:lnTo>
                  <a:lnTo>
                    <a:pt x="114154" y="136218"/>
                  </a:lnTo>
                  <a:lnTo>
                    <a:pt x="105389" y="143562"/>
                  </a:lnTo>
                  <a:lnTo>
                    <a:pt x="58319" y="167942"/>
                  </a:lnTo>
                  <a:lnTo>
                    <a:pt x="38686" y="171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81500" y="743552"/>
              <a:ext cx="215901" cy="149738"/>
            </a:xfrm>
            <a:custGeom>
              <a:avLst/>
              <a:gdLst/>
              <a:ahLst/>
              <a:cxnLst/>
              <a:rect l="0" t="0" r="0" b="0"/>
              <a:pathLst>
                <a:path w="215901" h="149738">
                  <a:moveTo>
                    <a:pt x="0" y="37498"/>
                  </a:moveTo>
                  <a:lnTo>
                    <a:pt x="17676" y="55175"/>
                  </a:lnTo>
                  <a:lnTo>
                    <a:pt x="29493" y="59465"/>
                  </a:lnTo>
                  <a:lnTo>
                    <a:pt x="43447" y="60667"/>
                  </a:lnTo>
                  <a:lnTo>
                    <a:pt x="76068" y="53859"/>
                  </a:lnTo>
                  <a:lnTo>
                    <a:pt x="114288" y="32843"/>
                  </a:lnTo>
                  <a:lnTo>
                    <a:pt x="129976" y="20440"/>
                  </a:lnTo>
                  <a:lnTo>
                    <a:pt x="140190" y="4457"/>
                  </a:lnTo>
                  <a:lnTo>
                    <a:pt x="140026" y="1359"/>
                  </a:lnTo>
                  <a:lnTo>
                    <a:pt x="137801" y="0"/>
                  </a:lnTo>
                  <a:lnTo>
                    <a:pt x="129684" y="371"/>
                  </a:lnTo>
                  <a:lnTo>
                    <a:pt x="113214" y="5252"/>
                  </a:lnTo>
                  <a:lnTo>
                    <a:pt x="88685" y="21068"/>
                  </a:lnTo>
                  <a:lnTo>
                    <a:pt x="58533" y="50543"/>
                  </a:lnTo>
                  <a:lnTo>
                    <a:pt x="43073" y="81993"/>
                  </a:lnTo>
                  <a:lnTo>
                    <a:pt x="42192" y="94668"/>
                  </a:lnTo>
                  <a:lnTo>
                    <a:pt x="44857" y="106651"/>
                  </a:lnTo>
                  <a:lnTo>
                    <a:pt x="58067" y="125842"/>
                  </a:lnTo>
                  <a:lnTo>
                    <a:pt x="61995" y="130261"/>
                  </a:lnTo>
                  <a:lnTo>
                    <a:pt x="81006" y="139851"/>
                  </a:lnTo>
                  <a:lnTo>
                    <a:pt x="121004" y="149737"/>
                  </a:lnTo>
                  <a:lnTo>
                    <a:pt x="157958" y="148020"/>
                  </a:lnTo>
                  <a:lnTo>
                    <a:pt x="215900" y="1327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02200" y="5905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0" y="0"/>
                  </a:moveTo>
                  <a:lnTo>
                    <a:pt x="5775" y="14503"/>
                  </a:lnTo>
                  <a:lnTo>
                    <a:pt x="3175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78400" y="5842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0" y="0"/>
                  </a:moveTo>
                  <a:lnTo>
                    <a:pt x="38100" y="44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07034" y="591313"/>
              <a:ext cx="207900" cy="289919"/>
            </a:xfrm>
            <a:custGeom>
              <a:avLst/>
              <a:gdLst/>
              <a:ahLst/>
              <a:cxnLst/>
              <a:rect l="0" t="0" r="0" b="0"/>
              <a:pathLst>
                <a:path w="207900" h="289919">
                  <a:moveTo>
                    <a:pt x="30116" y="11937"/>
                  </a:moveTo>
                  <a:lnTo>
                    <a:pt x="93087" y="0"/>
                  </a:lnTo>
                  <a:lnTo>
                    <a:pt x="148138" y="10"/>
                  </a:lnTo>
                  <a:lnTo>
                    <a:pt x="187544" y="8084"/>
                  </a:lnTo>
                  <a:lnTo>
                    <a:pt x="204153" y="17537"/>
                  </a:lnTo>
                  <a:lnTo>
                    <a:pt x="206819" y="22021"/>
                  </a:lnTo>
                  <a:lnTo>
                    <a:pt x="207899" y="32646"/>
                  </a:lnTo>
                  <a:lnTo>
                    <a:pt x="201169" y="50529"/>
                  </a:lnTo>
                  <a:lnTo>
                    <a:pt x="178062" y="79342"/>
                  </a:lnTo>
                  <a:lnTo>
                    <a:pt x="118938" y="121998"/>
                  </a:lnTo>
                  <a:lnTo>
                    <a:pt x="60540" y="164337"/>
                  </a:lnTo>
                  <a:lnTo>
                    <a:pt x="26177" y="193970"/>
                  </a:lnTo>
                  <a:lnTo>
                    <a:pt x="9713" y="215973"/>
                  </a:lnTo>
                  <a:lnTo>
                    <a:pt x="2042" y="235140"/>
                  </a:lnTo>
                  <a:lnTo>
                    <a:pt x="0" y="250368"/>
                  </a:lnTo>
                  <a:lnTo>
                    <a:pt x="2855" y="262780"/>
                  </a:lnTo>
                  <a:lnTo>
                    <a:pt x="5592" y="268066"/>
                  </a:lnTo>
                  <a:lnTo>
                    <a:pt x="14277" y="275820"/>
                  </a:lnTo>
                  <a:lnTo>
                    <a:pt x="40471" y="286547"/>
                  </a:lnTo>
                  <a:lnTo>
                    <a:pt x="64542" y="289918"/>
                  </a:lnTo>
                  <a:lnTo>
                    <a:pt x="126221" y="285492"/>
                  </a:lnTo>
                  <a:lnTo>
                    <a:pt x="138066" y="2849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34000" y="781050"/>
              <a:ext cx="95251" cy="10009"/>
            </a:xfrm>
            <a:custGeom>
              <a:avLst/>
              <a:gdLst/>
              <a:ahLst/>
              <a:cxnLst/>
              <a:rect l="0" t="0" r="0" b="0"/>
              <a:pathLst>
                <a:path w="95251" h="10009">
                  <a:moveTo>
                    <a:pt x="0" y="6350"/>
                  </a:moveTo>
                  <a:lnTo>
                    <a:pt x="19572" y="10008"/>
                  </a:lnTo>
                  <a:lnTo>
                    <a:pt x="78709" y="1067"/>
                  </a:lnTo>
                  <a:lnTo>
                    <a:pt x="952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42864" y="706732"/>
              <a:ext cx="149887" cy="163219"/>
            </a:xfrm>
            <a:custGeom>
              <a:avLst/>
              <a:gdLst/>
              <a:ahLst/>
              <a:cxnLst/>
              <a:rect l="0" t="0" r="0" b="0"/>
              <a:pathLst>
                <a:path w="149887" h="163219">
                  <a:moveTo>
                    <a:pt x="149886" y="10818"/>
                  </a:moveTo>
                  <a:lnTo>
                    <a:pt x="143144" y="4076"/>
                  </a:lnTo>
                  <a:lnTo>
                    <a:pt x="132308" y="766"/>
                  </a:lnTo>
                  <a:lnTo>
                    <a:pt x="118085" y="0"/>
                  </a:lnTo>
                  <a:lnTo>
                    <a:pt x="94210" y="4242"/>
                  </a:lnTo>
                  <a:lnTo>
                    <a:pt x="70673" y="14122"/>
                  </a:lnTo>
                  <a:lnTo>
                    <a:pt x="18716" y="59515"/>
                  </a:lnTo>
                  <a:lnTo>
                    <a:pt x="5971" y="78947"/>
                  </a:lnTo>
                  <a:lnTo>
                    <a:pt x="0" y="105950"/>
                  </a:lnTo>
                  <a:lnTo>
                    <a:pt x="2366" y="120362"/>
                  </a:lnTo>
                  <a:lnTo>
                    <a:pt x="4973" y="126181"/>
                  </a:lnTo>
                  <a:lnTo>
                    <a:pt x="15395" y="136409"/>
                  </a:lnTo>
                  <a:lnTo>
                    <a:pt x="45082" y="154473"/>
                  </a:lnTo>
                  <a:lnTo>
                    <a:pt x="73129" y="160627"/>
                  </a:lnTo>
                  <a:lnTo>
                    <a:pt x="125336" y="162877"/>
                  </a:lnTo>
                  <a:lnTo>
                    <a:pt x="137186" y="1632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624570" y="558800"/>
              <a:ext cx="186024" cy="281101"/>
            </a:xfrm>
            <a:custGeom>
              <a:avLst/>
              <a:gdLst/>
              <a:ahLst/>
              <a:cxnLst/>
              <a:rect l="0" t="0" r="0" b="0"/>
              <a:pathLst>
                <a:path w="186024" h="281101">
                  <a:moveTo>
                    <a:pt x="26930" y="0"/>
                  </a:moveTo>
                  <a:lnTo>
                    <a:pt x="37055" y="42632"/>
                  </a:lnTo>
                  <a:lnTo>
                    <a:pt x="38698" y="99565"/>
                  </a:lnTo>
                  <a:lnTo>
                    <a:pt x="28779" y="161060"/>
                  </a:lnTo>
                  <a:lnTo>
                    <a:pt x="15618" y="218609"/>
                  </a:lnTo>
                  <a:lnTo>
                    <a:pt x="293" y="253520"/>
                  </a:lnTo>
                  <a:lnTo>
                    <a:pt x="0" y="255091"/>
                  </a:lnTo>
                  <a:lnTo>
                    <a:pt x="5624" y="243818"/>
                  </a:lnTo>
                  <a:lnTo>
                    <a:pt x="19862" y="203514"/>
                  </a:lnTo>
                  <a:lnTo>
                    <a:pt x="46721" y="171491"/>
                  </a:lnTo>
                  <a:lnTo>
                    <a:pt x="68621" y="159154"/>
                  </a:lnTo>
                  <a:lnTo>
                    <a:pt x="92983" y="154401"/>
                  </a:lnTo>
                  <a:lnTo>
                    <a:pt x="148852" y="161414"/>
                  </a:lnTo>
                  <a:lnTo>
                    <a:pt x="168104" y="170750"/>
                  </a:lnTo>
                  <a:lnTo>
                    <a:pt x="182746" y="185824"/>
                  </a:lnTo>
                  <a:lnTo>
                    <a:pt x="186023" y="201357"/>
                  </a:lnTo>
                  <a:lnTo>
                    <a:pt x="184421" y="218609"/>
                  </a:lnTo>
                  <a:lnTo>
                    <a:pt x="175586" y="239516"/>
                  </a:lnTo>
                  <a:lnTo>
                    <a:pt x="163326" y="254961"/>
                  </a:lnTo>
                  <a:lnTo>
                    <a:pt x="145896" y="267769"/>
                  </a:lnTo>
                  <a:lnTo>
                    <a:pt x="103492" y="281100"/>
                  </a:lnTo>
                  <a:lnTo>
                    <a:pt x="76348" y="281001"/>
                  </a:lnTo>
                  <a:lnTo>
                    <a:pt x="43303" y="273941"/>
                  </a:lnTo>
                  <a:lnTo>
                    <a:pt x="14230" y="254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97500" y="7366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32493" y="40557"/>
                  </a:lnTo>
                  <a:lnTo>
                    <a:pt x="95263" y="12148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15690" y="704850"/>
              <a:ext cx="129511" cy="127287"/>
            </a:xfrm>
            <a:custGeom>
              <a:avLst/>
              <a:gdLst/>
              <a:ahLst/>
              <a:cxnLst/>
              <a:rect l="0" t="0" r="0" b="0"/>
              <a:pathLst>
                <a:path w="129511" h="127287">
                  <a:moveTo>
                    <a:pt x="27910" y="88900"/>
                  </a:moveTo>
                  <a:lnTo>
                    <a:pt x="22443" y="124253"/>
                  </a:lnTo>
                  <a:lnTo>
                    <a:pt x="20737" y="127286"/>
                  </a:lnTo>
                  <a:lnTo>
                    <a:pt x="18189" y="127190"/>
                  </a:lnTo>
                  <a:lnTo>
                    <a:pt x="15079" y="125010"/>
                  </a:lnTo>
                  <a:lnTo>
                    <a:pt x="9743" y="115062"/>
                  </a:lnTo>
                  <a:lnTo>
                    <a:pt x="568" y="89050"/>
                  </a:lnTo>
                  <a:lnTo>
                    <a:pt x="0" y="76267"/>
                  </a:lnTo>
                  <a:lnTo>
                    <a:pt x="5385" y="47442"/>
                  </a:lnTo>
                  <a:lnTo>
                    <a:pt x="12961" y="34961"/>
                  </a:lnTo>
                  <a:lnTo>
                    <a:pt x="35070" y="15451"/>
                  </a:lnTo>
                  <a:lnTo>
                    <a:pt x="53550" y="5676"/>
                  </a:lnTo>
                  <a:lnTo>
                    <a:pt x="85238" y="1121"/>
                  </a:lnTo>
                  <a:lnTo>
                    <a:pt x="12951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079917" y="723569"/>
              <a:ext cx="181184" cy="102735"/>
            </a:xfrm>
            <a:custGeom>
              <a:avLst/>
              <a:gdLst/>
              <a:ahLst/>
              <a:cxnLst/>
              <a:rect l="0" t="0" r="0" b="0"/>
              <a:pathLst>
                <a:path w="181184" h="102735">
                  <a:moveTo>
                    <a:pt x="162133" y="13031"/>
                  </a:moveTo>
                  <a:lnTo>
                    <a:pt x="155391" y="2918"/>
                  </a:lnTo>
                  <a:lnTo>
                    <a:pt x="150583" y="645"/>
                  </a:lnTo>
                  <a:lnTo>
                    <a:pt x="137715" y="0"/>
                  </a:lnTo>
                  <a:lnTo>
                    <a:pt x="106457" y="6041"/>
                  </a:lnTo>
                  <a:lnTo>
                    <a:pt x="52821" y="29147"/>
                  </a:lnTo>
                  <a:lnTo>
                    <a:pt x="7046" y="67010"/>
                  </a:lnTo>
                  <a:lnTo>
                    <a:pt x="1484" y="79825"/>
                  </a:lnTo>
                  <a:lnTo>
                    <a:pt x="0" y="87194"/>
                  </a:lnTo>
                  <a:lnTo>
                    <a:pt x="1128" y="92812"/>
                  </a:lnTo>
                  <a:lnTo>
                    <a:pt x="3996" y="97263"/>
                  </a:lnTo>
                  <a:lnTo>
                    <a:pt x="8025" y="100935"/>
                  </a:lnTo>
                  <a:lnTo>
                    <a:pt x="12828" y="102678"/>
                  </a:lnTo>
                  <a:lnTo>
                    <a:pt x="23808" y="102734"/>
                  </a:lnTo>
                  <a:lnTo>
                    <a:pt x="67396" y="89792"/>
                  </a:lnTo>
                  <a:lnTo>
                    <a:pt x="124755" y="57420"/>
                  </a:lnTo>
                  <a:lnTo>
                    <a:pt x="154671" y="43907"/>
                  </a:lnTo>
                  <a:lnTo>
                    <a:pt x="159275" y="44904"/>
                  </a:lnTo>
                  <a:lnTo>
                    <a:pt x="162345" y="48391"/>
                  </a:lnTo>
                  <a:lnTo>
                    <a:pt x="181183" y="892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15100" y="5397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35103" y="25748"/>
                  </a:lnTo>
                  <a:lnTo>
                    <a:pt x="11730" y="57196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623050" y="552450"/>
              <a:ext cx="69851" cy="127001"/>
            </a:xfrm>
            <a:custGeom>
              <a:avLst/>
              <a:gdLst/>
              <a:ahLst/>
              <a:cxnLst/>
              <a:rect l="0" t="0" r="0" b="0"/>
              <a:pathLst>
                <a:path w="69851" h="127001">
                  <a:moveTo>
                    <a:pt x="69850" y="0"/>
                  </a:moveTo>
                  <a:lnTo>
                    <a:pt x="58313" y="31788"/>
                  </a:lnTo>
                  <a:lnTo>
                    <a:pt x="13039" y="93105"/>
                  </a:lnTo>
                  <a:lnTo>
                    <a:pt x="8692" y="98054"/>
                  </a:lnTo>
                  <a:lnTo>
                    <a:pt x="3863" y="109196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21500" y="539750"/>
              <a:ext cx="207712" cy="274357"/>
            </a:xfrm>
            <a:custGeom>
              <a:avLst/>
              <a:gdLst/>
              <a:ahLst/>
              <a:cxnLst/>
              <a:rect l="0" t="0" r="0" b="0"/>
              <a:pathLst>
                <a:path w="207712" h="274357">
                  <a:moveTo>
                    <a:pt x="50800" y="0"/>
                  </a:moveTo>
                  <a:lnTo>
                    <a:pt x="45774" y="61181"/>
                  </a:lnTo>
                  <a:lnTo>
                    <a:pt x="39555" y="116817"/>
                  </a:lnTo>
                  <a:lnTo>
                    <a:pt x="32917" y="174760"/>
                  </a:lnTo>
                  <a:lnTo>
                    <a:pt x="26057" y="233120"/>
                  </a:lnTo>
                  <a:lnTo>
                    <a:pt x="27412" y="264875"/>
                  </a:lnTo>
                  <a:lnTo>
                    <a:pt x="28857" y="271833"/>
                  </a:lnTo>
                  <a:lnTo>
                    <a:pt x="30528" y="274356"/>
                  </a:lnTo>
                  <a:lnTo>
                    <a:pt x="32346" y="273920"/>
                  </a:lnTo>
                  <a:lnTo>
                    <a:pt x="36248" y="267792"/>
                  </a:lnTo>
                  <a:lnTo>
                    <a:pt x="52927" y="207739"/>
                  </a:lnTo>
                  <a:lnTo>
                    <a:pt x="65383" y="167022"/>
                  </a:lnTo>
                  <a:lnTo>
                    <a:pt x="73509" y="153960"/>
                  </a:lnTo>
                  <a:lnTo>
                    <a:pt x="84176" y="143451"/>
                  </a:lnTo>
                  <a:lnTo>
                    <a:pt x="126260" y="125398"/>
                  </a:lnTo>
                  <a:lnTo>
                    <a:pt x="149202" y="125428"/>
                  </a:lnTo>
                  <a:lnTo>
                    <a:pt x="173874" y="133276"/>
                  </a:lnTo>
                  <a:lnTo>
                    <a:pt x="186874" y="142489"/>
                  </a:lnTo>
                  <a:lnTo>
                    <a:pt x="196649" y="153640"/>
                  </a:lnTo>
                  <a:lnTo>
                    <a:pt x="203346" y="165651"/>
                  </a:lnTo>
                  <a:lnTo>
                    <a:pt x="207711" y="187684"/>
                  </a:lnTo>
                  <a:lnTo>
                    <a:pt x="205635" y="208716"/>
                  </a:lnTo>
                  <a:lnTo>
                    <a:pt x="200519" y="219998"/>
                  </a:lnTo>
                  <a:lnTo>
                    <a:pt x="185737" y="238738"/>
                  </a:lnTo>
                  <a:lnTo>
                    <a:pt x="159795" y="255323"/>
                  </a:lnTo>
                  <a:lnTo>
                    <a:pt x="120396" y="268433"/>
                  </a:lnTo>
                  <a:lnTo>
                    <a:pt x="62430" y="272645"/>
                  </a:lnTo>
                  <a:lnTo>
                    <a:pt x="28429" y="271559"/>
                  </a:lnTo>
                  <a:lnTo>
                    <a:pt x="0" y="260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179982" y="681363"/>
              <a:ext cx="189424" cy="117273"/>
            </a:xfrm>
            <a:custGeom>
              <a:avLst/>
              <a:gdLst/>
              <a:ahLst/>
              <a:cxnLst/>
              <a:rect l="0" t="0" r="0" b="0"/>
              <a:pathLst>
                <a:path w="189424" h="117273">
                  <a:moveTo>
                    <a:pt x="90768" y="4437"/>
                  </a:moveTo>
                  <a:lnTo>
                    <a:pt x="33471" y="41703"/>
                  </a:lnTo>
                  <a:lnTo>
                    <a:pt x="11560" y="59306"/>
                  </a:lnTo>
                  <a:lnTo>
                    <a:pt x="1369" y="75493"/>
                  </a:lnTo>
                  <a:lnTo>
                    <a:pt x="0" y="87523"/>
                  </a:lnTo>
                  <a:lnTo>
                    <a:pt x="622" y="93694"/>
                  </a:lnTo>
                  <a:lnTo>
                    <a:pt x="3155" y="98514"/>
                  </a:lnTo>
                  <a:lnTo>
                    <a:pt x="11612" y="105751"/>
                  </a:lnTo>
                  <a:lnTo>
                    <a:pt x="28273" y="113792"/>
                  </a:lnTo>
                  <a:lnTo>
                    <a:pt x="53358" y="117272"/>
                  </a:lnTo>
                  <a:lnTo>
                    <a:pt x="105459" y="109770"/>
                  </a:lnTo>
                  <a:lnTo>
                    <a:pt x="145439" y="88688"/>
                  </a:lnTo>
                  <a:lnTo>
                    <a:pt x="172123" y="67019"/>
                  </a:lnTo>
                  <a:lnTo>
                    <a:pt x="182430" y="54829"/>
                  </a:lnTo>
                  <a:lnTo>
                    <a:pt x="187950" y="40474"/>
                  </a:lnTo>
                  <a:lnTo>
                    <a:pt x="189423" y="32695"/>
                  </a:lnTo>
                  <a:lnTo>
                    <a:pt x="187296" y="20289"/>
                  </a:lnTo>
                  <a:lnTo>
                    <a:pt x="184754" y="15005"/>
                  </a:lnTo>
                  <a:lnTo>
                    <a:pt x="176284" y="7252"/>
                  </a:lnTo>
                  <a:lnTo>
                    <a:pt x="164758" y="2160"/>
                  </a:lnTo>
                  <a:lnTo>
                    <a:pt x="142403" y="0"/>
                  </a:lnTo>
                  <a:lnTo>
                    <a:pt x="104553" y="7084"/>
                  </a:lnTo>
                  <a:lnTo>
                    <a:pt x="99958" y="10435"/>
                  </a:lnTo>
                  <a:lnTo>
                    <a:pt x="96895" y="14786"/>
                  </a:lnTo>
                  <a:lnTo>
                    <a:pt x="90768" y="2983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90964" y="679450"/>
              <a:ext cx="148139" cy="120144"/>
            </a:xfrm>
            <a:custGeom>
              <a:avLst/>
              <a:gdLst/>
              <a:ahLst/>
              <a:cxnLst/>
              <a:rect l="0" t="0" r="0" b="0"/>
              <a:pathLst>
                <a:path w="148139" h="120144">
                  <a:moveTo>
                    <a:pt x="121086" y="0"/>
                  </a:moveTo>
                  <a:lnTo>
                    <a:pt x="100807" y="1411"/>
                  </a:lnTo>
                  <a:lnTo>
                    <a:pt x="64750" y="17677"/>
                  </a:lnTo>
                  <a:lnTo>
                    <a:pt x="29278" y="42399"/>
                  </a:lnTo>
                  <a:lnTo>
                    <a:pt x="2669" y="73206"/>
                  </a:lnTo>
                  <a:lnTo>
                    <a:pt x="514" y="78438"/>
                  </a:lnTo>
                  <a:lnTo>
                    <a:pt x="0" y="89894"/>
                  </a:lnTo>
                  <a:lnTo>
                    <a:pt x="4005" y="100161"/>
                  </a:lnTo>
                  <a:lnTo>
                    <a:pt x="7049" y="104874"/>
                  </a:lnTo>
                  <a:lnTo>
                    <a:pt x="16075" y="111992"/>
                  </a:lnTo>
                  <a:lnTo>
                    <a:pt x="27848" y="116802"/>
                  </a:lnTo>
                  <a:lnTo>
                    <a:pt x="66596" y="120143"/>
                  </a:lnTo>
                  <a:lnTo>
                    <a:pt x="91614" y="117129"/>
                  </a:lnTo>
                  <a:lnTo>
                    <a:pt x="104695" y="111794"/>
                  </a:lnTo>
                  <a:lnTo>
                    <a:pt x="127961" y="93501"/>
                  </a:lnTo>
                  <a:lnTo>
                    <a:pt x="139900" y="75682"/>
                  </a:lnTo>
                  <a:lnTo>
                    <a:pt x="147905" y="56996"/>
                  </a:lnTo>
                  <a:lnTo>
                    <a:pt x="148138" y="50698"/>
                  </a:lnTo>
                  <a:lnTo>
                    <a:pt x="144633" y="38054"/>
                  </a:lnTo>
                  <a:lnTo>
                    <a:pt x="134726" y="22407"/>
                  </a:lnTo>
                  <a:lnTo>
                    <a:pt x="115079" y="5890"/>
                  </a:lnTo>
                  <a:lnTo>
                    <a:pt x="10203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666384" y="514350"/>
              <a:ext cx="29817" cy="298451"/>
            </a:xfrm>
            <a:custGeom>
              <a:avLst/>
              <a:gdLst/>
              <a:ahLst/>
              <a:cxnLst/>
              <a:rect l="0" t="0" r="0" b="0"/>
              <a:pathLst>
                <a:path w="29817" h="298451">
                  <a:moveTo>
                    <a:pt x="17116" y="0"/>
                  </a:moveTo>
                  <a:lnTo>
                    <a:pt x="4286" y="63078"/>
                  </a:lnTo>
                  <a:lnTo>
                    <a:pt x="0" y="104051"/>
                  </a:lnTo>
                  <a:lnTo>
                    <a:pt x="3935" y="166541"/>
                  </a:lnTo>
                  <a:lnTo>
                    <a:pt x="4388" y="228437"/>
                  </a:lnTo>
                  <a:lnTo>
                    <a:pt x="9482" y="266548"/>
                  </a:lnTo>
                  <a:lnTo>
                    <a:pt x="13253" y="282390"/>
                  </a:lnTo>
                  <a:lnTo>
                    <a:pt x="15952" y="287743"/>
                  </a:lnTo>
                  <a:lnTo>
                    <a:pt x="19162" y="291312"/>
                  </a:lnTo>
                  <a:lnTo>
                    <a:pt x="29816" y="298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723875" y="660400"/>
              <a:ext cx="207276" cy="152401"/>
            </a:xfrm>
            <a:custGeom>
              <a:avLst/>
              <a:gdLst/>
              <a:ahLst/>
              <a:cxnLst/>
              <a:rect l="0" t="0" r="0" b="0"/>
              <a:pathLst>
                <a:path w="207276" h="152401">
                  <a:moveTo>
                    <a:pt x="137425" y="0"/>
                  </a:moveTo>
                  <a:lnTo>
                    <a:pt x="78246" y="33172"/>
                  </a:lnTo>
                  <a:lnTo>
                    <a:pt x="20889" y="52628"/>
                  </a:lnTo>
                  <a:lnTo>
                    <a:pt x="2315" y="62552"/>
                  </a:lnTo>
                  <a:lnTo>
                    <a:pt x="80" y="67101"/>
                  </a:lnTo>
                  <a:lnTo>
                    <a:pt x="0" y="72251"/>
                  </a:lnTo>
                  <a:lnTo>
                    <a:pt x="1358" y="77801"/>
                  </a:lnTo>
                  <a:lnTo>
                    <a:pt x="10393" y="87730"/>
                  </a:lnTo>
                  <a:lnTo>
                    <a:pt x="39190" y="105602"/>
                  </a:lnTo>
                  <a:lnTo>
                    <a:pt x="98679" y="124622"/>
                  </a:lnTo>
                  <a:lnTo>
                    <a:pt x="156561" y="144711"/>
                  </a:lnTo>
                  <a:lnTo>
                    <a:pt x="207275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62824" y="1212850"/>
              <a:ext cx="18277" cy="298451"/>
            </a:xfrm>
            <a:custGeom>
              <a:avLst/>
              <a:gdLst/>
              <a:ahLst/>
              <a:cxnLst/>
              <a:rect l="0" t="0" r="0" b="0"/>
              <a:pathLst>
                <a:path w="18277" h="298451">
                  <a:moveTo>
                    <a:pt x="18276" y="0"/>
                  </a:moveTo>
                  <a:lnTo>
                    <a:pt x="14905" y="10113"/>
                  </a:lnTo>
                  <a:lnTo>
                    <a:pt x="17862" y="67626"/>
                  </a:lnTo>
                  <a:lnTo>
                    <a:pt x="13876" y="126970"/>
                  </a:lnTo>
                  <a:lnTo>
                    <a:pt x="8812" y="181611"/>
                  </a:lnTo>
                  <a:lnTo>
                    <a:pt x="4" y="240205"/>
                  </a:lnTo>
                  <a:lnTo>
                    <a:pt x="0" y="292245"/>
                  </a:lnTo>
                  <a:lnTo>
                    <a:pt x="1153" y="295019"/>
                  </a:lnTo>
                  <a:lnTo>
                    <a:pt x="5576" y="298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073150" y="1339850"/>
              <a:ext cx="215901" cy="1"/>
            </a:xfrm>
            <a:custGeom>
              <a:avLst/>
              <a:gdLst/>
              <a:ahLst/>
              <a:cxnLst/>
              <a:rect l="0" t="0" r="0" b="0"/>
              <a:pathLst>
                <a:path w="215901" h="1">
                  <a:moveTo>
                    <a:pt x="0" y="0"/>
                  </a:moveTo>
                  <a:lnTo>
                    <a:pt x="59707" y="0"/>
                  </a:lnTo>
                  <a:lnTo>
                    <a:pt x="122923" y="0"/>
                  </a:lnTo>
                  <a:lnTo>
                    <a:pt x="185917" y="0"/>
                  </a:lnTo>
                  <a:lnTo>
                    <a:pt x="2159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90845" y="1377950"/>
              <a:ext cx="117085" cy="129969"/>
            </a:xfrm>
            <a:custGeom>
              <a:avLst/>
              <a:gdLst/>
              <a:ahLst/>
              <a:cxnLst/>
              <a:rect l="0" t="0" r="0" b="0"/>
              <a:pathLst>
                <a:path w="117085" h="129969">
                  <a:moveTo>
                    <a:pt x="68055" y="0"/>
                  </a:moveTo>
                  <a:lnTo>
                    <a:pt x="49188" y="5775"/>
                  </a:lnTo>
                  <a:lnTo>
                    <a:pt x="34870" y="16606"/>
                  </a:lnTo>
                  <a:lnTo>
                    <a:pt x="9554" y="51143"/>
                  </a:lnTo>
                  <a:lnTo>
                    <a:pt x="1881" y="70657"/>
                  </a:lnTo>
                  <a:lnTo>
                    <a:pt x="0" y="93294"/>
                  </a:lnTo>
                  <a:lnTo>
                    <a:pt x="2060" y="107081"/>
                  </a:lnTo>
                  <a:lnTo>
                    <a:pt x="9091" y="118382"/>
                  </a:lnTo>
                  <a:lnTo>
                    <a:pt x="13929" y="123371"/>
                  </a:lnTo>
                  <a:lnTo>
                    <a:pt x="28712" y="128915"/>
                  </a:lnTo>
                  <a:lnTo>
                    <a:pt x="46336" y="129968"/>
                  </a:lnTo>
                  <a:lnTo>
                    <a:pt x="71419" y="122627"/>
                  </a:lnTo>
                  <a:lnTo>
                    <a:pt x="91865" y="110809"/>
                  </a:lnTo>
                  <a:lnTo>
                    <a:pt x="106468" y="94216"/>
                  </a:lnTo>
                  <a:lnTo>
                    <a:pt x="112879" y="82090"/>
                  </a:lnTo>
                  <a:lnTo>
                    <a:pt x="117084" y="59993"/>
                  </a:lnTo>
                  <a:lnTo>
                    <a:pt x="114959" y="38942"/>
                  </a:lnTo>
                  <a:lnTo>
                    <a:pt x="107951" y="27656"/>
                  </a:lnTo>
                  <a:lnTo>
                    <a:pt x="97076" y="18641"/>
                  </a:lnTo>
                  <a:lnTo>
                    <a:pt x="82835" y="12283"/>
                  </a:lnTo>
                  <a:lnTo>
                    <a:pt x="68979" y="10869"/>
                  </a:lnTo>
                  <a:lnTo>
                    <a:pt x="49005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771650" y="1187450"/>
              <a:ext cx="190501" cy="298451"/>
            </a:xfrm>
            <a:custGeom>
              <a:avLst/>
              <a:gdLst/>
              <a:ahLst/>
              <a:cxnLst/>
              <a:rect l="0" t="0" r="0" b="0"/>
              <a:pathLst>
                <a:path w="190501" h="298451">
                  <a:moveTo>
                    <a:pt x="0" y="0"/>
                  </a:moveTo>
                  <a:lnTo>
                    <a:pt x="9434" y="15914"/>
                  </a:lnTo>
                  <a:lnTo>
                    <a:pt x="15887" y="38268"/>
                  </a:lnTo>
                  <a:lnTo>
                    <a:pt x="23891" y="100037"/>
                  </a:lnTo>
                  <a:lnTo>
                    <a:pt x="25201" y="158675"/>
                  </a:lnTo>
                  <a:lnTo>
                    <a:pt x="21018" y="215446"/>
                  </a:lnTo>
                  <a:lnTo>
                    <a:pt x="19309" y="265081"/>
                  </a:lnTo>
                  <a:lnTo>
                    <a:pt x="19928" y="268443"/>
                  </a:lnTo>
                  <a:lnTo>
                    <a:pt x="21047" y="267156"/>
                  </a:lnTo>
                  <a:lnTo>
                    <a:pt x="33807" y="226262"/>
                  </a:lnTo>
                  <a:lnTo>
                    <a:pt x="53893" y="197248"/>
                  </a:lnTo>
                  <a:lnTo>
                    <a:pt x="84808" y="170260"/>
                  </a:lnTo>
                  <a:lnTo>
                    <a:pt x="96253" y="164336"/>
                  </a:lnTo>
                  <a:lnTo>
                    <a:pt x="101563" y="164591"/>
                  </a:lnTo>
                  <a:lnTo>
                    <a:pt x="106514" y="166877"/>
                  </a:lnTo>
                  <a:lnTo>
                    <a:pt x="115073" y="175062"/>
                  </a:lnTo>
                  <a:lnTo>
                    <a:pt x="128661" y="203676"/>
                  </a:lnTo>
                  <a:lnTo>
                    <a:pt x="141956" y="265002"/>
                  </a:lnTo>
                  <a:lnTo>
                    <a:pt x="157079" y="288394"/>
                  </a:lnTo>
                  <a:lnTo>
                    <a:pt x="169061" y="293981"/>
                  </a:lnTo>
                  <a:lnTo>
                    <a:pt x="190500" y="2984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12950" y="1344266"/>
              <a:ext cx="127001" cy="127177"/>
            </a:xfrm>
            <a:custGeom>
              <a:avLst/>
              <a:gdLst/>
              <a:ahLst/>
              <a:cxnLst/>
              <a:rect l="0" t="0" r="0" b="0"/>
              <a:pathLst>
                <a:path w="127001" h="127177">
                  <a:moveTo>
                    <a:pt x="0" y="27334"/>
                  </a:moveTo>
                  <a:lnTo>
                    <a:pt x="6742" y="37447"/>
                  </a:lnTo>
                  <a:lnTo>
                    <a:pt x="17578" y="44293"/>
                  </a:lnTo>
                  <a:lnTo>
                    <a:pt x="31801" y="48983"/>
                  </a:lnTo>
                  <a:lnTo>
                    <a:pt x="54970" y="50917"/>
                  </a:lnTo>
                  <a:lnTo>
                    <a:pt x="68881" y="48869"/>
                  </a:lnTo>
                  <a:lnTo>
                    <a:pt x="80238" y="43726"/>
                  </a:lnTo>
                  <a:lnTo>
                    <a:pt x="85242" y="40378"/>
                  </a:lnTo>
                  <a:lnTo>
                    <a:pt x="92683" y="31015"/>
                  </a:lnTo>
                  <a:lnTo>
                    <a:pt x="95656" y="25555"/>
                  </a:lnTo>
                  <a:lnTo>
                    <a:pt x="96226" y="20503"/>
                  </a:lnTo>
                  <a:lnTo>
                    <a:pt x="93097" y="11128"/>
                  </a:lnTo>
                  <a:lnTo>
                    <a:pt x="85121" y="4139"/>
                  </a:lnTo>
                  <a:lnTo>
                    <a:pt x="80031" y="1287"/>
                  </a:lnTo>
                  <a:lnTo>
                    <a:pt x="68730" y="0"/>
                  </a:lnTo>
                  <a:lnTo>
                    <a:pt x="56652" y="2486"/>
                  </a:lnTo>
                  <a:lnTo>
                    <a:pt x="38658" y="11818"/>
                  </a:lnTo>
                  <a:lnTo>
                    <a:pt x="24076" y="24226"/>
                  </a:lnTo>
                  <a:lnTo>
                    <a:pt x="11524" y="40995"/>
                  </a:lnTo>
                  <a:lnTo>
                    <a:pt x="5592" y="53161"/>
                  </a:lnTo>
                  <a:lnTo>
                    <a:pt x="4367" y="67505"/>
                  </a:lnTo>
                  <a:lnTo>
                    <a:pt x="6880" y="82582"/>
                  </a:lnTo>
                  <a:lnTo>
                    <a:pt x="12700" y="96339"/>
                  </a:lnTo>
                  <a:lnTo>
                    <a:pt x="27282" y="112613"/>
                  </a:lnTo>
                  <a:lnTo>
                    <a:pt x="45008" y="123001"/>
                  </a:lnTo>
                  <a:lnTo>
                    <a:pt x="67036" y="127176"/>
                  </a:lnTo>
                  <a:lnTo>
                    <a:pt x="106256" y="121795"/>
                  </a:lnTo>
                  <a:lnTo>
                    <a:pt x="127000" y="1162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247907" y="1212850"/>
              <a:ext cx="25394" cy="273051"/>
            </a:xfrm>
            <a:custGeom>
              <a:avLst/>
              <a:gdLst/>
              <a:ahLst/>
              <a:cxnLst/>
              <a:rect l="0" t="0" r="0" b="0"/>
              <a:pathLst>
                <a:path w="25394" h="273051">
                  <a:moveTo>
                    <a:pt x="12693" y="0"/>
                  </a:moveTo>
                  <a:lnTo>
                    <a:pt x="7667" y="22604"/>
                  </a:lnTo>
                  <a:lnTo>
                    <a:pt x="953" y="81896"/>
                  </a:lnTo>
                  <a:lnTo>
                    <a:pt x="77" y="138594"/>
                  </a:lnTo>
                  <a:lnTo>
                    <a:pt x="0" y="195705"/>
                  </a:lnTo>
                  <a:lnTo>
                    <a:pt x="8832" y="246109"/>
                  </a:lnTo>
                  <a:lnTo>
                    <a:pt x="25393" y="273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448987" y="1331649"/>
              <a:ext cx="142833" cy="281123"/>
            </a:xfrm>
            <a:custGeom>
              <a:avLst/>
              <a:gdLst/>
              <a:ahLst/>
              <a:cxnLst/>
              <a:rect l="0" t="0" r="0" b="0"/>
              <a:pathLst>
                <a:path w="142833" h="281123">
                  <a:moveTo>
                    <a:pt x="14813" y="71701"/>
                  </a:moveTo>
                  <a:lnTo>
                    <a:pt x="10449" y="88321"/>
                  </a:lnTo>
                  <a:lnTo>
                    <a:pt x="8637" y="148747"/>
                  </a:lnTo>
                  <a:lnTo>
                    <a:pt x="11857" y="202767"/>
                  </a:lnTo>
                  <a:lnTo>
                    <a:pt x="25471" y="261813"/>
                  </a:lnTo>
                  <a:lnTo>
                    <a:pt x="29663" y="277786"/>
                  </a:lnTo>
                  <a:lnTo>
                    <a:pt x="29652" y="281058"/>
                  </a:lnTo>
                  <a:lnTo>
                    <a:pt x="28233" y="281122"/>
                  </a:lnTo>
                  <a:lnTo>
                    <a:pt x="25877" y="279048"/>
                  </a:lnTo>
                  <a:lnTo>
                    <a:pt x="8482" y="219526"/>
                  </a:lnTo>
                  <a:lnTo>
                    <a:pt x="0" y="185960"/>
                  </a:lnTo>
                  <a:lnTo>
                    <a:pt x="1347" y="129891"/>
                  </a:lnTo>
                  <a:lnTo>
                    <a:pt x="5333" y="93465"/>
                  </a:lnTo>
                  <a:lnTo>
                    <a:pt x="21866" y="54332"/>
                  </a:lnTo>
                  <a:lnTo>
                    <a:pt x="43128" y="21828"/>
                  </a:lnTo>
                  <a:lnTo>
                    <a:pt x="54208" y="11670"/>
                  </a:lnTo>
                  <a:lnTo>
                    <a:pt x="75718" y="1389"/>
                  </a:lnTo>
                  <a:lnTo>
                    <a:pt x="89860" y="0"/>
                  </a:lnTo>
                  <a:lnTo>
                    <a:pt x="103200" y="2439"/>
                  </a:lnTo>
                  <a:lnTo>
                    <a:pt x="121905" y="11746"/>
                  </a:lnTo>
                  <a:lnTo>
                    <a:pt x="132024" y="19419"/>
                  </a:lnTo>
                  <a:lnTo>
                    <a:pt x="142284" y="35043"/>
                  </a:lnTo>
                  <a:lnTo>
                    <a:pt x="142832" y="40913"/>
                  </a:lnTo>
                  <a:lnTo>
                    <a:pt x="139679" y="53078"/>
                  </a:lnTo>
                  <a:lnTo>
                    <a:pt x="129970" y="68457"/>
                  </a:lnTo>
                  <a:lnTo>
                    <a:pt x="114786" y="81950"/>
                  </a:lnTo>
                  <a:lnTo>
                    <a:pt x="53132" y="105449"/>
                  </a:lnTo>
                  <a:lnTo>
                    <a:pt x="8463" y="109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66774" y="1289050"/>
              <a:ext cx="267238" cy="124577"/>
            </a:xfrm>
            <a:custGeom>
              <a:avLst/>
              <a:gdLst/>
              <a:ahLst/>
              <a:cxnLst/>
              <a:rect l="0" t="0" r="0" b="0"/>
              <a:pathLst>
                <a:path w="267238" h="124577">
                  <a:moveTo>
                    <a:pt x="5026" y="6350"/>
                  </a:moveTo>
                  <a:lnTo>
                    <a:pt x="0" y="64718"/>
                  </a:lnTo>
                  <a:lnTo>
                    <a:pt x="262" y="110096"/>
                  </a:lnTo>
                  <a:lnTo>
                    <a:pt x="5496" y="122074"/>
                  </a:lnTo>
                  <a:lnTo>
                    <a:pt x="9572" y="124422"/>
                  </a:lnTo>
                  <a:lnTo>
                    <a:pt x="14407" y="124576"/>
                  </a:lnTo>
                  <a:lnTo>
                    <a:pt x="24718" y="120984"/>
                  </a:lnTo>
                  <a:lnTo>
                    <a:pt x="38456" y="110322"/>
                  </a:lnTo>
                  <a:lnTo>
                    <a:pt x="85454" y="59331"/>
                  </a:lnTo>
                  <a:lnTo>
                    <a:pt x="89689" y="57898"/>
                  </a:lnTo>
                  <a:lnTo>
                    <a:pt x="93924" y="58354"/>
                  </a:lnTo>
                  <a:lnTo>
                    <a:pt x="102392" y="62624"/>
                  </a:lnTo>
                  <a:lnTo>
                    <a:pt x="115092" y="73667"/>
                  </a:lnTo>
                  <a:lnTo>
                    <a:pt x="128498" y="88620"/>
                  </a:lnTo>
                  <a:lnTo>
                    <a:pt x="157798" y="103122"/>
                  </a:lnTo>
                  <a:lnTo>
                    <a:pt x="179957" y="106520"/>
                  </a:lnTo>
                  <a:lnTo>
                    <a:pt x="201026" y="104155"/>
                  </a:lnTo>
                  <a:lnTo>
                    <a:pt x="233514" y="88121"/>
                  </a:lnTo>
                  <a:lnTo>
                    <a:pt x="245571" y="79382"/>
                  </a:lnTo>
                  <a:lnTo>
                    <a:pt x="259586" y="62561"/>
                  </a:lnTo>
                  <a:lnTo>
                    <a:pt x="265860" y="50383"/>
                  </a:lnTo>
                  <a:lnTo>
                    <a:pt x="267237" y="37915"/>
                  </a:lnTo>
                  <a:lnTo>
                    <a:pt x="266617" y="31626"/>
                  </a:lnTo>
                  <a:lnTo>
                    <a:pt x="260283" y="20877"/>
                  </a:lnTo>
                  <a:lnTo>
                    <a:pt x="250413" y="12101"/>
                  </a:lnTo>
                  <a:lnTo>
                    <a:pt x="232955" y="3899"/>
                  </a:lnTo>
                  <a:lnTo>
                    <a:pt x="20822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352800" y="1333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3371" y="56336"/>
                  </a:lnTo>
                  <a:lnTo>
                    <a:pt x="5026" y="61962"/>
                  </a:lnTo>
                  <a:lnTo>
                    <a:pt x="6350" y="6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90900" y="1187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24250" y="117475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0" y="0"/>
                  </a:moveTo>
                  <a:lnTo>
                    <a:pt x="1881" y="57418"/>
                  </a:lnTo>
                  <a:lnTo>
                    <a:pt x="9460" y="116432"/>
                  </a:lnTo>
                  <a:lnTo>
                    <a:pt x="12416" y="172685"/>
                  </a:lnTo>
                  <a:lnTo>
                    <a:pt x="14544" y="210139"/>
                  </a:lnTo>
                  <a:lnTo>
                    <a:pt x="19050" y="222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454400" y="1185202"/>
              <a:ext cx="488951" cy="237199"/>
            </a:xfrm>
            <a:custGeom>
              <a:avLst/>
              <a:gdLst/>
              <a:ahLst/>
              <a:cxnLst/>
              <a:rect l="0" t="0" r="0" b="0"/>
              <a:pathLst>
                <a:path w="488951" h="237199">
                  <a:moveTo>
                    <a:pt x="0" y="116548"/>
                  </a:moveTo>
                  <a:lnTo>
                    <a:pt x="10113" y="119919"/>
                  </a:lnTo>
                  <a:lnTo>
                    <a:pt x="41927" y="117240"/>
                  </a:lnTo>
                  <a:lnTo>
                    <a:pt x="97461" y="105134"/>
                  </a:lnTo>
                  <a:lnTo>
                    <a:pt x="153606" y="83302"/>
                  </a:lnTo>
                  <a:lnTo>
                    <a:pt x="212953" y="46659"/>
                  </a:lnTo>
                  <a:lnTo>
                    <a:pt x="269738" y="993"/>
                  </a:lnTo>
                  <a:lnTo>
                    <a:pt x="273664" y="0"/>
                  </a:lnTo>
                  <a:lnTo>
                    <a:pt x="276987" y="2161"/>
                  </a:lnTo>
                  <a:lnTo>
                    <a:pt x="279908" y="6423"/>
                  </a:lnTo>
                  <a:lnTo>
                    <a:pt x="281272" y="16804"/>
                  </a:lnTo>
                  <a:lnTo>
                    <a:pt x="274403" y="78755"/>
                  </a:lnTo>
                  <a:lnTo>
                    <a:pt x="267469" y="137408"/>
                  </a:lnTo>
                  <a:lnTo>
                    <a:pt x="268179" y="189007"/>
                  </a:lnTo>
                  <a:lnTo>
                    <a:pt x="273472" y="200728"/>
                  </a:lnTo>
                  <a:lnTo>
                    <a:pt x="278270" y="203713"/>
                  </a:lnTo>
                  <a:lnTo>
                    <a:pt x="291128" y="205147"/>
                  </a:lnTo>
                  <a:lnTo>
                    <a:pt x="302486" y="201551"/>
                  </a:lnTo>
                  <a:lnTo>
                    <a:pt x="326368" y="183063"/>
                  </a:lnTo>
                  <a:lnTo>
                    <a:pt x="362171" y="153780"/>
                  </a:lnTo>
                  <a:lnTo>
                    <a:pt x="393729" y="140275"/>
                  </a:lnTo>
                  <a:lnTo>
                    <a:pt x="406413" y="139558"/>
                  </a:lnTo>
                  <a:lnTo>
                    <a:pt x="412759" y="140355"/>
                  </a:lnTo>
                  <a:lnTo>
                    <a:pt x="423573" y="146884"/>
                  </a:lnTo>
                  <a:lnTo>
                    <a:pt x="432377" y="156842"/>
                  </a:lnTo>
                  <a:lnTo>
                    <a:pt x="464044" y="216305"/>
                  </a:lnTo>
                  <a:lnTo>
                    <a:pt x="476397" y="228420"/>
                  </a:lnTo>
                  <a:lnTo>
                    <a:pt x="488950" y="2371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79900" y="1250950"/>
              <a:ext cx="125446" cy="158751"/>
            </a:xfrm>
            <a:custGeom>
              <a:avLst/>
              <a:gdLst/>
              <a:ahLst/>
              <a:cxnLst/>
              <a:rect l="0" t="0" r="0" b="0"/>
              <a:pathLst>
                <a:path w="125446" h="158751">
                  <a:moveTo>
                    <a:pt x="107950" y="0"/>
                  </a:moveTo>
                  <a:lnTo>
                    <a:pt x="69695" y="11537"/>
                  </a:lnTo>
                  <a:lnTo>
                    <a:pt x="14107" y="37227"/>
                  </a:lnTo>
                  <a:lnTo>
                    <a:pt x="6740" y="46884"/>
                  </a:lnTo>
                  <a:lnTo>
                    <a:pt x="6610" y="51012"/>
                  </a:lnTo>
                  <a:lnTo>
                    <a:pt x="8640" y="54469"/>
                  </a:lnTo>
                  <a:lnTo>
                    <a:pt x="16540" y="60192"/>
                  </a:lnTo>
                  <a:lnTo>
                    <a:pt x="33593" y="66675"/>
                  </a:lnTo>
                  <a:lnTo>
                    <a:pt x="95105" y="80598"/>
                  </a:lnTo>
                  <a:lnTo>
                    <a:pt x="113552" y="87538"/>
                  </a:lnTo>
                  <a:lnTo>
                    <a:pt x="123610" y="94409"/>
                  </a:lnTo>
                  <a:lnTo>
                    <a:pt x="125445" y="98923"/>
                  </a:lnTo>
                  <a:lnTo>
                    <a:pt x="125258" y="104049"/>
                  </a:lnTo>
                  <a:lnTo>
                    <a:pt x="123722" y="109582"/>
                  </a:lnTo>
                  <a:lnTo>
                    <a:pt x="116371" y="119494"/>
                  </a:lnTo>
                  <a:lnTo>
                    <a:pt x="106048" y="127897"/>
                  </a:lnTo>
                  <a:lnTo>
                    <a:pt x="68978" y="143640"/>
                  </a:lnTo>
                  <a:lnTo>
                    <a:pt x="16288" y="153707"/>
                  </a:lnTo>
                  <a:lnTo>
                    <a:pt x="0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34272" y="1123950"/>
              <a:ext cx="209179" cy="292101"/>
            </a:xfrm>
            <a:custGeom>
              <a:avLst/>
              <a:gdLst/>
              <a:ahLst/>
              <a:cxnLst/>
              <a:rect l="0" t="0" r="0" b="0"/>
              <a:pathLst>
                <a:path w="209179" h="292101">
                  <a:moveTo>
                    <a:pt x="50428" y="0"/>
                  </a:moveTo>
                  <a:lnTo>
                    <a:pt x="33421" y="58193"/>
                  </a:lnTo>
                  <a:lnTo>
                    <a:pt x="16559" y="120113"/>
                  </a:lnTo>
                  <a:lnTo>
                    <a:pt x="3861" y="181847"/>
                  </a:lnTo>
                  <a:lnTo>
                    <a:pt x="0" y="242146"/>
                  </a:lnTo>
                  <a:lnTo>
                    <a:pt x="1287" y="246803"/>
                  </a:lnTo>
                  <a:lnTo>
                    <a:pt x="3556" y="248496"/>
                  </a:lnTo>
                  <a:lnTo>
                    <a:pt x="6480" y="248214"/>
                  </a:lnTo>
                  <a:lnTo>
                    <a:pt x="9135" y="245204"/>
                  </a:lnTo>
                  <a:lnTo>
                    <a:pt x="35941" y="196796"/>
                  </a:lnTo>
                  <a:lnTo>
                    <a:pt x="51780" y="181155"/>
                  </a:lnTo>
                  <a:lnTo>
                    <a:pt x="69878" y="170955"/>
                  </a:lnTo>
                  <a:lnTo>
                    <a:pt x="92018" y="166835"/>
                  </a:lnTo>
                  <a:lnTo>
                    <a:pt x="98615" y="168373"/>
                  </a:lnTo>
                  <a:lnTo>
                    <a:pt x="109710" y="175727"/>
                  </a:lnTo>
                  <a:lnTo>
                    <a:pt x="120518" y="191767"/>
                  </a:lnTo>
                  <a:lnTo>
                    <a:pt x="138678" y="253771"/>
                  </a:lnTo>
                  <a:lnTo>
                    <a:pt x="150346" y="269611"/>
                  </a:lnTo>
                  <a:lnTo>
                    <a:pt x="166111" y="279871"/>
                  </a:lnTo>
                  <a:lnTo>
                    <a:pt x="209178" y="292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75200" y="1278770"/>
              <a:ext cx="144435" cy="118231"/>
            </a:xfrm>
            <a:custGeom>
              <a:avLst/>
              <a:gdLst/>
              <a:ahLst/>
              <a:cxnLst/>
              <a:rect l="0" t="0" r="0" b="0"/>
              <a:pathLst>
                <a:path w="144435" h="118231">
                  <a:moveTo>
                    <a:pt x="0" y="48380"/>
                  </a:moveTo>
                  <a:lnTo>
                    <a:pt x="16620" y="52744"/>
                  </a:lnTo>
                  <a:lnTo>
                    <a:pt x="50529" y="52456"/>
                  </a:lnTo>
                  <a:lnTo>
                    <a:pt x="92392" y="43142"/>
                  </a:lnTo>
                  <a:lnTo>
                    <a:pt x="137651" y="21473"/>
                  </a:lnTo>
                  <a:lnTo>
                    <a:pt x="142568" y="17742"/>
                  </a:lnTo>
                  <a:lnTo>
                    <a:pt x="144434" y="13844"/>
                  </a:lnTo>
                  <a:lnTo>
                    <a:pt x="144267" y="9834"/>
                  </a:lnTo>
                  <a:lnTo>
                    <a:pt x="142745" y="5749"/>
                  </a:lnTo>
                  <a:lnTo>
                    <a:pt x="138908" y="3026"/>
                  </a:lnTo>
                  <a:lnTo>
                    <a:pt x="127118" y="0"/>
                  </a:lnTo>
                  <a:lnTo>
                    <a:pt x="107985" y="1668"/>
                  </a:lnTo>
                  <a:lnTo>
                    <a:pt x="78899" y="13622"/>
                  </a:lnTo>
                  <a:lnTo>
                    <a:pt x="62810" y="26165"/>
                  </a:lnTo>
                  <a:lnTo>
                    <a:pt x="40405" y="51778"/>
                  </a:lnTo>
                  <a:lnTo>
                    <a:pt x="38225" y="57701"/>
                  </a:lnTo>
                  <a:lnTo>
                    <a:pt x="37685" y="71808"/>
                  </a:lnTo>
                  <a:lnTo>
                    <a:pt x="44719" y="92246"/>
                  </a:lnTo>
                  <a:lnTo>
                    <a:pt x="55623" y="101507"/>
                  </a:lnTo>
                  <a:lnTo>
                    <a:pt x="85619" y="113202"/>
                  </a:lnTo>
                  <a:lnTo>
                    <a:pt x="139700" y="1182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003800" y="1278227"/>
              <a:ext cx="215901" cy="118427"/>
            </a:xfrm>
            <a:custGeom>
              <a:avLst/>
              <a:gdLst/>
              <a:ahLst/>
              <a:cxnLst/>
              <a:rect l="0" t="0" r="0" b="0"/>
              <a:pathLst>
                <a:path w="215901" h="118427">
                  <a:moveTo>
                    <a:pt x="0" y="55273"/>
                  </a:moveTo>
                  <a:lnTo>
                    <a:pt x="38724" y="60740"/>
                  </a:lnTo>
                  <a:lnTo>
                    <a:pt x="90886" y="52707"/>
                  </a:lnTo>
                  <a:lnTo>
                    <a:pt x="132967" y="31579"/>
                  </a:lnTo>
                  <a:lnTo>
                    <a:pt x="142117" y="21459"/>
                  </a:lnTo>
                  <a:lnTo>
                    <a:pt x="145545" y="15797"/>
                  </a:lnTo>
                  <a:lnTo>
                    <a:pt x="145713" y="11317"/>
                  </a:lnTo>
                  <a:lnTo>
                    <a:pt x="143709" y="7624"/>
                  </a:lnTo>
                  <a:lnTo>
                    <a:pt x="140256" y="4457"/>
                  </a:lnTo>
                  <a:lnTo>
                    <a:pt x="128893" y="938"/>
                  </a:lnTo>
                  <a:lnTo>
                    <a:pt x="121912" y="0"/>
                  </a:lnTo>
                  <a:lnTo>
                    <a:pt x="98603" y="5421"/>
                  </a:lnTo>
                  <a:lnTo>
                    <a:pt x="48606" y="28025"/>
                  </a:lnTo>
                  <a:lnTo>
                    <a:pt x="37360" y="38224"/>
                  </a:lnTo>
                  <a:lnTo>
                    <a:pt x="30010" y="50518"/>
                  </a:lnTo>
                  <a:lnTo>
                    <a:pt x="24392" y="65389"/>
                  </a:lnTo>
                  <a:lnTo>
                    <a:pt x="25187" y="79525"/>
                  </a:lnTo>
                  <a:lnTo>
                    <a:pt x="27375" y="86257"/>
                  </a:lnTo>
                  <a:lnTo>
                    <a:pt x="35450" y="97501"/>
                  </a:lnTo>
                  <a:lnTo>
                    <a:pt x="46800" y="106497"/>
                  </a:lnTo>
                  <a:lnTo>
                    <a:pt x="69057" y="114822"/>
                  </a:lnTo>
                  <a:lnTo>
                    <a:pt x="124425" y="118426"/>
                  </a:lnTo>
                  <a:lnTo>
                    <a:pt x="182678" y="113673"/>
                  </a:lnTo>
                  <a:lnTo>
                    <a:pt x="215900" y="1060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38540" y="1155700"/>
              <a:ext cx="65311" cy="228601"/>
            </a:xfrm>
            <a:custGeom>
              <a:avLst/>
              <a:gdLst/>
              <a:ahLst/>
              <a:cxnLst/>
              <a:rect l="0" t="0" r="0" b="0"/>
              <a:pathLst>
                <a:path w="65311" h="228601">
                  <a:moveTo>
                    <a:pt x="33560" y="0"/>
                  </a:moveTo>
                  <a:lnTo>
                    <a:pt x="9711" y="40477"/>
                  </a:lnTo>
                  <a:lnTo>
                    <a:pt x="0" y="72436"/>
                  </a:lnTo>
                  <a:lnTo>
                    <a:pt x="1326" y="122808"/>
                  </a:lnTo>
                  <a:lnTo>
                    <a:pt x="16073" y="170199"/>
                  </a:lnTo>
                  <a:lnTo>
                    <a:pt x="30054" y="191533"/>
                  </a:lnTo>
                  <a:lnTo>
                    <a:pt x="65310" y="228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270500" y="1276350"/>
              <a:ext cx="241301" cy="19051"/>
            </a:xfrm>
            <a:custGeom>
              <a:avLst/>
              <a:gdLst/>
              <a:ahLst/>
              <a:cxnLst/>
              <a:rect l="0" t="0" r="0" b="0"/>
              <a:pathLst>
                <a:path w="241301" h="19051">
                  <a:moveTo>
                    <a:pt x="0" y="0"/>
                  </a:moveTo>
                  <a:lnTo>
                    <a:pt x="58368" y="1881"/>
                  </a:lnTo>
                  <a:lnTo>
                    <a:pt x="117544" y="6467"/>
                  </a:lnTo>
                  <a:lnTo>
                    <a:pt x="178067" y="12060"/>
                  </a:lnTo>
                  <a:lnTo>
                    <a:pt x="24130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600700" y="1377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47996" y="2022269"/>
            <a:ext cx="1152455" cy="449870"/>
            <a:chOff x="2447996" y="2022269"/>
            <a:chExt cx="1152455" cy="449870"/>
          </a:xfrm>
        </p:grpSpPr>
        <p:sp>
          <p:nvSpPr>
            <p:cNvPr id="56" name="Freeform 55"/>
            <p:cNvSpPr/>
            <p:nvPr/>
          </p:nvSpPr>
          <p:spPr>
            <a:xfrm>
              <a:off x="2447996" y="2179044"/>
              <a:ext cx="229960" cy="293095"/>
            </a:xfrm>
            <a:custGeom>
              <a:avLst/>
              <a:gdLst/>
              <a:ahLst/>
              <a:cxnLst/>
              <a:rect l="0" t="0" r="0" b="0"/>
              <a:pathLst>
                <a:path w="229960" h="293095">
                  <a:moveTo>
                    <a:pt x="3104" y="233956"/>
                  </a:moveTo>
                  <a:lnTo>
                    <a:pt x="6475" y="271406"/>
                  </a:lnTo>
                  <a:lnTo>
                    <a:pt x="12524" y="293094"/>
                  </a:lnTo>
                  <a:lnTo>
                    <a:pt x="6627" y="272788"/>
                  </a:lnTo>
                  <a:lnTo>
                    <a:pt x="2605" y="211056"/>
                  </a:lnTo>
                  <a:lnTo>
                    <a:pt x="0" y="175000"/>
                  </a:lnTo>
                  <a:lnTo>
                    <a:pt x="9739" y="120055"/>
                  </a:lnTo>
                  <a:lnTo>
                    <a:pt x="33126" y="60413"/>
                  </a:lnTo>
                  <a:lnTo>
                    <a:pt x="67010" y="23897"/>
                  </a:lnTo>
                  <a:lnTo>
                    <a:pt x="85774" y="11947"/>
                  </a:lnTo>
                  <a:lnTo>
                    <a:pt x="116147" y="2294"/>
                  </a:lnTo>
                  <a:lnTo>
                    <a:pt x="165457" y="0"/>
                  </a:lnTo>
                  <a:lnTo>
                    <a:pt x="186440" y="4867"/>
                  </a:lnTo>
                  <a:lnTo>
                    <a:pt x="210612" y="18795"/>
                  </a:lnTo>
                  <a:lnTo>
                    <a:pt x="219507" y="27557"/>
                  </a:lnTo>
                  <a:lnTo>
                    <a:pt x="225813" y="38506"/>
                  </a:lnTo>
                  <a:lnTo>
                    <a:pt x="229959" y="59942"/>
                  </a:lnTo>
                  <a:lnTo>
                    <a:pt x="227718" y="66441"/>
                  </a:lnTo>
                  <a:lnTo>
                    <a:pt x="217703" y="77425"/>
                  </a:lnTo>
                  <a:lnTo>
                    <a:pt x="196197" y="88172"/>
                  </a:lnTo>
                  <a:lnTo>
                    <a:pt x="138475" y="104025"/>
                  </a:lnTo>
                  <a:lnTo>
                    <a:pt x="83061" y="106784"/>
                  </a:lnTo>
                  <a:lnTo>
                    <a:pt x="66604" y="1069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953273" y="2022269"/>
              <a:ext cx="203170" cy="276432"/>
            </a:xfrm>
            <a:custGeom>
              <a:avLst/>
              <a:gdLst/>
              <a:ahLst/>
              <a:cxnLst/>
              <a:rect l="0" t="0" r="0" b="0"/>
              <a:pathLst>
                <a:path w="203170" h="276432">
                  <a:moveTo>
                    <a:pt x="12177" y="117681"/>
                  </a:moveTo>
                  <a:lnTo>
                    <a:pt x="5435" y="107568"/>
                  </a:lnTo>
                  <a:lnTo>
                    <a:pt x="1242" y="87795"/>
                  </a:lnTo>
                  <a:lnTo>
                    <a:pt x="0" y="64062"/>
                  </a:lnTo>
                  <a:lnTo>
                    <a:pt x="3472" y="49400"/>
                  </a:lnTo>
                  <a:lnTo>
                    <a:pt x="13361" y="31127"/>
                  </a:lnTo>
                  <a:lnTo>
                    <a:pt x="21875" y="22063"/>
                  </a:lnTo>
                  <a:lnTo>
                    <a:pt x="50718" y="8123"/>
                  </a:lnTo>
                  <a:lnTo>
                    <a:pt x="105584" y="0"/>
                  </a:lnTo>
                  <a:lnTo>
                    <a:pt x="162711" y="5003"/>
                  </a:lnTo>
                  <a:lnTo>
                    <a:pt x="169683" y="6579"/>
                  </a:lnTo>
                  <a:lnTo>
                    <a:pt x="181193" y="13975"/>
                  </a:lnTo>
                  <a:lnTo>
                    <a:pt x="200079" y="35969"/>
                  </a:lnTo>
                  <a:lnTo>
                    <a:pt x="203169" y="50085"/>
                  </a:lnTo>
                  <a:lnTo>
                    <a:pt x="199403" y="78772"/>
                  </a:lnTo>
                  <a:lnTo>
                    <a:pt x="191159" y="104116"/>
                  </a:lnTo>
                  <a:lnTo>
                    <a:pt x="156031" y="162418"/>
                  </a:lnTo>
                  <a:lnTo>
                    <a:pt x="128839" y="225446"/>
                  </a:lnTo>
                  <a:lnTo>
                    <a:pt x="122057" y="252876"/>
                  </a:lnTo>
                  <a:lnTo>
                    <a:pt x="121414" y="260728"/>
                  </a:lnTo>
                  <a:lnTo>
                    <a:pt x="122396" y="265962"/>
                  </a:lnTo>
                  <a:lnTo>
                    <a:pt x="124462" y="269452"/>
                  </a:lnTo>
                  <a:lnTo>
                    <a:pt x="132827" y="2764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82950" y="2046077"/>
              <a:ext cx="317501" cy="233574"/>
            </a:xfrm>
            <a:custGeom>
              <a:avLst/>
              <a:gdLst/>
              <a:ahLst/>
              <a:cxnLst/>
              <a:rect l="0" t="0" r="0" b="0"/>
              <a:pathLst>
                <a:path w="317501" h="233574">
                  <a:moveTo>
                    <a:pt x="0" y="30373"/>
                  </a:moveTo>
                  <a:lnTo>
                    <a:pt x="3371" y="20260"/>
                  </a:lnTo>
                  <a:lnTo>
                    <a:pt x="10671" y="13414"/>
                  </a:lnTo>
                  <a:lnTo>
                    <a:pt x="35975" y="3269"/>
                  </a:lnTo>
                  <a:lnTo>
                    <a:pt x="59891" y="0"/>
                  </a:lnTo>
                  <a:lnTo>
                    <a:pt x="117159" y="5876"/>
                  </a:lnTo>
                  <a:lnTo>
                    <a:pt x="128741" y="11489"/>
                  </a:lnTo>
                  <a:lnTo>
                    <a:pt x="143195" y="25954"/>
                  </a:lnTo>
                  <a:lnTo>
                    <a:pt x="146427" y="41344"/>
                  </a:lnTo>
                  <a:lnTo>
                    <a:pt x="144807" y="58532"/>
                  </a:lnTo>
                  <a:lnTo>
                    <a:pt x="135255" y="80815"/>
                  </a:lnTo>
                  <a:lnTo>
                    <a:pt x="97565" y="129182"/>
                  </a:lnTo>
                  <a:lnTo>
                    <a:pt x="37635" y="177398"/>
                  </a:lnTo>
                  <a:lnTo>
                    <a:pt x="18383" y="197652"/>
                  </a:lnTo>
                  <a:lnTo>
                    <a:pt x="12169" y="209141"/>
                  </a:lnTo>
                  <a:lnTo>
                    <a:pt x="12346" y="213757"/>
                  </a:lnTo>
                  <a:lnTo>
                    <a:pt x="14581" y="217540"/>
                  </a:lnTo>
                  <a:lnTo>
                    <a:pt x="18187" y="220768"/>
                  </a:lnTo>
                  <a:lnTo>
                    <a:pt x="29720" y="224354"/>
                  </a:lnTo>
                  <a:lnTo>
                    <a:pt x="76325" y="226140"/>
                  </a:lnTo>
                  <a:lnTo>
                    <a:pt x="130335" y="218335"/>
                  </a:lnTo>
                  <a:lnTo>
                    <a:pt x="188282" y="215025"/>
                  </a:lnTo>
                  <a:lnTo>
                    <a:pt x="240862" y="214622"/>
                  </a:lnTo>
                  <a:lnTo>
                    <a:pt x="296414" y="223370"/>
                  </a:lnTo>
                  <a:lnTo>
                    <a:pt x="317500" y="2335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1431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08250" y="1054100"/>
            <a:ext cx="1282700" cy="6731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962650" y="1003300"/>
            <a:ext cx="1282700" cy="6731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22750" y="1016000"/>
            <a:ext cx="1282700" cy="6731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5900" y="177800"/>
            <a:ext cx="98673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 - 14"/>
              </a:rPr>
              <a:t>Prokaryote</a:t>
            </a:r>
            <a:endParaRPr lang="en-US" sz="9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165100"/>
            <a:ext cx="927532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 - 14"/>
              </a:rPr>
              <a:t>Eukaryote</a:t>
            </a:r>
            <a:endParaRPr lang="en-US" sz="9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100" y="177800"/>
            <a:ext cx="927532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 - 14"/>
              </a:rPr>
              <a:t>Eukaryote</a:t>
            </a:r>
            <a:endParaRPr lang="en-US" sz="9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08450" y="850900"/>
            <a:ext cx="1466851" cy="914401"/>
          </a:xfrm>
          <a:custGeom>
            <a:avLst/>
            <a:gdLst/>
            <a:ahLst/>
            <a:cxnLst/>
            <a:rect l="0" t="0" r="0" b="0"/>
            <a:pathLst>
              <a:path w="1466851" h="914401">
                <a:moveTo>
                  <a:pt x="244475" y="0"/>
                </a:moveTo>
                <a:lnTo>
                  <a:pt x="1246759" y="0"/>
                </a:lnTo>
                <a:lnTo>
                  <a:pt x="1271270" y="3175"/>
                </a:lnTo>
                <a:lnTo>
                  <a:pt x="1315212" y="10668"/>
                </a:lnTo>
                <a:lnTo>
                  <a:pt x="1356741" y="25908"/>
                </a:lnTo>
                <a:lnTo>
                  <a:pt x="1376299" y="33401"/>
                </a:lnTo>
                <a:lnTo>
                  <a:pt x="1410716" y="54864"/>
                </a:lnTo>
                <a:lnTo>
                  <a:pt x="1434973" y="79248"/>
                </a:lnTo>
                <a:lnTo>
                  <a:pt x="1447292" y="92964"/>
                </a:lnTo>
                <a:lnTo>
                  <a:pt x="1459611" y="120396"/>
                </a:lnTo>
                <a:lnTo>
                  <a:pt x="1464310" y="135636"/>
                </a:lnTo>
                <a:lnTo>
                  <a:pt x="1464310" y="143129"/>
                </a:lnTo>
                <a:lnTo>
                  <a:pt x="1466850" y="152400"/>
                </a:lnTo>
                <a:lnTo>
                  <a:pt x="1466850" y="762000"/>
                </a:lnTo>
                <a:lnTo>
                  <a:pt x="1464310" y="769620"/>
                </a:lnTo>
                <a:lnTo>
                  <a:pt x="1464310" y="777367"/>
                </a:lnTo>
                <a:lnTo>
                  <a:pt x="1459611" y="792480"/>
                </a:lnTo>
                <a:lnTo>
                  <a:pt x="1447292" y="819785"/>
                </a:lnTo>
                <a:lnTo>
                  <a:pt x="1422908" y="845820"/>
                </a:lnTo>
                <a:lnTo>
                  <a:pt x="1410716" y="858012"/>
                </a:lnTo>
                <a:lnTo>
                  <a:pt x="1376299" y="879348"/>
                </a:lnTo>
                <a:lnTo>
                  <a:pt x="1337183" y="894588"/>
                </a:lnTo>
                <a:lnTo>
                  <a:pt x="1315212" y="902208"/>
                </a:lnTo>
                <a:lnTo>
                  <a:pt x="1271270" y="909828"/>
                </a:lnTo>
                <a:lnTo>
                  <a:pt x="1246759" y="912876"/>
                </a:lnTo>
                <a:lnTo>
                  <a:pt x="1234694" y="912876"/>
                </a:lnTo>
                <a:lnTo>
                  <a:pt x="1222375" y="914400"/>
                </a:lnTo>
                <a:lnTo>
                  <a:pt x="244475" y="914400"/>
                </a:lnTo>
                <a:lnTo>
                  <a:pt x="229743" y="912876"/>
                </a:lnTo>
                <a:lnTo>
                  <a:pt x="217678" y="912876"/>
                </a:lnTo>
                <a:lnTo>
                  <a:pt x="193040" y="909828"/>
                </a:lnTo>
                <a:lnTo>
                  <a:pt x="149225" y="902208"/>
                </a:lnTo>
                <a:lnTo>
                  <a:pt x="107569" y="886841"/>
                </a:lnTo>
                <a:lnTo>
                  <a:pt x="88011" y="879348"/>
                </a:lnTo>
                <a:lnTo>
                  <a:pt x="53848" y="858012"/>
                </a:lnTo>
                <a:lnTo>
                  <a:pt x="29337" y="833628"/>
                </a:lnTo>
                <a:lnTo>
                  <a:pt x="17018" y="819785"/>
                </a:lnTo>
                <a:lnTo>
                  <a:pt x="4953" y="792480"/>
                </a:lnTo>
                <a:lnTo>
                  <a:pt x="0" y="777367"/>
                </a:lnTo>
                <a:lnTo>
                  <a:pt x="0" y="135636"/>
                </a:lnTo>
                <a:lnTo>
                  <a:pt x="4953" y="120396"/>
                </a:lnTo>
                <a:lnTo>
                  <a:pt x="17018" y="92964"/>
                </a:lnTo>
                <a:lnTo>
                  <a:pt x="41656" y="67056"/>
                </a:lnTo>
                <a:lnTo>
                  <a:pt x="53848" y="54864"/>
                </a:lnTo>
                <a:lnTo>
                  <a:pt x="88011" y="33401"/>
                </a:lnTo>
                <a:lnTo>
                  <a:pt x="127127" y="18288"/>
                </a:lnTo>
                <a:lnTo>
                  <a:pt x="149225" y="10668"/>
                </a:lnTo>
                <a:lnTo>
                  <a:pt x="193040" y="3175"/>
                </a:lnTo>
                <a:lnTo>
                  <a:pt x="217678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200" y="2108200"/>
            <a:ext cx="1397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22778"/>
              </p:ext>
            </p:extLst>
          </p:nvPr>
        </p:nvGraphicFramePr>
        <p:xfrm>
          <a:off x="317499" y="1835150"/>
          <a:ext cx="71755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/>
                <a:gridCol w="1587500"/>
                <a:gridCol w="1714500"/>
                <a:gridCol w="1752600"/>
              </a:tblGrid>
              <a:tr h="349250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00"/>
                          </a:solidFill>
                          <a:latin typeface="Arial - 14"/>
                        </a:rPr>
                        <a:t>Cell membrane?</a:t>
                      </a:r>
                      <a:endParaRPr lang="en-US" sz="1400" b="0" i="0" u="none" baseline="0">
                        <a:solidFill>
                          <a:srgbClr val="000000"/>
                        </a:solidFill>
                        <a:latin typeface="Arial - 1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00"/>
                          </a:solidFill>
                          <a:latin typeface="Arial - 14"/>
                        </a:rPr>
                        <a:t>Cell wall?</a:t>
                      </a:r>
                      <a:endParaRPr lang="en-US" sz="1400" b="0" i="0" u="none" baseline="0">
                        <a:solidFill>
                          <a:srgbClr val="000000"/>
                        </a:solidFill>
                        <a:latin typeface="Arial - 1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00"/>
                          </a:solidFill>
                          <a:latin typeface="Arial - 14"/>
                        </a:rPr>
                        <a:t>Nucleus?</a:t>
                      </a:r>
                      <a:endParaRPr lang="en-US" sz="1400" b="0" i="0" u="none" baseline="0">
                        <a:solidFill>
                          <a:srgbClr val="000000"/>
                        </a:solidFill>
                        <a:latin typeface="Arial - 1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00"/>
                          </a:solidFill>
                          <a:latin typeface="Arial - 14"/>
                        </a:rPr>
                        <a:t>Chloroplast?</a:t>
                      </a:r>
                      <a:endParaRPr lang="en-US" sz="1400" b="0" i="0" u="none" baseline="0">
                        <a:solidFill>
                          <a:srgbClr val="000000"/>
                        </a:solidFill>
                        <a:latin typeface="Arial - 1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00"/>
                          </a:solidFill>
                          <a:latin typeface="Arial - 14"/>
                        </a:rPr>
                        <a:t>Chromosome?</a:t>
                      </a:r>
                      <a:endParaRPr lang="en-US" sz="1400" b="0" i="0" u="none" baseline="0">
                        <a:solidFill>
                          <a:srgbClr val="000000"/>
                        </a:solidFill>
                        <a:latin typeface="Arial - 1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b="0" i="0" u="none" baseline="0" smtClean="0">
                          <a:solidFill>
                            <a:srgbClr val="000000"/>
                          </a:solidFill>
                          <a:latin typeface="Arial - 14"/>
                        </a:rPr>
                        <a:t>Flagella?</a:t>
                      </a:r>
                      <a:endParaRPr lang="en-US" sz="1400" b="0" i="0" u="none" baseline="0">
                        <a:solidFill>
                          <a:srgbClr val="000000"/>
                        </a:solidFill>
                        <a:latin typeface="Arial - 14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6400" y="558800"/>
            <a:ext cx="957072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 - 14"/>
              </a:rPr>
              <a:t>Examples:</a:t>
            </a:r>
            <a:endParaRPr lang="en-US" sz="9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500" y="1625600"/>
            <a:ext cx="1025017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FF"/>
                </a:solidFill>
                <a:latin typeface="Arial - 12"/>
              </a:rPr>
              <a:t>Can it have?:</a:t>
            </a:r>
            <a:endParaRPr lang="en-US" sz="800">
              <a:solidFill>
                <a:srgbClr val="0000FF"/>
              </a:solidFill>
              <a:latin typeface="Arial - 12"/>
            </a:endParaRPr>
          </a:p>
        </p:txBody>
      </p:sp>
    </p:spTree>
    <p:extLst>
      <p:ext uri="{BB962C8B-B14F-4D97-AF65-F5344CB8AC3E}">
        <p14:creationId xmlns:p14="http://schemas.microsoft.com/office/powerpoint/2010/main" val="2991939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1041400" y="3568700"/>
            <a:ext cx="446311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New Roman - 20"/>
              </a:rPr>
              <a:t>7A - Cells - Bill Nye the Science Guy.mp4</a:t>
            </a:r>
            <a:endParaRPr lang="en-US" sz="120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977900" y="2463800"/>
            <a:ext cx="1727276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New Roman - 20"/>
              </a:rPr>
              <a:t>Cell Types.mp4</a:t>
            </a:r>
            <a:endParaRPr lang="en-US" sz="120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939800" y="1828800"/>
            <a:ext cx="2482088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New Roman - 20"/>
              </a:rPr>
              <a:t>A Tour of the Cell.mp4</a:t>
            </a:r>
            <a:endParaRPr lang="en-US" sz="120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5" name="TextBox 4">
            <a:hlinkClick r:id="rId5" action="ppaction://hlinkfile"/>
          </p:cNvPr>
          <p:cNvSpPr txBox="1"/>
          <p:nvPr/>
        </p:nvSpPr>
        <p:spPr>
          <a:xfrm>
            <a:off x="1016000" y="3022600"/>
            <a:ext cx="489557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New Roman - 20"/>
              </a:rPr>
              <a:t>All You Need To Know About Stem Cells.mp4</a:t>
            </a:r>
            <a:endParaRPr lang="en-US" sz="120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6" name="TextBox 5">
            <a:hlinkClick r:id="rId6" action="ppaction://hlinkfile"/>
          </p:cNvPr>
          <p:cNvSpPr txBox="1"/>
          <p:nvPr/>
        </p:nvSpPr>
        <p:spPr>
          <a:xfrm>
            <a:off x="914400" y="1308100"/>
            <a:ext cx="246918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New Roman - 20"/>
              </a:rPr>
              <a:t>The Cell Song (1).mp4</a:t>
            </a:r>
            <a:endParaRPr lang="en-US" sz="120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700" y="762000"/>
            <a:ext cx="3118002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YouTube Links</a:t>
            </a:r>
            <a:endParaRPr lang="en-US" sz="2100">
              <a:solidFill>
                <a:srgbClr val="FF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49252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2400300" y="1295400"/>
            <a:ext cx="268648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Times New Roman - 20"/>
              </a:rPr>
              <a:t>Oxen VS Wolves(1).mp4</a:t>
            </a:r>
            <a:endParaRPr lang="en-US" sz="1200">
              <a:solidFill>
                <a:srgbClr val="000000"/>
              </a:solidFill>
              <a:latin typeface="Times New Roman - 20"/>
            </a:endParaRPr>
          </a:p>
        </p:txBody>
      </p:sp>
    </p:spTree>
    <p:extLst>
      <p:ext uri="{BB962C8B-B14F-4D97-AF65-F5344CB8AC3E}">
        <p14:creationId xmlns:p14="http://schemas.microsoft.com/office/powerpoint/2010/main" val="2475325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991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6350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Attachments</a:t>
            </a: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70000" y="12700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70000" y="158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Oxen VS Wolves(1).mp4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0" y="2222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The Cell Song (1).mp4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0000" y="285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All You Need To Know About Stem Cells.mp4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0000" y="3492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A Tour of the Cell.mp4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0000" y="412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Cell Types.mp4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0000" y="4762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7A - Cells - Bill Nye the Science Guy.mp4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7212" y="133350"/>
            <a:ext cx="4441274" cy="342901"/>
            <a:chOff x="1807212" y="133350"/>
            <a:chExt cx="4441274" cy="342901"/>
          </a:xfrm>
        </p:grpSpPr>
        <p:sp>
          <p:nvSpPr>
            <p:cNvPr id="2" name="Freeform 1"/>
            <p:cNvSpPr/>
            <p:nvPr/>
          </p:nvSpPr>
          <p:spPr>
            <a:xfrm>
              <a:off x="1807212" y="167417"/>
              <a:ext cx="186689" cy="202204"/>
            </a:xfrm>
            <a:custGeom>
              <a:avLst/>
              <a:gdLst/>
              <a:ahLst/>
              <a:cxnLst/>
              <a:rect l="0" t="0" r="0" b="0"/>
              <a:pathLst>
                <a:path w="186689" h="202204">
                  <a:moveTo>
                    <a:pt x="123188" y="10383"/>
                  </a:moveTo>
                  <a:lnTo>
                    <a:pt x="126846" y="21358"/>
                  </a:lnTo>
                  <a:lnTo>
                    <a:pt x="123174" y="13165"/>
                  </a:lnTo>
                  <a:lnTo>
                    <a:pt x="117067" y="5504"/>
                  </a:lnTo>
                  <a:lnTo>
                    <a:pt x="105886" y="1159"/>
                  </a:lnTo>
                  <a:lnTo>
                    <a:pt x="98953" y="0"/>
                  </a:lnTo>
                  <a:lnTo>
                    <a:pt x="85606" y="2476"/>
                  </a:lnTo>
                  <a:lnTo>
                    <a:pt x="68073" y="11803"/>
                  </a:lnTo>
                  <a:lnTo>
                    <a:pt x="45139" y="32442"/>
                  </a:lnTo>
                  <a:lnTo>
                    <a:pt x="20200" y="67797"/>
                  </a:lnTo>
                  <a:lnTo>
                    <a:pt x="532" y="123811"/>
                  </a:lnTo>
                  <a:lnTo>
                    <a:pt x="0" y="136995"/>
                  </a:lnTo>
                  <a:lnTo>
                    <a:pt x="2821" y="149911"/>
                  </a:lnTo>
                  <a:lnTo>
                    <a:pt x="12343" y="168376"/>
                  </a:lnTo>
                  <a:lnTo>
                    <a:pt x="20066" y="178439"/>
                  </a:lnTo>
                  <a:lnTo>
                    <a:pt x="39089" y="192038"/>
                  </a:lnTo>
                  <a:lnTo>
                    <a:pt x="62600" y="201633"/>
                  </a:lnTo>
                  <a:lnTo>
                    <a:pt x="87440" y="202203"/>
                  </a:lnTo>
                  <a:lnTo>
                    <a:pt x="129569" y="192268"/>
                  </a:lnTo>
                  <a:lnTo>
                    <a:pt x="186688" y="169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038350" y="248023"/>
              <a:ext cx="114301" cy="103094"/>
            </a:xfrm>
            <a:custGeom>
              <a:avLst/>
              <a:gdLst/>
              <a:ahLst/>
              <a:cxnLst/>
              <a:rect l="0" t="0" r="0" b="0"/>
              <a:pathLst>
                <a:path w="114301" h="103094">
                  <a:moveTo>
                    <a:pt x="0" y="37727"/>
                  </a:moveTo>
                  <a:lnTo>
                    <a:pt x="6742" y="44469"/>
                  </a:lnTo>
                  <a:lnTo>
                    <a:pt x="10845" y="45749"/>
                  </a:lnTo>
                  <a:lnTo>
                    <a:pt x="26732" y="44181"/>
                  </a:lnTo>
                  <a:lnTo>
                    <a:pt x="51063" y="35448"/>
                  </a:lnTo>
                  <a:lnTo>
                    <a:pt x="72881" y="20343"/>
                  </a:lnTo>
                  <a:lnTo>
                    <a:pt x="75398" y="15555"/>
                  </a:lnTo>
                  <a:lnTo>
                    <a:pt x="76314" y="4589"/>
                  </a:lnTo>
                  <a:lnTo>
                    <a:pt x="74159" y="1524"/>
                  </a:lnTo>
                  <a:lnTo>
                    <a:pt x="70606" y="186"/>
                  </a:lnTo>
                  <a:lnTo>
                    <a:pt x="66121" y="0"/>
                  </a:lnTo>
                  <a:lnTo>
                    <a:pt x="49695" y="6479"/>
                  </a:lnTo>
                  <a:lnTo>
                    <a:pt x="34794" y="20707"/>
                  </a:lnTo>
                  <a:lnTo>
                    <a:pt x="19730" y="50694"/>
                  </a:lnTo>
                  <a:lnTo>
                    <a:pt x="16530" y="63246"/>
                  </a:lnTo>
                  <a:lnTo>
                    <a:pt x="17460" y="75880"/>
                  </a:lnTo>
                  <a:lnTo>
                    <a:pt x="22106" y="86669"/>
                  </a:lnTo>
                  <a:lnTo>
                    <a:pt x="25321" y="91522"/>
                  </a:lnTo>
                  <a:lnTo>
                    <a:pt x="34537" y="98795"/>
                  </a:lnTo>
                  <a:lnTo>
                    <a:pt x="39958" y="101722"/>
                  </a:lnTo>
                  <a:lnTo>
                    <a:pt x="51626" y="103093"/>
                  </a:lnTo>
                  <a:lnTo>
                    <a:pt x="97143" y="94483"/>
                  </a:lnTo>
                  <a:lnTo>
                    <a:pt x="114300" y="885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17045" y="171450"/>
              <a:ext cx="30856" cy="190501"/>
            </a:xfrm>
            <a:custGeom>
              <a:avLst/>
              <a:gdLst/>
              <a:ahLst/>
              <a:cxnLst/>
              <a:rect l="0" t="0" r="0" b="0"/>
              <a:pathLst>
                <a:path w="30856" h="190501">
                  <a:moveTo>
                    <a:pt x="11805" y="0"/>
                  </a:moveTo>
                  <a:lnTo>
                    <a:pt x="2345" y="59707"/>
                  </a:lnTo>
                  <a:lnTo>
                    <a:pt x="0" y="122218"/>
                  </a:lnTo>
                  <a:lnTo>
                    <a:pt x="7968" y="158120"/>
                  </a:lnTo>
                  <a:lnTo>
                    <a:pt x="20481" y="178251"/>
                  </a:lnTo>
                  <a:lnTo>
                    <a:pt x="30855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30450" y="133350"/>
              <a:ext cx="44451" cy="215901"/>
            </a:xfrm>
            <a:custGeom>
              <a:avLst/>
              <a:gdLst/>
              <a:ahLst/>
              <a:cxnLst/>
              <a:rect l="0" t="0" r="0" b="0"/>
              <a:pathLst>
                <a:path w="44451" h="215901">
                  <a:moveTo>
                    <a:pt x="0" y="0"/>
                  </a:moveTo>
                  <a:lnTo>
                    <a:pt x="9460" y="63078"/>
                  </a:lnTo>
                  <a:lnTo>
                    <a:pt x="16874" y="121076"/>
                  </a:lnTo>
                  <a:lnTo>
                    <a:pt x="27803" y="183589"/>
                  </a:lnTo>
                  <a:lnTo>
                    <a:pt x="36040" y="207322"/>
                  </a:lnTo>
                  <a:lnTo>
                    <a:pt x="4445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604644" y="183774"/>
              <a:ext cx="221107" cy="184527"/>
            </a:xfrm>
            <a:custGeom>
              <a:avLst/>
              <a:gdLst/>
              <a:ahLst/>
              <a:cxnLst/>
              <a:rect l="0" t="0" r="0" b="0"/>
              <a:pathLst>
                <a:path w="221107" h="184527">
                  <a:moveTo>
                    <a:pt x="11556" y="32126"/>
                  </a:moveTo>
                  <a:lnTo>
                    <a:pt x="9675" y="88613"/>
                  </a:lnTo>
                  <a:lnTo>
                    <a:pt x="0" y="148504"/>
                  </a:lnTo>
                  <a:lnTo>
                    <a:pt x="324" y="151339"/>
                  </a:lnTo>
                  <a:lnTo>
                    <a:pt x="1246" y="150407"/>
                  </a:lnTo>
                  <a:lnTo>
                    <a:pt x="15177" y="92791"/>
                  </a:lnTo>
                  <a:lnTo>
                    <a:pt x="21130" y="57802"/>
                  </a:lnTo>
                  <a:lnTo>
                    <a:pt x="38563" y="15539"/>
                  </a:lnTo>
                  <a:lnTo>
                    <a:pt x="46842" y="6410"/>
                  </a:lnTo>
                  <a:lnTo>
                    <a:pt x="57578" y="0"/>
                  </a:lnTo>
                  <a:lnTo>
                    <a:pt x="62698" y="125"/>
                  </a:lnTo>
                  <a:lnTo>
                    <a:pt x="67523" y="2326"/>
                  </a:lnTo>
                  <a:lnTo>
                    <a:pt x="72151" y="5909"/>
                  </a:lnTo>
                  <a:lnTo>
                    <a:pt x="79174" y="17417"/>
                  </a:lnTo>
                  <a:lnTo>
                    <a:pt x="98252" y="76615"/>
                  </a:lnTo>
                  <a:lnTo>
                    <a:pt x="105962" y="125449"/>
                  </a:lnTo>
                  <a:lnTo>
                    <a:pt x="106556" y="145071"/>
                  </a:lnTo>
                  <a:lnTo>
                    <a:pt x="111869" y="86443"/>
                  </a:lnTo>
                  <a:lnTo>
                    <a:pt x="125103" y="42894"/>
                  </a:lnTo>
                  <a:lnTo>
                    <a:pt x="136843" y="24106"/>
                  </a:lnTo>
                  <a:lnTo>
                    <a:pt x="146967" y="16097"/>
                  </a:lnTo>
                  <a:lnTo>
                    <a:pt x="170713" y="5206"/>
                  </a:lnTo>
                  <a:lnTo>
                    <a:pt x="176222" y="5007"/>
                  </a:lnTo>
                  <a:lnTo>
                    <a:pt x="186106" y="8549"/>
                  </a:lnTo>
                  <a:lnTo>
                    <a:pt x="193321" y="16708"/>
                  </a:lnTo>
                  <a:lnTo>
                    <a:pt x="198174" y="28096"/>
                  </a:lnTo>
                  <a:lnTo>
                    <a:pt x="207372" y="91566"/>
                  </a:lnTo>
                  <a:lnTo>
                    <a:pt x="209051" y="149964"/>
                  </a:lnTo>
                  <a:lnTo>
                    <a:pt x="213458" y="169582"/>
                  </a:lnTo>
                  <a:lnTo>
                    <a:pt x="221106" y="1845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882900" y="246942"/>
              <a:ext cx="393701" cy="116609"/>
            </a:xfrm>
            <a:custGeom>
              <a:avLst/>
              <a:gdLst/>
              <a:ahLst/>
              <a:cxnLst/>
              <a:rect l="0" t="0" r="0" b="0"/>
              <a:pathLst>
                <a:path w="393701" h="116609">
                  <a:moveTo>
                    <a:pt x="0" y="45158"/>
                  </a:moveTo>
                  <a:lnTo>
                    <a:pt x="6742" y="51900"/>
                  </a:lnTo>
                  <a:lnTo>
                    <a:pt x="17578" y="55210"/>
                  </a:lnTo>
                  <a:lnTo>
                    <a:pt x="24419" y="56093"/>
                  </a:lnTo>
                  <a:lnTo>
                    <a:pt x="37664" y="53310"/>
                  </a:lnTo>
                  <a:lnTo>
                    <a:pt x="69087" y="36092"/>
                  </a:lnTo>
                  <a:lnTo>
                    <a:pt x="79154" y="27958"/>
                  </a:lnTo>
                  <a:lnTo>
                    <a:pt x="81697" y="23108"/>
                  </a:lnTo>
                  <a:lnTo>
                    <a:pt x="82641" y="12075"/>
                  </a:lnTo>
                  <a:lnTo>
                    <a:pt x="80494" y="7580"/>
                  </a:lnTo>
                  <a:lnTo>
                    <a:pt x="72464" y="705"/>
                  </a:lnTo>
                  <a:lnTo>
                    <a:pt x="68065" y="0"/>
                  </a:lnTo>
                  <a:lnTo>
                    <a:pt x="63721" y="942"/>
                  </a:lnTo>
                  <a:lnTo>
                    <a:pt x="59414" y="2981"/>
                  </a:lnTo>
                  <a:lnTo>
                    <a:pt x="52747" y="10890"/>
                  </a:lnTo>
                  <a:lnTo>
                    <a:pt x="30630" y="55103"/>
                  </a:lnTo>
                  <a:lnTo>
                    <a:pt x="30320" y="82834"/>
                  </a:lnTo>
                  <a:lnTo>
                    <a:pt x="34878" y="97416"/>
                  </a:lnTo>
                  <a:lnTo>
                    <a:pt x="38069" y="103280"/>
                  </a:lnTo>
                  <a:lnTo>
                    <a:pt x="47258" y="111677"/>
                  </a:lnTo>
                  <a:lnTo>
                    <a:pt x="52672" y="114904"/>
                  </a:lnTo>
                  <a:lnTo>
                    <a:pt x="64332" y="116608"/>
                  </a:lnTo>
                  <a:lnTo>
                    <a:pt x="89065" y="111953"/>
                  </a:lnTo>
                  <a:lnTo>
                    <a:pt x="104628" y="102892"/>
                  </a:lnTo>
                  <a:lnTo>
                    <a:pt x="136595" y="70052"/>
                  </a:lnTo>
                  <a:lnTo>
                    <a:pt x="175658" y="16145"/>
                  </a:lnTo>
                  <a:lnTo>
                    <a:pt x="179194" y="15938"/>
                  </a:lnTo>
                  <a:lnTo>
                    <a:pt x="182257" y="18622"/>
                  </a:lnTo>
                  <a:lnTo>
                    <a:pt x="189939" y="35885"/>
                  </a:lnTo>
                  <a:lnTo>
                    <a:pt x="205284" y="83087"/>
                  </a:lnTo>
                  <a:lnTo>
                    <a:pt x="208823" y="85261"/>
                  </a:lnTo>
                  <a:lnTo>
                    <a:pt x="213298" y="84593"/>
                  </a:lnTo>
                  <a:lnTo>
                    <a:pt x="218399" y="82031"/>
                  </a:lnTo>
                  <a:lnTo>
                    <a:pt x="225948" y="73541"/>
                  </a:lnTo>
                  <a:lnTo>
                    <a:pt x="252100" y="35632"/>
                  </a:lnTo>
                  <a:lnTo>
                    <a:pt x="256261" y="33868"/>
                  </a:lnTo>
                  <a:lnTo>
                    <a:pt x="260446" y="34104"/>
                  </a:lnTo>
                  <a:lnTo>
                    <a:pt x="264647" y="35672"/>
                  </a:lnTo>
                  <a:lnTo>
                    <a:pt x="271197" y="44940"/>
                  </a:lnTo>
                  <a:lnTo>
                    <a:pt x="275754" y="58467"/>
                  </a:lnTo>
                  <a:lnTo>
                    <a:pt x="277780" y="73886"/>
                  </a:lnTo>
                  <a:lnTo>
                    <a:pt x="280436" y="77716"/>
                  </a:lnTo>
                  <a:lnTo>
                    <a:pt x="284325" y="78857"/>
                  </a:lnTo>
                  <a:lnTo>
                    <a:pt x="289033" y="78208"/>
                  </a:lnTo>
                  <a:lnTo>
                    <a:pt x="298028" y="69960"/>
                  </a:lnTo>
                  <a:lnTo>
                    <a:pt x="328058" y="34911"/>
                  </a:lnTo>
                  <a:lnTo>
                    <a:pt x="331594" y="34094"/>
                  </a:lnTo>
                  <a:lnTo>
                    <a:pt x="334658" y="35665"/>
                  </a:lnTo>
                  <a:lnTo>
                    <a:pt x="337405" y="38829"/>
                  </a:lnTo>
                  <a:lnTo>
                    <a:pt x="360517" y="101539"/>
                  </a:lnTo>
                  <a:lnTo>
                    <a:pt x="367428" y="111609"/>
                  </a:lnTo>
                  <a:lnTo>
                    <a:pt x="371952" y="114153"/>
                  </a:lnTo>
                  <a:lnTo>
                    <a:pt x="393700" y="1150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52800" y="133350"/>
              <a:ext cx="145630" cy="220535"/>
            </a:xfrm>
            <a:custGeom>
              <a:avLst/>
              <a:gdLst/>
              <a:ahLst/>
              <a:cxnLst/>
              <a:rect l="0" t="0" r="0" b="0"/>
              <a:pathLst>
                <a:path w="145630" h="220535">
                  <a:moveTo>
                    <a:pt x="12700" y="0"/>
                  </a:moveTo>
                  <a:lnTo>
                    <a:pt x="7674" y="22604"/>
                  </a:lnTo>
                  <a:lnTo>
                    <a:pt x="6428" y="78525"/>
                  </a:lnTo>
                  <a:lnTo>
                    <a:pt x="12116" y="137596"/>
                  </a:lnTo>
                  <a:lnTo>
                    <a:pt x="13354" y="183446"/>
                  </a:lnTo>
                  <a:lnTo>
                    <a:pt x="14547" y="183680"/>
                  </a:lnTo>
                  <a:lnTo>
                    <a:pt x="17754" y="178297"/>
                  </a:lnTo>
                  <a:lnTo>
                    <a:pt x="34775" y="146242"/>
                  </a:lnTo>
                  <a:lnTo>
                    <a:pt x="52861" y="127456"/>
                  </a:lnTo>
                  <a:lnTo>
                    <a:pt x="70460" y="116317"/>
                  </a:lnTo>
                  <a:lnTo>
                    <a:pt x="95371" y="106232"/>
                  </a:lnTo>
                  <a:lnTo>
                    <a:pt x="121077" y="106343"/>
                  </a:lnTo>
                  <a:lnTo>
                    <a:pt x="135186" y="110999"/>
                  </a:lnTo>
                  <a:lnTo>
                    <a:pt x="140924" y="114216"/>
                  </a:lnTo>
                  <a:lnTo>
                    <a:pt x="144044" y="119888"/>
                  </a:lnTo>
                  <a:lnTo>
                    <a:pt x="145629" y="135599"/>
                  </a:lnTo>
                  <a:lnTo>
                    <a:pt x="142100" y="150577"/>
                  </a:lnTo>
                  <a:lnTo>
                    <a:pt x="132180" y="169028"/>
                  </a:lnTo>
                  <a:lnTo>
                    <a:pt x="112814" y="191276"/>
                  </a:lnTo>
                  <a:lnTo>
                    <a:pt x="84243" y="210278"/>
                  </a:lnTo>
                  <a:lnTo>
                    <a:pt x="63296" y="218389"/>
                  </a:lnTo>
                  <a:lnTo>
                    <a:pt x="47652" y="220534"/>
                  </a:lnTo>
                  <a:lnTo>
                    <a:pt x="35054" y="217724"/>
                  </a:lnTo>
                  <a:lnTo>
                    <a:pt x="15469" y="204423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568700" y="234379"/>
              <a:ext cx="120651" cy="95547"/>
            </a:xfrm>
            <a:custGeom>
              <a:avLst/>
              <a:gdLst/>
              <a:ahLst/>
              <a:cxnLst/>
              <a:rect l="0" t="0" r="0" b="0"/>
              <a:pathLst>
                <a:path w="120651" h="95547">
                  <a:moveTo>
                    <a:pt x="0" y="32321"/>
                  </a:moveTo>
                  <a:lnTo>
                    <a:pt x="0" y="92028"/>
                  </a:lnTo>
                  <a:lnTo>
                    <a:pt x="1411" y="95409"/>
                  </a:lnTo>
                  <a:lnTo>
                    <a:pt x="3763" y="95546"/>
                  </a:lnTo>
                  <a:lnTo>
                    <a:pt x="6742" y="93521"/>
                  </a:lnTo>
                  <a:lnTo>
                    <a:pt x="14306" y="73816"/>
                  </a:lnTo>
                  <a:lnTo>
                    <a:pt x="27214" y="30948"/>
                  </a:lnTo>
                  <a:lnTo>
                    <a:pt x="30843" y="25055"/>
                  </a:lnTo>
                  <a:lnTo>
                    <a:pt x="49434" y="10021"/>
                  </a:lnTo>
                  <a:lnTo>
                    <a:pt x="72816" y="0"/>
                  </a:lnTo>
                  <a:lnTo>
                    <a:pt x="120650" y="5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64893" y="260350"/>
              <a:ext cx="121308" cy="120651"/>
            </a:xfrm>
            <a:custGeom>
              <a:avLst/>
              <a:gdLst/>
              <a:ahLst/>
              <a:cxnLst/>
              <a:rect l="0" t="0" r="0" b="0"/>
              <a:pathLst>
                <a:path w="121308" h="120651">
                  <a:moveTo>
                    <a:pt x="95907" y="0"/>
                  </a:moveTo>
                  <a:lnTo>
                    <a:pt x="70159" y="1881"/>
                  </a:lnTo>
                  <a:lnTo>
                    <a:pt x="51354" y="8789"/>
                  </a:lnTo>
                  <a:lnTo>
                    <a:pt x="39417" y="16606"/>
                  </a:lnTo>
                  <a:lnTo>
                    <a:pt x="2882" y="63652"/>
                  </a:lnTo>
                  <a:lnTo>
                    <a:pt x="0" y="76268"/>
                  </a:lnTo>
                  <a:lnTo>
                    <a:pt x="219" y="82595"/>
                  </a:lnTo>
                  <a:lnTo>
                    <a:pt x="2482" y="87519"/>
                  </a:lnTo>
                  <a:lnTo>
                    <a:pt x="10640" y="94871"/>
                  </a:lnTo>
                  <a:lnTo>
                    <a:pt x="16485" y="95703"/>
                  </a:lnTo>
                  <a:lnTo>
                    <a:pt x="30504" y="92864"/>
                  </a:lnTo>
                  <a:lnTo>
                    <a:pt x="50893" y="83333"/>
                  </a:lnTo>
                  <a:lnTo>
                    <a:pt x="76040" y="62400"/>
                  </a:lnTo>
                  <a:lnTo>
                    <a:pt x="99754" y="34976"/>
                  </a:lnTo>
                  <a:lnTo>
                    <a:pt x="102000" y="34606"/>
                  </a:lnTo>
                  <a:lnTo>
                    <a:pt x="102791" y="37182"/>
                  </a:lnTo>
                  <a:lnTo>
                    <a:pt x="99325" y="92182"/>
                  </a:lnTo>
                  <a:lnTo>
                    <a:pt x="103541" y="103529"/>
                  </a:lnTo>
                  <a:lnTo>
                    <a:pt x="110119" y="111394"/>
                  </a:lnTo>
                  <a:lnTo>
                    <a:pt x="121307" y="120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981712" y="286518"/>
              <a:ext cx="88639" cy="100833"/>
            </a:xfrm>
            <a:custGeom>
              <a:avLst/>
              <a:gdLst/>
              <a:ahLst/>
              <a:cxnLst/>
              <a:rect l="0" t="0" r="0" b="0"/>
              <a:pathLst>
                <a:path w="88639" h="100833">
                  <a:moveTo>
                    <a:pt x="6088" y="5582"/>
                  </a:moveTo>
                  <a:lnTo>
                    <a:pt x="1062" y="28186"/>
                  </a:lnTo>
                  <a:lnTo>
                    <a:pt x="0" y="59201"/>
                  </a:lnTo>
                  <a:lnTo>
                    <a:pt x="3617" y="71981"/>
                  </a:lnTo>
                  <a:lnTo>
                    <a:pt x="6557" y="77365"/>
                  </a:lnTo>
                  <a:lnTo>
                    <a:pt x="9223" y="78837"/>
                  </a:lnTo>
                  <a:lnTo>
                    <a:pt x="11706" y="77702"/>
                  </a:lnTo>
                  <a:lnTo>
                    <a:pt x="16346" y="70796"/>
                  </a:lnTo>
                  <a:lnTo>
                    <a:pt x="44740" y="11852"/>
                  </a:lnTo>
                  <a:lnTo>
                    <a:pt x="48789" y="5528"/>
                  </a:lnTo>
                  <a:lnTo>
                    <a:pt x="53606" y="2019"/>
                  </a:lnTo>
                  <a:lnTo>
                    <a:pt x="58933" y="384"/>
                  </a:lnTo>
                  <a:lnTo>
                    <a:pt x="64601" y="0"/>
                  </a:lnTo>
                  <a:lnTo>
                    <a:pt x="69086" y="1861"/>
                  </a:lnTo>
                  <a:lnTo>
                    <a:pt x="75950" y="9573"/>
                  </a:lnTo>
                  <a:lnTo>
                    <a:pt x="77357" y="14592"/>
                  </a:lnTo>
                  <a:lnTo>
                    <a:pt x="81072" y="74913"/>
                  </a:lnTo>
                  <a:lnTo>
                    <a:pt x="88638" y="1008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27500" y="284444"/>
              <a:ext cx="146051" cy="79779"/>
            </a:xfrm>
            <a:custGeom>
              <a:avLst/>
              <a:gdLst/>
              <a:ahLst/>
              <a:cxnLst/>
              <a:rect l="0" t="0" r="0" b="0"/>
              <a:pathLst>
                <a:path w="146051" h="79779">
                  <a:moveTo>
                    <a:pt x="0" y="33056"/>
                  </a:moveTo>
                  <a:lnTo>
                    <a:pt x="10845" y="42490"/>
                  </a:lnTo>
                  <a:lnTo>
                    <a:pt x="21048" y="47362"/>
                  </a:lnTo>
                  <a:lnTo>
                    <a:pt x="32638" y="48116"/>
                  </a:lnTo>
                  <a:lnTo>
                    <a:pt x="57326" y="42851"/>
                  </a:lnTo>
                  <a:lnTo>
                    <a:pt x="95266" y="22032"/>
                  </a:lnTo>
                  <a:lnTo>
                    <a:pt x="110934" y="9642"/>
                  </a:lnTo>
                  <a:lnTo>
                    <a:pt x="112056" y="6158"/>
                  </a:lnTo>
                  <a:lnTo>
                    <a:pt x="110687" y="3129"/>
                  </a:lnTo>
                  <a:lnTo>
                    <a:pt x="107658" y="405"/>
                  </a:lnTo>
                  <a:lnTo>
                    <a:pt x="102817" y="0"/>
                  </a:lnTo>
                  <a:lnTo>
                    <a:pt x="89911" y="3312"/>
                  </a:lnTo>
                  <a:lnTo>
                    <a:pt x="56356" y="24951"/>
                  </a:lnTo>
                  <a:lnTo>
                    <a:pt x="47860" y="35098"/>
                  </a:lnTo>
                  <a:lnTo>
                    <a:pt x="44607" y="40768"/>
                  </a:lnTo>
                  <a:lnTo>
                    <a:pt x="42873" y="52711"/>
                  </a:lnTo>
                  <a:lnTo>
                    <a:pt x="43399" y="58859"/>
                  </a:lnTo>
                  <a:lnTo>
                    <a:pt x="45866" y="63664"/>
                  </a:lnTo>
                  <a:lnTo>
                    <a:pt x="54251" y="70884"/>
                  </a:lnTo>
                  <a:lnTo>
                    <a:pt x="70873" y="78915"/>
                  </a:lnTo>
                  <a:lnTo>
                    <a:pt x="83004" y="79778"/>
                  </a:lnTo>
                  <a:lnTo>
                    <a:pt x="146050" y="775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43351" y="278903"/>
              <a:ext cx="360450" cy="89899"/>
            </a:xfrm>
            <a:custGeom>
              <a:avLst/>
              <a:gdLst/>
              <a:ahLst/>
              <a:cxnLst/>
              <a:rect l="0" t="0" r="0" b="0"/>
              <a:pathLst>
                <a:path w="360450" h="89899">
                  <a:moveTo>
                    <a:pt x="106449" y="13197"/>
                  </a:moveTo>
                  <a:lnTo>
                    <a:pt x="103078" y="3084"/>
                  </a:lnTo>
                  <a:lnTo>
                    <a:pt x="99968" y="811"/>
                  </a:lnTo>
                  <a:lnTo>
                    <a:pt x="95778" y="0"/>
                  </a:lnTo>
                  <a:lnTo>
                    <a:pt x="84773" y="1687"/>
                  </a:lnTo>
                  <a:lnTo>
                    <a:pt x="64122" y="10571"/>
                  </a:lnTo>
                  <a:lnTo>
                    <a:pt x="11767" y="53573"/>
                  </a:lnTo>
                  <a:lnTo>
                    <a:pt x="1809" y="65008"/>
                  </a:lnTo>
                  <a:lnTo>
                    <a:pt x="0" y="71021"/>
                  </a:lnTo>
                  <a:lnTo>
                    <a:pt x="1753" y="83347"/>
                  </a:lnTo>
                  <a:lnTo>
                    <a:pt x="5607" y="86775"/>
                  </a:lnTo>
                  <a:lnTo>
                    <a:pt x="10999" y="88354"/>
                  </a:lnTo>
                  <a:lnTo>
                    <a:pt x="30190" y="87207"/>
                  </a:lnTo>
                  <a:lnTo>
                    <a:pt x="55637" y="80498"/>
                  </a:lnTo>
                  <a:lnTo>
                    <a:pt x="93631" y="55257"/>
                  </a:lnTo>
                  <a:lnTo>
                    <a:pt x="116738" y="34328"/>
                  </a:lnTo>
                  <a:lnTo>
                    <a:pt x="119658" y="34340"/>
                  </a:lnTo>
                  <a:lnTo>
                    <a:pt x="121605" y="37170"/>
                  </a:lnTo>
                  <a:lnTo>
                    <a:pt x="134109" y="76985"/>
                  </a:lnTo>
                  <a:lnTo>
                    <a:pt x="142026" y="85762"/>
                  </a:lnTo>
                  <a:lnTo>
                    <a:pt x="147100" y="89090"/>
                  </a:lnTo>
                  <a:lnTo>
                    <a:pt x="152600" y="89898"/>
                  </a:lnTo>
                  <a:lnTo>
                    <a:pt x="164355" y="87033"/>
                  </a:lnTo>
                  <a:lnTo>
                    <a:pt x="182873" y="77486"/>
                  </a:lnTo>
                  <a:lnTo>
                    <a:pt x="191686" y="67875"/>
                  </a:lnTo>
                  <a:lnTo>
                    <a:pt x="218790" y="29123"/>
                  </a:lnTo>
                  <a:lnTo>
                    <a:pt x="223676" y="26637"/>
                  </a:lnTo>
                  <a:lnTo>
                    <a:pt x="234750" y="25755"/>
                  </a:lnTo>
                  <a:lnTo>
                    <a:pt x="239255" y="27919"/>
                  </a:lnTo>
                  <a:lnTo>
                    <a:pt x="246142" y="35968"/>
                  </a:lnTo>
                  <a:lnTo>
                    <a:pt x="260779" y="70674"/>
                  </a:lnTo>
                  <a:lnTo>
                    <a:pt x="263663" y="73387"/>
                  </a:lnTo>
                  <a:lnTo>
                    <a:pt x="266998" y="73785"/>
                  </a:lnTo>
                  <a:lnTo>
                    <a:pt x="280313" y="67603"/>
                  </a:lnTo>
                  <a:lnTo>
                    <a:pt x="290966" y="59955"/>
                  </a:lnTo>
                  <a:lnTo>
                    <a:pt x="317023" y="35086"/>
                  </a:lnTo>
                  <a:lnTo>
                    <a:pt x="322326" y="33434"/>
                  </a:lnTo>
                  <a:lnTo>
                    <a:pt x="327273" y="33744"/>
                  </a:lnTo>
                  <a:lnTo>
                    <a:pt x="331981" y="35362"/>
                  </a:lnTo>
                  <a:lnTo>
                    <a:pt x="339095" y="42803"/>
                  </a:lnTo>
                  <a:lnTo>
                    <a:pt x="360449" y="766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94391" y="307779"/>
              <a:ext cx="106260" cy="60522"/>
            </a:xfrm>
            <a:custGeom>
              <a:avLst/>
              <a:gdLst/>
              <a:ahLst/>
              <a:cxnLst/>
              <a:rect l="0" t="0" r="0" b="0"/>
              <a:pathLst>
                <a:path w="106260" h="60522">
                  <a:moveTo>
                    <a:pt x="80859" y="3371"/>
                  </a:moveTo>
                  <a:lnTo>
                    <a:pt x="70746" y="0"/>
                  </a:lnTo>
                  <a:lnTo>
                    <a:pt x="50973" y="1275"/>
                  </a:lnTo>
                  <a:lnTo>
                    <a:pt x="30612" y="9492"/>
                  </a:lnTo>
                  <a:lnTo>
                    <a:pt x="14544" y="24235"/>
                  </a:lnTo>
                  <a:lnTo>
                    <a:pt x="846" y="42008"/>
                  </a:lnTo>
                  <a:lnTo>
                    <a:pt x="0" y="46768"/>
                  </a:lnTo>
                  <a:lnTo>
                    <a:pt x="1554" y="50647"/>
                  </a:lnTo>
                  <a:lnTo>
                    <a:pt x="4706" y="53938"/>
                  </a:lnTo>
                  <a:lnTo>
                    <a:pt x="8218" y="54721"/>
                  </a:lnTo>
                  <a:lnTo>
                    <a:pt x="11971" y="53832"/>
                  </a:lnTo>
                  <a:lnTo>
                    <a:pt x="55745" y="28510"/>
                  </a:lnTo>
                  <a:lnTo>
                    <a:pt x="68286" y="28185"/>
                  </a:lnTo>
                  <a:lnTo>
                    <a:pt x="73183" y="30497"/>
                  </a:lnTo>
                  <a:lnTo>
                    <a:pt x="98260" y="56673"/>
                  </a:lnTo>
                  <a:lnTo>
                    <a:pt x="106259" y="60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10161" y="177800"/>
              <a:ext cx="49240" cy="196851"/>
            </a:xfrm>
            <a:custGeom>
              <a:avLst/>
              <a:gdLst/>
              <a:ahLst/>
              <a:cxnLst/>
              <a:rect l="0" t="0" r="0" b="0"/>
              <a:pathLst>
                <a:path w="49240" h="196851">
                  <a:moveTo>
                    <a:pt x="49239" y="0"/>
                  </a:moveTo>
                  <a:lnTo>
                    <a:pt x="22107" y="61851"/>
                  </a:lnTo>
                  <a:lnTo>
                    <a:pt x="2770" y="120297"/>
                  </a:lnTo>
                  <a:lnTo>
                    <a:pt x="0" y="154708"/>
                  </a:lnTo>
                  <a:lnTo>
                    <a:pt x="2190" y="169654"/>
                  </a:lnTo>
                  <a:lnTo>
                    <a:pt x="7397" y="181470"/>
                  </a:lnTo>
                  <a:lnTo>
                    <a:pt x="17489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08292" y="281598"/>
              <a:ext cx="114201" cy="81845"/>
            </a:xfrm>
            <a:custGeom>
              <a:avLst/>
              <a:gdLst/>
              <a:ahLst/>
              <a:cxnLst/>
              <a:rect l="0" t="0" r="0" b="0"/>
              <a:pathLst>
                <a:path w="114201" h="81845">
                  <a:moveTo>
                    <a:pt x="52708" y="4152"/>
                  </a:moveTo>
                  <a:lnTo>
                    <a:pt x="26193" y="16361"/>
                  </a:lnTo>
                  <a:lnTo>
                    <a:pt x="11299" y="31288"/>
                  </a:lnTo>
                  <a:lnTo>
                    <a:pt x="1320" y="49116"/>
                  </a:lnTo>
                  <a:lnTo>
                    <a:pt x="0" y="61531"/>
                  </a:lnTo>
                  <a:lnTo>
                    <a:pt x="636" y="67804"/>
                  </a:lnTo>
                  <a:lnTo>
                    <a:pt x="3177" y="72693"/>
                  </a:lnTo>
                  <a:lnTo>
                    <a:pt x="11645" y="80005"/>
                  </a:lnTo>
                  <a:lnTo>
                    <a:pt x="26226" y="81844"/>
                  </a:lnTo>
                  <a:lnTo>
                    <a:pt x="71106" y="73576"/>
                  </a:lnTo>
                  <a:lnTo>
                    <a:pt x="84168" y="68168"/>
                  </a:lnTo>
                  <a:lnTo>
                    <a:pt x="97030" y="58709"/>
                  </a:lnTo>
                  <a:lnTo>
                    <a:pt x="109428" y="41484"/>
                  </a:lnTo>
                  <a:lnTo>
                    <a:pt x="114200" y="19603"/>
                  </a:lnTo>
                  <a:lnTo>
                    <a:pt x="112752" y="13747"/>
                  </a:lnTo>
                  <a:lnTo>
                    <a:pt x="109671" y="9138"/>
                  </a:lnTo>
                  <a:lnTo>
                    <a:pt x="105500" y="5359"/>
                  </a:lnTo>
                  <a:lnTo>
                    <a:pt x="93340" y="1161"/>
                  </a:lnTo>
                  <a:lnTo>
                    <a:pt x="80645" y="0"/>
                  </a:lnTo>
                  <a:lnTo>
                    <a:pt x="65408" y="41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62600" y="293506"/>
              <a:ext cx="158751" cy="148921"/>
            </a:xfrm>
            <a:custGeom>
              <a:avLst/>
              <a:gdLst/>
              <a:ahLst/>
              <a:cxnLst/>
              <a:rect l="0" t="0" r="0" b="0"/>
              <a:pathLst>
                <a:path w="158751" h="148921">
                  <a:moveTo>
                    <a:pt x="158750" y="17644"/>
                  </a:moveTo>
                  <a:lnTo>
                    <a:pt x="147905" y="8210"/>
                  </a:lnTo>
                  <a:lnTo>
                    <a:pt x="137702" y="3338"/>
                  </a:lnTo>
                  <a:lnTo>
                    <a:pt x="116687" y="0"/>
                  </a:lnTo>
                  <a:lnTo>
                    <a:pt x="95957" y="2381"/>
                  </a:lnTo>
                  <a:lnTo>
                    <a:pt x="51547" y="22092"/>
                  </a:lnTo>
                  <a:lnTo>
                    <a:pt x="41489" y="29264"/>
                  </a:lnTo>
                  <a:lnTo>
                    <a:pt x="39654" y="33152"/>
                  </a:lnTo>
                  <a:lnTo>
                    <a:pt x="39841" y="37155"/>
                  </a:lnTo>
                  <a:lnTo>
                    <a:pt x="41378" y="41234"/>
                  </a:lnTo>
                  <a:lnTo>
                    <a:pt x="44519" y="43249"/>
                  </a:lnTo>
                  <a:lnTo>
                    <a:pt x="53653" y="43605"/>
                  </a:lnTo>
                  <a:lnTo>
                    <a:pt x="114112" y="28132"/>
                  </a:lnTo>
                  <a:lnTo>
                    <a:pt x="119114" y="28869"/>
                  </a:lnTo>
                  <a:lnTo>
                    <a:pt x="123154" y="31477"/>
                  </a:lnTo>
                  <a:lnTo>
                    <a:pt x="129524" y="40020"/>
                  </a:lnTo>
                  <a:lnTo>
                    <a:pt x="148100" y="87624"/>
                  </a:lnTo>
                  <a:lnTo>
                    <a:pt x="151126" y="109953"/>
                  </a:lnTo>
                  <a:lnTo>
                    <a:pt x="148651" y="131073"/>
                  </a:lnTo>
                  <a:lnTo>
                    <a:pt x="145668" y="136302"/>
                  </a:lnTo>
                  <a:lnTo>
                    <a:pt x="136708" y="143994"/>
                  </a:lnTo>
                  <a:lnTo>
                    <a:pt x="113021" y="148920"/>
                  </a:lnTo>
                  <a:lnTo>
                    <a:pt x="53671" y="144405"/>
                  </a:lnTo>
                  <a:lnTo>
                    <a:pt x="7136" y="136832"/>
                  </a:lnTo>
                  <a:lnTo>
                    <a:pt x="0" y="1319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10250" y="3111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0" y="0"/>
                  </a:moveTo>
                  <a:lnTo>
                    <a:pt x="5775" y="14503"/>
                  </a:lnTo>
                  <a:lnTo>
                    <a:pt x="23765" y="35942"/>
                  </a:lnTo>
                  <a:lnTo>
                    <a:pt x="44450" y="5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845939" y="323850"/>
              <a:ext cx="91312" cy="152401"/>
            </a:xfrm>
            <a:custGeom>
              <a:avLst/>
              <a:gdLst/>
              <a:ahLst/>
              <a:cxnLst/>
              <a:rect l="0" t="0" r="0" b="0"/>
              <a:pathLst>
                <a:path w="91312" h="152401">
                  <a:moveTo>
                    <a:pt x="91311" y="0"/>
                  </a:moveTo>
                  <a:lnTo>
                    <a:pt x="45541" y="57509"/>
                  </a:lnTo>
                  <a:lnTo>
                    <a:pt x="13870" y="101621"/>
                  </a:lnTo>
                  <a:lnTo>
                    <a:pt x="689" y="133353"/>
                  </a:lnTo>
                  <a:lnTo>
                    <a:pt x="0" y="142288"/>
                  </a:lnTo>
                  <a:lnTo>
                    <a:pt x="2411" y="152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89650" y="160515"/>
              <a:ext cx="158836" cy="125236"/>
            </a:xfrm>
            <a:custGeom>
              <a:avLst/>
              <a:gdLst/>
              <a:ahLst/>
              <a:cxnLst/>
              <a:rect l="0" t="0" r="0" b="0"/>
              <a:pathLst>
                <a:path w="158836" h="125236">
                  <a:moveTo>
                    <a:pt x="0" y="10935"/>
                  </a:moveTo>
                  <a:lnTo>
                    <a:pt x="10113" y="4193"/>
                  </a:lnTo>
                  <a:lnTo>
                    <a:pt x="29886" y="0"/>
                  </a:lnTo>
                  <a:lnTo>
                    <a:pt x="84819" y="9169"/>
                  </a:lnTo>
                  <a:lnTo>
                    <a:pt x="145238" y="28583"/>
                  </a:lnTo>
                  <a:lnTo>
                    <a:pt x="155332" y="35477"/>
                  </a:lnTo>
                  <a:lnTo>
                    <a:pt x="157883" y="39996"/>
                  </a:lnTo>
                  <a:lnTo>
                    <a:pt x="158835" y="50662"/>
                  </a:lnTo>
                  <a:lnTo>
                    <a:pt x="156690" y="55764"/>
                  </a:lnTo>
                  <a:lnTo>
                    <a:pt x="148662" y="65196"/>
                  </a:lnTo>
                  <a:lnTo>
                    <a:pt x="132243" y="75069"/>
                  </a:lnTo>
                  <a:lnTo>
                    <a:pt x="70536" y="98398"/>
                  </a:lnTo>
                  <a:lnTo>
                    <a:pt x="56569" y="109130"/>
                  </a:lnTo>
                  <a:lnTo>
                    <a:pt x="44450" y="1252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40450" y="400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587500"/>
            <a:ext cx="2921000" cy="2133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6" name="Group 35"/>
          <p:cNvGrpSpPr/>
          <p:nvPr/>
        </p:nvGrpSpPr>
        <p:grpSpPr>
          <a:xfrm>
            <a:off x="2660650" y="711200"/>
            <a:ext cx="2819401" cy="482601"/>
            <a:chOff x="2660650" y="711200"/>
            <a:chExt cx="2819401" cy="482601"/>
          </a:xfrm>
        </p:grpSpPr>
        <p:sp>
          <p:nvSpPr>
            <p:cNvPr id="24" name="Freeform 23"/>
            <p:cNvSpPr/>
            <p:nvPr/>
          </p:nvSpPr>
          <p:spPr>
            <a:xfrm>
              <a:off x="2774950" y="787400"/>
              <a:ext cx="57151" cy="406401"/>
            </a:xfrm>
            <a:custGeom>
              <a:avLst/>
              <a:gdLst/>
              <a:ahLst/>
              <a:cxnLst/>
              <a:rect l="0" t="0" r="0" b="0"/>
              <a:pathLst>
                <a:path w="57151" h="406401">
                  <a:moveTo>
                    <a:pt x="0" y="0"/>
                  </a:moveTo>
                  <a:lnTo>
                    <a:pt x="1881" y="25748"/>
                  </a:lnTo>
                  <a:lnTo>
                    <a:pt x="6089" y="84176"/>
                  </a:lnTo>
                  <a:lnTo>
                    <a:pt x="9698" y="140891"/>
                  </a:lnTo>
                  <a:lnTo>
                    <a:pt x="12436" y="198003"/>
                  </a:lnTo>
                  <a:lnTo>
                    <a:pt x="22810" y="258177"/>
                  </a:lnTo>
                  <a:lnTo>
                    <a:pt x="34137" y="317126"/>
                  </a:lnTo>
                  <a:lnTo>
                    <a:pt x="45785" y="379269"/>
                  </a:lnTo>
                  <a:lnTo>
                    <a:pt x="51196" y="395774"/>
                  </a:lnTo>
                  <a:lnTo>
                    <a:pt x="57150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60650" y="711200"/>
              <a:ext cx="330201" cy="57116"/>
            </a:xfrm>
            <a:custGeom>
              <a:avLst/>
              <a:gdLst/>
              <a:ahLst/>
              <a:cxnLst/>
              <a:rect l="0" t="0" r="0" b="0"/>
              <a:pathLst>
                <a:path w="330201" h="57116">
                  <a:moveTo>
                    <a:pt x="0" y="19050"/>
                  </a:moveTo>
                  <a:lnTo>
                    <a:pt x="22368" y="40007"/>
                  </a:lnTo>
                  <a:lnTo>
                    <a:pt x="51237" y="52610"/>
                  </a:lnTo>
                  <a:lnTo>
                    <a:pt x="106615" y="56751"/>
                  </a:lnTo>
                  <a:lnTo>
                    <a:pt x="166031" y="57115"/>
                  </a:lnTo>
                  <a:lnTo>
                    <a:pt x="225709" y="46317"/>
                  </a:lnTo>
                  <a:lnTo>
                    <a:pt x="272881" y="29854"/>
                  </a:lnTo>
                  <a:lnTo>
                    <a:pt x="3302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17850" y="9652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51461" y="6742"/>
                  </a:lnTo>
                  <a:lnTo>
                    <a:pt x="113503" y="604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68650" y="10541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35353" y="15679"/>
                  </a:lnTo>
                  <a:lnTo>
                    <a:pt x="98845" y="4977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58881" y="945813"/>
              <a:ext cx="314620" cy="146388"/>
            </a:xfrm>
            <a:custGeom>
              <a:avLst/>
              <a:gdLst/>
              <a:ahLst/>
              <a:cxnLst/>
              <a:rect l="0" t="0" r="0" b="0"/>
              <a:pathLst>
                <a:path w="314620" h="146388">
                  <a:moveTo>
                    <a:pt x="16169" y="13037"/>
                  </a:moveTo>
                  <a:lnTo>
                    <a:pt x="14288" y="38785"/>
                  </a:lnTo>
                  <a:lnTo>
                    <a:pt x="5629" y="100082"/>
                  </a:lnTo>
                  <a:lnTo>
                    <a:pt x="0" y="141340"/>
                  </a:lnTo>
                  <a:lnTo>
                    <a:pt x="451" y="140906"/>
                  </a:lnTo>
                  <a:lnTo>
                    <a:pt x="21714" y="79572"/>
                  </a:lnTo>
                  <a:lnTo>
                    <a:pt x="45918" y="42074"/>
                  </a:lnTo>
                  <a:lnTo>
                    <a:pt x="74583" y="15287"/>
                  </a:lnTo>
                  <a:lnTo>
                    <a:pt x="96115" y="5864"/>
                  </a:lnTo>
                  <a:lnTo>
                    <a:pt x="120368" y="5346"/>
                  </a:lnTo>
                  <a:lnTo>
                    <a:pt x="133270" y="9854"/>
                  </a:lnTo>
                  <a:lnTo>
                    <a:pt x="143709" y="17267"/>
                  </a:lnTo>
                  <a:lnTo>
                    <a:pt x="156813" y="33340"/>
                  </a:lnTo>
                  <a:lnTo>
                    <a:pt x="170253" y="64002"/>
                  </a:lnTo>
                  <a:lnTo>
                    <a:pt x="175352" y="119245"/>
                  </a:lnTo>
                  <a:lnTo>
                    <a:pt x="176619" y="118414"/>
                  </a:lnTo>
                  <a:lnTo>
                    <a:pt x="195895" y="62116"/>
                  </a:lnTo>
                  <a:lnTo>
                    <a:pt x="218248" y="16679"/>
                  </a:lnTo>
                  <a:lnTo>
                    <a:pt x="233618" y="2906"/>
                  </a:lnTo>
                  <a:lnTo>
                    <a:pt x="239452" y="638"/>
                  </a:lnTo>
                  <a:lnTo>
                    <a:pt x="251578" y="0"/>
                  </a:lnTo>
                  <a:lnTo>
                    <a:pt x="262142" y="3950"/>
                  </a:lnTo>
                  <a:lnTo>
                    <a:pt x="266934" y="6979"/>
                  </a:lnTo>
                  <a:lnTo>
                    <a:pt x="274140" y="15989"/>
                  </a:lnTo>
                  <a:lnTo>
                    <a:pt x="286789" y="46587"/>
                  </a:lnTo>
                  <a:lnTo>
                    <a:pt x="296875" y="106201"/>
                  </a:lnTo>
                  <a:lnTo>
                    <a:pt x="304187" y="126719"/>
                  </a:lnTo>
                  <a:lnTo>
                    <a:pt x="314619" y="1463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989516" y="952500"/>
              <a:ext cx="220535" cy="120651"/>
            </a:xfrm>
            <a:custGeom>
              <a:avLst/>
              <a:gdLst/>
              <a:ahLst/>
              <a:cxnLst/>
              <a:rect l="0" t="0" r="0" b="0"/>
              <a:pathLst>
                <a:path w="220535" h="120651">
                  <a:moveTo>
                    <a:pt x="10984" y="0"/>
                  </a:moveTo>
                  <a:lnTo>
                    <a:pt x="0" y="45503"/>
                  </a:lnTo>
                  <a:lnTo>
                    <a:pt x="674" y="70162"/>
                  </a:lnTo>
                  <a:lnTo>
                    <a:pt x="4285" y="85511"/>
                  </a:lnTo>
                  <a:lnTo>
                    <a:pt x="10594" y="97036"/>
                  </a:lnTo>
                  <a:lnTo>
                    <a:pt x="19983" y="104981"/>
                  </a:lnTo>
                  <a:lnTo>
                    <a:pt x="25450" y="108087"/>
                  </a:lnTo>
                  <a:lnTo>
                    <a:pt x="37169" y="109657"/>
                  </a:lnTo>
                  <a:lnTo>
                    <a:pt x="50138" y="107298"/>
                  </a:lnTo>
                  <a:lnTo>
                    <a:pt x="86347" y="90373"/>
                  </a:lnTo>
                  <a:lnTo>
                    <a:pt x="146425" y="35980"/>
                  </a:lnTo>
                  <a:lnTo>
                    <a:pt x="154906" y="27515"/>
                  </a:lnTo>
                  <a:lnTo>
                    <a:pt x="157732" y="27516"/>
                  </a:lnTo>
                  <a:lnTo>
                    <a:pt x="159616" y="30338"/>
                  </a:lnTo>
                  <a:lnTo>
                    <a:pt x="160872" y="35042"/>
                  </a:lnTo>
                  <a:lnTo>
                    <a:pt x="162545" y="76393"/>
                  </a:lnTo>
                  <a:lnTo>
                    <a:pt x="168702" y="94601"/>
                  </a:lnTo>
                  <a:lnTo>
                    <a:pt x="175390" y="104604"/>
                  </a:lnTo>
                  <a:lnTo>
                    <a:pt x="184948" y="111872"/>
                  </a:lnTo>
                  <a:lnTo>
                    <a:pt x="196251" y="116749"/>
                  </a:lnTo>
                  <a:lnTo>
                    <a:pt x="220534" y="120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86284" y="908050"/>
              <a:ext cx="156416" cy="165101"/>
            </a:xfrm>
            <a:custGeom>
              <a:avLst/>
              <a:gdLst/>
              <a:ahLst/>
              <a:cxnLst/>
              <a:rect l="0" t="0" r="0" b="0"/>
              <a:pathLst>
                <a:path w="156416" h="165101">
                  <a:moveTo>
                    <a:pt x="88866" y="0"/>
                  </a:moveTo>
                  <a:lnTo>
                    <a:pt x="63118" y="8789"/>
                  </a:lnTo>
                  <a:lnTo>
                    <a:pt x="36740" y="27838"/>
                  </a:lnTo>
                  <a:lnTo>
                    <a:pt x="3218" y="59050"/>
                  </a:lnTo>
                  <a:lnTo>
                    <a:pt x="17" y="64767"/>
                  </a:lnTo>
                  <a:lnTo>
                    <a:pt x="0" y="69989"/>
                  </a:lnTo>
                  <a:lnTo>
                    <a:pt x="2105" y="74882"/>
                  </a:lnTo>
                  <a:lnTo>
                    <a:pt x="5626" y="79554"/>
                  </a:lnTo>
                  <a:lnTo>
                    <a:pt x="18944" y="84746"/>
                  </a:lnTo>
                  <a:lnTo>
                    <a:pt x="74836" y="93561"/>
                  </a:lnTo>
                  <a:lnTo>
                    <a:pt x="135355" y="98522"/>
                  </a:lnTo>
                  <a:lnTo>
                    <a:pt x="148569" y="103995"/>
                  </a:lnTo>
                  <a:lnTo>
                    <a:pt x="154068" y="107430"/>
                  </a:lnTo>
                  <a:lnTo>
                    <a:pt x="156323" y="111131"/>
                  </a:lnTo>
                  <a:lnTo>
                    <a:pt x="156415" y="115010"/>
                  </a:lnTo>
                  <a:lnTo>
                    <a:pt x="155065" y="119006"/>
                  </a:lnTo>
                  <a:lnTo>
                    <a:pt x="146040" y="127210"/>
                  </a:lnTo>
                  <a:lnTo>
                    <a:pt x="125092" y="137881"/>
                  </a:lnTo>
                  <a:lnTo>
                    <a:pt x="63524" y="156562"/>
                  </a:lnTo>
                  <a:lnTo>
                    <a:pt x="31716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53236" y="793750"/>
              <a:ext cx="18765" cy="304801"/>
            </a:xfrm>
            <a:custGeom>
              <a:avLst/>
              <a:gdLst/>
              <a:ahLst/>
              <a:cxnLst/>
              <a:rect l="0" t="0" r="0" b="0"/>
              <a:pathLst>
                <a:path w="18765" h="304801">
                  <a:moveTo>
                    <a:pt x="18764" y="0"/>
                  </a:moveTo>
                  <a:lnTo>
                    <a:pt x="16883" y="56487"/>
                  </a:lnTo>
                  <a:lnTo>
                    <a:pt x="10925" y="114799"/>
                  </a:lnTo>
                  <a:lnTo>
                    <a:pt x="4609" y="175962"/>
                  </a:lnTo>
                  <a:lnTo>
                    <a:pt x="0" y="236959"/>
                  </a:lnTo>
                  <a:lnTo>
                    <a:pt x="3110" y="284486"/>
                  </a:lnTo>
                  <a:lnTo>
                    <a:pt x="8514" y="294125"/>
                  </a:lnTo>
                  <a:lnTo>
                    <a:pt x="18764" y="304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09086" y="908050"/>
              <a:ext cx="178815" cy="152401"/>
            </a:xfrm>
            <a:custGeom>
              <a:avLst/>
              <a:gdLst/>
              <a:ahLst/>
              <a:cxnLst/>
              <a:rect l="0" t="0" r="0" b="0"/>
              <a:pathLst>
                <a:path w="178815" h="152401">
                  <a:moveTo>
                    <a:pt x="128014" y="0"/>
                  </a:moveTo>
                  <a:lnTo>
                    <a:pt x="124643" y="10113"/>
                  </a:lnTo>
                  <a:lnTo>
                    <a:pt x="117343" y="18841"/>
                  </a:lnTo>
                  <a:lnTo>
                    <a:pt x="60570" y="57272"/>
                  </a:lnTo>
                  <a:lnTo>
                    <a:pt x="10829" y="87588"/>
                  </a:lnTo>
                  <a:lnTo>
                    <a:pt x="551" y="103093"/>
                  </a:lnTo>
                  <a:lnTo>
                    <a:pt x="0" y="108945"/>
                  </a:lnTo>
                  <a:lnTo>
                    <a:pt x="3150" y="121092"/>
                  </a:lnTo>
                  <a:lnTo>
                    <a:pt x="11136" y="129784"/>
                  </a:lnTo>
                  <a:lnTo>
                    <a:pt x="33509" y="141112"/>
                  </a:lnTo>
                  <a:lnTo>
                    <a:pt x="64087" y="149439"/>
                  </a:lnTo>
                  <a:lnTo>
                    <a:pt x="119045" y="152140"/>
                  </a:lnTo>
                  <a:lnTo>
                    <a:pt x="178814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022405" y="927100"/>
              <a:ext cx="156560" cy="121240"/>
            </a:xfrm>
            <a:custGeom>
              <a:avLst/>
              <a:gdLst/>
              <a:ahLst/>
              <a:cxnLst/>
              <a:rect l="0" t="0" r="0" b="0"/>
              <a:pathLst>
                <a:path w="156560" h="121240">
                  <a:moveTo>
                    <a:pt x="127445" y="0"/>
                  </a:moveTo>
                  <a:lnTo>
                    <a:pt x="113961" y="0"/>
                  </a:lnTo>
                  <a:lnTo>
                    <a:pt x="76576" y="14306"/>
                  </a:lnTo>
                  <a:lnTo>
                    <a:pt x="33682" y="44595"/>
                  </a:lnTo>
                  <a:lnTo>
                    <a:pt x="2649" y="74092"/>
                  </a:lnTo>
                  <a:lnTo>
                    <a:pt x="503" y="79028"/>
                  </a:lnTo>
                  <a:lnTo>
                    <a:pt x="0" y="90157"/>
                  </a:lnTo>
                  <a:lnTo>
                    <a:pt x="4010" y="100277"/>
                  </a:lnTo>
                  <a:lnTo>
                    <a:pt x="11202" y="109479"/>
                  </a:lnTo>
                  <a:lnTo>
                    <a:pt x="21454" y="118272"/>
                  </a:lnTo>
                  <a:lnTo>
                    <a:pt x="36828" y="121239"/>
                  </a:lnTo>
                  <a:lnTo>
                    <a:pt x="92339" y="113794"/>
                  </a:lnTo>
                  <a:lnTo>
                    <a:pt x="113750" y="105919"/>
                  </a:lnTo>
                  <a:lnTo>
                    <a:pt x="136577" y="90615"/>
                  </a:lnTo>
                  <a:lnTo>
                    <a:pt x="150298" y="78198"/>
                  </a:lnTo>
                  <a:lnTo>
                    <a:pt x="155241" y="66034"/>
                  </a:lnTo>
                  <a:lnTo>
                    <a:pt x="156559" y="58839"/>
                  </a:lnTo>
                  <a:lnTo>
                    <a:pt x="154260" y="47082"/>
                  </a:lnTo>
                  <a:lnTo>
                    <a:pt x="151672" y="41972"/>
                  </a:lnTo>
                  <a:lnTo>
                    <a:pt x="143151" y="34411"/>
                  </a:lnTo>
                  <a:lnTo>
                    <a:pt x="132309" y="29405"/>
                  </a:lnTo>
                  <a:lnTo>
                    <a:pt x="108395" y="25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238750" y="920750"/>
              <a:ext cx="215901" cy="127001"/>
            </a:xfrm>
            <a:custGeom>
              <a:avLst/>
              <a:gdLst/>
              <a:ahLst/>
              <a:cxnLst/>
              <a:rect l="0" t="0" r="0" b="0"/>
              <a:pathLst>
                <a:path w="215901" h="127001">
                  <a:moveTo>
                    <a:pt x="0" y="0"/>
                  </a:moveTo>
                  <a:lnTo>
                    <a:pt x="22368" y="20957"/>
                  </a:lnTo>
                  <a:lnTo>
                    <a:pt x="82753" y="53104"/>
                  </a:lnTo>
                  <a:lnTo>
                    <a:pt x="145862" y="90316"/>
                  </a:lnTo>
                  <a:lnTo>
                    <a:pt x="205784" y="120209"/>
                  </a:lnTo>
                  <a:lnTo>
                    <a:pt x="2159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289550" y="946150"/>
              <a:ext cx="190501" cy="158751"/>
            </a:xfrm>
            <a:custGeom>
              <a:avLst/>
              <a:gdLst/>
              <a:ahLst/>
              <a:cxnLst/>
              <a:rect l="0" t="0" r="0" b="0"/>
              <a:pathLst>
                <a:path w="190501" h="158751">
                  <a:moveTo>
                    <a:pt x="190500" y="0"/>
                  </a:moveTo>
                  <a:lnTo>
                    <a:pt x="163985" y="12209"/>
                  </a:lnTo>
                  <a:lnTo>
                    <a:pt x="102454" y="54193"/>
                  </a:lnTo>
                  <a:lnTo>
                    <a:pt x="41755" y="98579"/>
                  </a:lnTo>
                  <a:lnTo>
                    <a:pt x="11379" y="129769"/>
                  </a:lnTo>
                  <a:lnTo>
                    <a:pt x="2457" y="149184"/>
                  </a:lnTo>
                  <a:lnTo>
                    <a:pt x="0" y="158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75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431925"/>
            <a:ext cx="2733675" cy="2012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3067050" y="527050"/>
            <a:ext cx="95251" cy="355601"/>
          </a:xfrm>
          <a:custGeom>
            <a:avLst/>
            <a:gdLst/>
            <a:ahLst/>
            <a:cxnLst/>
            <a:rect l="0" t="0" r="0" b="0"/>
            <a:pathLst>
              <a:path w="95251" h="355601">
                <a:moveTo>
                  <a:pt x="95250" y="0"/>
                </a:moveTo>
                <a:lnTo>
                  <a:pt x="91879" y="59707"/>
                </a:lnTo>
                <a:lnTo>
                  <a:pt x="94974" y="121059"/>
                </a:lnTo>
                <a:lnTo>
                  <a:pt x="95234" y="179941"/>
                </a:lnTo>
                <a:lnTo>
                  <a:pt x="95249" y="239185"/>
                </a:lnTo>
                <a:lnTo>
                  <a:pt x="95250" y="298450"/>
                </a:lnTo>
                <a:lnTo>
                  <a:pt x="91879" y="328946"/>
                </a:lnTo>
                <a:lnTo>
                  <a:pt x="88769" y="334303"/>
                </a:lnTo>
                <a:lnTo>
                  <a:pt x="79670" y="342136"/>
                </a:lnTo>
                <a:lnTo>
                  <a:pt x="62647" y="350513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31036" y="457935"/>
            <a:ext cx="1796565" cy="336072"/>
            <a:chOff x="3131036" y="457935"/>
            <a:chExt cx="1796565" cy="336072"/>
          </a:xfrm>
        </p:grpSpPr>
        <p:sp>
          <p:nvSpPr>
            <p:cNvPr id="4" name="Freeform 3"/>
            <p:cNvSpPr/>
            <p:nvPr/>
          </p:nvSpPr>
          <p:spPr>
            <a:xfrm>
              <a:off x="3131036" y="457935"/>
              <a:ext cx="124964" cy="317272"/>
            </a:xfrm>
            <a:custGeom>
              <a:avLst/>
              <a:gdLst/>
              <a:ahLst/>
              <a:cxnLst/>
              <a:rect l="0" t="0" r="0" b="0"/>
              <a:pathLst>
                <a:path w="124964" h="317272">
                  <a:moveTo>
                    <a:pt x="43964" y="94515"/>
                  </a:moveTo>
                  <a:lnTo>
                    <a:pt x="24865" y="151812"/>
                  </a:lnTo>
                  <a:lnTo>
                    <a:pt x="20431" y="172640"/>
                  </a:lnTo>
                  <a:lnTo>
                    <a:pt x="18673" y="230094"/>
                  </a:lnTo>
                  <a:lnTo>
                    <a:pt x="31434" y="284854"/>
                  </a:lnTo>
                  <a:lnTo>
                    <a:pt x="36278" y="296938"/>
                  </a:lnTo>
                  <a:lnTo>
                    <a:pt x="43135" y="307012"/>
                  </a:lnTo>
                  <a:lnTo>
                    <a:pt x="47645" y="309558"/>
                  </a:lnTo>
                  <a:lnTo>
                    <a:pt x="58300" y="310504"/>
                  </a:lnTo>
                  <a:lnTo>
                    <a:pt x="68210" y="306692"/>
                  </a:lnTo>
                  <a:lnTo>
                    <a:pt x="72828" y="303699"/>
                  </a:lnTo>
                  <a:lnTo>
                    <a:pt x="79840" y="292849"/>
                  </a:lnTo>
                  <a:lnTo>
                    <a:pt x="84604" y="278619"/>
                  </a:lnTo>
                  <a:lnTo>
                    <a:pt x="97104" y="221802"/>
                  </a:lnTo>
                  <a:lnTo>
                    <a:pt x="106229" y="165764"/>
                  </a:lnTo>
                  <a:lnTo>
                    <a:pt x="100394" y="122259"/>
                  </a:lnTo>
                  <a:lnTo>
                    <a:pt x="95855" y="108963"/>
                  </a:lnTo>
                  <a:lnTo>
                    <a:pt x="77417" y="84441"/>
                  </a:lnTo>
                  <a:lnTo>
                    <a:pt x="71910" y="82154"/>
                  </a:lnTo>
                  <a:lnTo>
                    <a:pt x="58266" y="81495"/>
                  </a:lnTo>
                  <a:lnTo>
                    <a:pt x="46557" y="85436"/>
                  </a:lnTo>
                  <a:lnTo>
                    <a:pt x="36650" y="92597"/>
                  </a:lnTo>
                  <a:lnTo>
                    <a:pt x="18792" y="116322"/>
                  </a:lnTo>
                  <a:lnTo>
                    <a:pt x="5047" y="144605"/>
                  </a:lnTo>
                  <a:lnTo>
                    <a:pt x="0" y="192191"/>
                  </a:lnTo>
                  <a:lnTo>
                    <a:pt x="8395" y="237242"/>
                  </a:lnTo>
                  <a:lnTo>
                    <a:pt x="36501" y="291540"/>
                  </a:lnTo>
                  <a:lnTo>
                    <a:pt x="48495" y="307096"/>
                  </a:lnTo>
                  <a:lnTo>
                    <a:pt x="64356" y="317271"/>
                  </a:lnTo>
                  <a:lnTo>
                    <a:pt x="68848" y="317102"/>
                  </a:lnTo>
                  <a:lnTo>
                    <a:pt x="72548" y="314873"/>
                  </a:lnTo>
                  <a:lnTo>
                    <a:pt x="78540" y="306752"/>
                  </a:lnTo>
                  <a:lnTo>
                    <a:pt x="101090" y="244970"/>
                  </a:lnTo>
                  <a:lnTo>
                    <a:pt x="110462" y="185438"/>
                  </a:lnTo>
                  <a:lnTo>
                    <a:pt x="112912" y="128958"/>
                  </a:lnTo>
                  <a:lnTo>
                    <a:pt x="104950" y="94870"/>
                  </a:lnTo>
                  <a:lnTo>
                    <a:pt x="95509" y="78941"/>
                  </a:lnTo>
                  <a:lnTo>
                    <a:pt x="91027" y="76371"/>
                  </a:lnTo>
                  <a:lnTo>
                    <a:pt x="80403" y="75397"/>
                  </a:lnTo>
                  <a:lnTo>
                    <a:pt x="62522" y="82187"/>
                  </a:lnTo>
                  <a:lnTo>
                    <a:pt x="47189" y="93136"/>
                  </a:lnTo>
                  <a:lnTo>
                    <a:pt x="29366" y="115252"/>
                  </a:lnTo>
                  <a:lnTo>
                    <a:pt x="11381" y="154283"/>
                  </a:lnTo>
                  <a:lnTo>
                    <a:pt x="7499" y="179330"/>
                  </a:lnTo>
                  <a:lnTo>
                    <a:pt x="12987" y="219653"/>
                  </a:lnTo>
                  <a:lnTo>
                    <a:pt x="26863" y="259452"/>
                  </a:lnTo>
                  <a:lnTo>
                    <a:pt x="42232" y="281612"/>
                  </a:lnTo>
                  <a:lnTo>
                    <a:pt x="58032" y="291846"/>
                  </a:lnTo>
                  <a:lnTo>
                    <a:pt x="63926" y="292391"/>
                  </a:lnTo>
                  <a:lnTo>
                    <a:pt x="76119" y="289234"/>
                  </a:lnTo>
                  <a:lnTo>
                    <a:pt x="84831" y="281246"/>
                  </a:lnTo>
                  <a:lnTo>
                    <a:pt x="91055" y="269229"/>
                  </a:lnTo>
                  <a:lnTo>
                    <a:pt x="104502" y="212406"/>
                  </a:lnTo>
                  <a:lnTo>
                    <a:pt x="107204" y="153856"/>
                  </a:lnTo>
                  <a:lnTo>
                    <a:pt x="104059" y="109455"/>
                  </a:lnTo>
                  <a:lnTo>
                    <a:pt x="95244" y="92200"/>
                  </a:lnTo>
                  <a:lnTo>
                    <a:pt x="91556" y="90149"/>
                  </a:lnTo>
                  <a:lnTo>
                    <a:pt x="87687" y="90193"/>
                  </a:lnTo>
                  <a:lnTo>
                    <a:pt x="79624" y="94005"/>
                  </a:lnTo>
                  <a:lnTo>
                    <a:pt x="71337" y="100403"/>
                  </a:lnTo>
                  <a:lnTo>
                    <a:pt x="62109" y="115310"/>
                  </a:lnTo>
                  <a:lnTo>
                    <a:pt x="41879" y="170760"/>
                  </a:lnTo>
                  <a:lnTo>
                    <a:pt x="41391" y="183435"/>
                  </a:lnTo>
                  <a:lnTo>
                    <a:pt x="44231" y="195418"/>
                  </a:lnTo>
                  <a:lnTo>
                    <a:pt x="50198" y="205448"/>
                  </a:lnTo>
                  <a:lnTo>
                    <a:pt x="54470" y="207981"/>
                  </a:lnTo>
                  <a:lnTo>
                    <a:pt x="64861" y="208915"/>
                  </a:lnTo>
                  <a:lnTo>
                    <a:pt x="74653" y="205096"/>
                  </a:lnTo>
                  <a:lnTo>
                    <a:pt x="79240" y="202103"/>
                  </a:lnTo>
                  <a:lnTo>
                    <a:pt x="86218" y="193132"/>
                  </a:lnTo>
                  <a:lnTo>
                    <a:pt x="103102" y="146023"/>
                  </a:lnTo>
                  <a:lnTo>
                    <a:pt x="106172" y="123104"/>
                  </a:lnTo>
                  <a:lnTo>
                    <a:pt x="103710" y="98439"/>
                  </a:lnTo>
                  <a:lnTo>
                    <a:pt x="98505" y="85440"/>
                  </a:lnTo>
                  <a:lnTo>
                    <a:pt x="95141" y="79999"/>
                  </a:lnTo>
                  <a:lnTo>
                    <a:pt x="91488" y="78487"/>
                  </a:lnTo>
                  <a:lnTo>
                    <a:pt x="87641" y="79597"/>
                  </a:lnTo>
                  <a:lnTo>
                    <a:pt x="83665" y="82453"/>
                  </a:lnTo>
                  <a:lnTo>
                    <a:pt x="77366" y="91271"/>
                  </a:lnTo>
                  <a:lnTo>
                    <a:pt x="67574" y="114178"/>
                  </a:lnTo>
                  <a:lnTo>
                    <a:pt x="63414" y="160557"/>
                  </a:lnTo>
                  <a:lnTo>
                    <a:pt x="66504" y="182287"/>
                  </a:lnTo>
                  <a:lnTo>
                    <a:pt x="69574" y="187602"/>
                  </a:lnTo>
                  <a:lnTo>
                    <a:pt x="78630" y="195389"/>
                  </a:lnTo>
                  <a:lnTo>
                    <a:pt x="82597" y="195631"/>
                  </a:lnTo>
                  <a:lnTo>
                    <a:pt x="85947" y="193676"/>
                  </a:lnTo>
                  <a:lnTo>
                    <a:pt x="88886" y="190255"/>
                  </a:lnTo>
                  <a:lnTo>
                    <a:pt x="96393" y="171958"/>
                  </a:lnTo>
                  <a:lnTo>
                    <a:pt x="99715" y="148662"/>
                  </a:lnTo>
                  <a:lnTo>
                    <a:pt x="97329" y="127257"/>
                  </a:lnTo>
                  <a:lnTo>
                    <a:pt x="94357" y="124104"/>
                  </a:lnTo>
                  <a:lnTo>
                    <a:pt x="90259" y="123413"/>
                  </a:lnTo>
                  <a:lnTo>
                    <a:pt x="85411" y="124364"/>
                  </a:lnTo>
                  <a:lnTo>
                    <a:pt x="81473" y="127114"/>
                  </a:lnTo>
                  <a:lnTo>
                    <a:pt x="73971" y="136865"/>
                  </a:lnTo>
                  <a:lnTo>
                    <a:pt x="73846" y="135448"/>
                  </a:lnTo>
                  <a:lnTo>
                    <a:pt x="78716" y="117966"/>
                  </a:lnTo>
                  <a:lnTo>
                    <a:pt x="89425" y="98494"/>
                  </a:lnTo>
                  <a:lnTo>
                    <a:pt x="89334" y="87111"/>
                  </a:lnTo>
                  <a:lnTo>
                    <a:pt x="87616" y="84640"/>
                  </a:lnTo>
                  <a:lnTo>
                    <a:pt x="85060" y="84404"/>
                  </a:lnTo>
                  <a:lnTo>
                    <a:pt x="81945" y="85658"/>
                  </a:lnTo>
                  <a:lnTo>
                    <a:pt x="80573" y="84377"/>
                  </a:lnTo>
                  <a:lnTo>
                    <a:pt x="80931" y="77309"/>
                  </a:lnTo>
                  <a:lnTo>
                    <a:pt x="87615" y="55525"/>
                  </a:lnTo>
                  <a:lnTo>
                    <a:pt x="102429" y="24548"/>
                  </a:lnTo>
                  <a:lnTo>
                    <a:pt x="102696" y="21765"/>
                  </a:lnTo>
                  <a:lnTo>
                    <a:pt x="101463" y="21320"/>
                  </a:lnTo>
                  <a:lnTo>
                    <a:pt x="99230" y="22435"/>
                  </a:lnTo>
                  <a:lnTo>
                    <a:pt x="96749" y="31200"/>
                  </a:lnTo>
                  <a:lnTo>
                    <a:pt x="96087" y="37488"/>
                  </a:lnTo>
                  <a:lnTo>
                    <a:pt x="99115" y="48238"/>
                  </a:lnTo>
                  <a:lnTo>
                    <a:pt x="101898" y="53081"/>
                  </a:lnTo>
                  <a:lnTo>
                    <a:pt x="105165" y="54192"/>
                  </a:lnTo>
                  <a:lnTo>
                    <a:pt x="108753" y="52816"/>
                  </a:lnTo>
                  <a:lnTo>
                    <a:pt x="112557" y="49783"/>
                  </a:lnTo>
                  <a:lnTo>
                    <a:pt x="121281" y="35400"/>
                  </a:lnTo>
                  <a:lnTo>
                    <a:pt x="124963" y="14362"/>
                  </a:lnTo>
                  <a:lnTo>
                    <a:pt x="123364" y="8624"/>
                  </a:lnTo>
                  <a:lnTo>
                    <a:pt x="120181" y="4093"/>
                  </a:lnTo>
                  <a:lnTo>
                    <a:pt x="115942" y="367"/>
                  </a:lnTo>
                  <a:lnTo>
                    <a:pt x="111705" y="0"/>
                  </a:lnTo>
                  <a:lnTo>
                    <a:pt x="107469" y="1872"/>
                  </a:lnTo>
                  <a:lnTo>
                    <a:pt x="99705" y="9596"/>
                  </a:lnTo>
                  <a:lnTo>
                    <a:pt x="86669" y="37889"/>
                  </a:lnTo>
                  <a:lnTo>
                    <a:pt x="85992" y="50298"/>
                  </a:lnTo>
                  <a:lnTo>
                    <a:pt x="86799" y="56570"/>
                  </a:lnTo>
                  <a:lnTo>
                    <a:pt x="88749" y="59341"/>
                  </a:lnTo>
                  <a:lnTo>
                    <a:pt x="91460" y="59777"/>
                  </a:lnTo>
                  <a:lnTo>
                    <a:pt x="94678" y="58656"/>
                  </a:lnTo>
                  <a:lnTo>
                    <a:pt x="100135" y="51767"/>
                  </a:lnTo>
                  <a:lnTo>
                    <a:pt x="104207" y="40943"/>
                  </a:lnTo>
                  <a:lnTo>
                    <a:pt x="106016" y="26726"/>
                  </a:lnTo>
                  <a:lnTo>
                    <a:pt x="104382" y="22511"/>
                  </a:lnTo>
                  <a:lnTo>
                    <a:pt x="101176" y="20407"/>
                  </a:lnTo>
                  <a:lnTo>
                    <a:pt x="96922" y="19710"/>
                  </a:lnTo>
                  <a:lnTo>
                    <a:pt x="92675" y="20656"/>
                  </a:lnTo>
                  <a:lnTo>
                    <a:pt x="84193" y="25470"/>
                  </a:lnTo>
                  <a:lnTo>
                    <a:pt x="71484" y="39485"/>
                  </a:lnTo>
                  <a:lnTo>
                    <a:pt x="68660" y="52889"/>
                  </a:lnTo>
                  <a:lnTo>
                    <a:pt x="69757" y="65431"/>
                  </a:lnTo>
                  <a:lnTo>
                    <a:pt x="71037" y="68776"/>
                  </a:lnTo>
                  <a:lnTo>
                    <a:pt x="75714" y="754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163690" y="520700"/>
              <a:ext cx="151011" cy="12701"/>
            </a:xfrm>
            <a:custGeom>
              <a:avLst/>
              <a:gdLst/>
              <a:ahLst/>
              <a:cxnLst/>
              <a:rect l="0" t="0" r="0" b="0"/>
              <a:pathLst>
                <a:path w="151011" h="12701">
                  <a:moveTo>
                    <a:pt x="4960" y="0"/>
                  </a:moveTo>
                  <a:lnTo>
                    <a:pt x="27564" y="5026"/>
                  </a:lnTo>
                  <a:lnTo>
                    <a:pt x="83485" y="6273"/>
                  </a:lnTo>
                  <a:lnTo>
                    <a:pt x="137617" y="7051"/>
                  </a:lnTo>
                  <a:lnTo>
                    <a:pt x="137848" y="8228"/>
                  </a:lnTo>
                  <a:lnTo>
                    <a:pt x="135885" y="9719"/>
                  </a:lnTo>
                  <a:lnTo>
                    <a:pt x="119639" y="11817"/>
                  </a:lnTo>
                  <a:lnTo>
                    <a:pt x="61567" y="6708"/>
                  </a:lnTo>
                  <a:lnTo>
                    <a:pt x="0" y="6364"/>
                  </a:lnTo>
                  <a:lnTo>
                    <a:pt x="59992" y="10714"/>
                  </a:lnTo>
                  <a:lnTo>
                    <a:pt x="119260" y="12584"/>
                  </a:lnTo>
                  <a:lnTo>
                    <a:pt x="15101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49600" y="5334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219450" y="708820"/>
              <a:ext cx="18135" cy="25072"/>
            </a:xfrm>
            <a:custGeom>
              <a:avLst/>
              <a:gdLst/>
              <a:ahLst/>
              <a:cxnLst/>
              <a:rect l="0" t="0" r="0" b="0"/>
              <a:pathLst>
                <a:path w="18135" h="25072">
                  <a:moveTo>
                    <a:pt x="0" y="8730"/>
                  </a:moveTo>
                  <a:lnTo>
                    <a:pt x="0" y="22214"/>
                  </a:lnTo>
                  <a:lnTo>
                    <a:pt x="1411" y="24775"/>
                  </a:lnTo>
                  <a:lnTo>
                    <a:pt x="3763" y="25071"/>
                  </a:lnTo>
                  <a:lnTo>
                    <a:pt x="6742" y="23857"/>
                  </a:lnTo>
                  <a:lnTo>
                    <a:pt x="17677" y="12036"/>
                  </a:lnTo>
                  <a:lnTo>
                    <a:pt x="18134" y="10229"/>
                  </a:lnTo>
                  <a:lnTo>
                    <a:pt x="16323" y="10435"/>
                  </a:lnTo>
                  <a:lnTo>
                    <a:pt x="12999" y="11983"/>
                  </a:lnTo>
                  <a:lnTo>
                    <a:pt x="11488" y="10899"/>
                  </a:lnTo>
                  <a:lnTo>
                    <a:pt x="11187" y="8059"/>
                  </a:lnTo>
                  <a:lnTo>
                    <a:pt x="11691" y="4049"/>
                  </a:lnTo>
                  <a:lnTo>
                    <a:pt x="10616" y="2787"/>
                  </a:lnTo>
                  <a:lnTo>
                    <a:pt x="8489" y="3357"/>
                  </a:lnTo>
                  <a:lnTo>
                    <a:pt x="5659" y="5148"/>
                  </a:lnTo>
                  <a:lnTo>
                    <a:pt x="5184" y="4931"/>
                  </a:lnTo>
                  <a:lnTo>
                    <a:pt x="8419" y="927"/>
                  </a:lnTo>
                  <a:lnTo>
                    <a:pt x="9846" y="0"/>
                  </a:lnTo>
                  <a:lnTo>
                    <a:pt x="10797" y="88"/>
                  </a:lnTo>
                  <a:lnTo>
                    <a:pt x="12700" y="2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18069" y="704850"/>
              <a:ext cx="14082" cy="17326"/>
            </a:xfrm>
            <a:custGeom>
              <a:avLst/>
              <a:gdLst/>
              <a:ahLst/>
              <a:cxnLst/>
              <a:rect l="0" t="0" r="0" b="0"/>
              <a:pathLst>
                <a:path w="14082" h="17326">
                  <a:moveTo>
                    <a:pt x="7731" y="6350"/>
                  </a:moveTo>
                  <a:lnTo>
                    <a:pt x="4073" y="17325"/>
                  </a:lnTo>
                  <a:lnTo>
                    <a:pt x="5635" y="12639"/>
                  </a:lnTo>
                  <a:lnTo>
                    <a:pt x="4922" y="11954"/>
                  </a:lnTo>
                  <a:lnTo>
                    <a:pt x="368" y="14955"/>
                  </a:lnTo>
                  <a:lnTo>
                    <a:pt x="0" y="14909"/>
                  </a:lnTo>
                  <a:lnTo>
                    <a:pt x="1408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549650" y="6413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63078" y="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94100" y="730250"/>
              <a:ext cx="120651" cy="9722"/>
            </a:xfrm>
            <a:custGeom>
              <a:avLst/>
              <a:gdLst/>
              <a:ahLst/>
              <a:cxnLst/>
              <a:rect l="0" t="0" r="0" b="0"/>
              <a:pathLst>
                <a:path w="120651" h="9722">
                  <a:moveTo>
                    <a:pt x="0" y="6350"/>
                  </a:moveTo>
                  <a:lnTo>
                    <a:pt x="10113" y="9721"/>
                  </a:lnTo>
                  <a:lnTo>
                    <a:pt x="73306" y="4745"/>
                  </a:lnTo>
                  <a:lnTo>
                    <a:pt x="1206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02483" y="666750"/>
              <a:ext cx="311009" cy="127257"/>
            </a:xfrm>
            <a:custGeom>
              <a:avLst/>
              <a:gdLst/>
              <a:ahLst/>
              <a:cxnLst/>
              <a:rect l="0" t="0" r="0" b="0"/>
              <a:pathLst>
                <a:path w="311009" h="127257">
                  <a:moveTo>
                    <a:pt x="29767" y="0"/>
                  </a:moveTo>
                  <a:lnTo>
                    <a:pt x="4710" y="62323"/>
                  </a:lnTo>
                  <a:lnTo>
                    <a:pt x="0" y="84083"/>
                  </a:lnTo>
                  <a:lnTo>
                    <a:pt x="309" y="99459"/>
                  </a:lnTo>
                  <a:lnTo>
                    <a:pt x="5151" y="113348"/>
                  </a:lnTo>
                  <a:lnTo>
                    <a:pt x="13887" y="122814"/>
                  </a:lnTo>
                  <a:lnTo>
                    <a:pt x="19181" y="126326"/>
                  </a:lnTo>
                  <a:lnTo>
                    <a:pt x="24826" y="127256"/>
                  </a:lnTo>
                  <a:lnTo>
                    <a:pt x="36743" y="124527"/>
                  </a:lnTo>
                  <a:lnTo>
                    <a:pt x="74137" y="99215"/>
                  </a:lnTo>
                  <a:lnTo>
                    <a:pt x="132334" y="50817"/>
                  </a:lnTo>
                  <a:lnTo>
                    <a:pt x="136951" y="50811"/>
                  </a:lnTo>
                  <a:lnTo>
                    <a:pt x="140734" y="52924"/>
                  </a:lnTo>
                  <a:lnTo>
                    <a:pt x="185024" y="102447"/>
                  </a:lnTo>
                  <a:lnTo>
                    <a:pt x="196137" y="108562"/>
                  </a:lnTo>
                  <a:lnTo>
                    <a:pt x="225588" y="113167"/>
                  </a:lnTo>
                  <a:lnTo>
                    <a:pt x="256700" y="112195"/>
                  </a:lnTo>
                  <a:lnTo>
                    <a:pt x="269621" y="108425"/>
                  </a:lnTo>
                  <a:lnTo>
                    <a:pt x="280067" y="102046"/>
                  </a:lnTo>
                  <a:lnTo>
                    <a:pt x="293881" y="87151"/>
                  </a:lnTo>
                  <a:lnTo>
                    <a:pt x="310871" y="50646"/>
                  </a:lnTo>
                  <a:lnTo>
                    <a:pt x="311008" y="44348"/>
                  </a:lnTo>
                  <a:lnTo>
                    <a:pt x="307398" y="31705"/>
                  </a:lnTo>
                  <a:lnTo>
                    <a:pt x="299209" y="20911"/>
                  </a:lnTo>
                  <a:lnTo>
                    <a:pt x="289219" y="12822"/>
                  </a:lnTo>
                  <a:lnTo>
                    <a:pt x="271067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12146" y="679450"/>
              <a:ext cx="116835" cy="93280"/>
            </a:xfrm>
            <a:custGeom>
              <a:avLst/>
              <a:gdLst/>
              <a:ahLst/>
              <a:cxnLst/>
              <a:rect l="0" t="0" r="0" b="0"/>
              <a:pathLst>
                <a:path w="116835" h="93280">
                  <a:moveTo>
                    <a:pt x="64604" y="0"/>
                  </a:moveTo>
                  <a:lnTo>
                    <a:pt x="50101" y="5775"/>
                  </a:lnTo>
                  <a:lnTo>
                    <a:pt x="10466" y="41593"/>
                  </a:lnTo>
                  <a:lnTo>
                    <a:pt x="507" y="58185"/>
                  </a:lnTo>
                  <a:lnTo>
                    <a:pt x="0" y="64190"/>
                  </a:lnTo>
                  <a:lnTo>
                    <a:pt x="3200" y="76507"/>
                  </a:lnTo>
                  <a:lnTo>
                    <a:pt x="11208" y="85273"/>
                  </a:lnTo>
                  <a:lnTo>
                    <a:pt x="16307" y="88599"/>
                  </a:lnTo>
                  <a:lnTo>
                    <a:pt x="36967" y="93279"/>
                  </a:lnTo>
                  <a:lnTo>
                    <a:pt x="68526" y="89791"/>
                  </a:lnTo>
                  <a:lnTo>
                    <a:pt x="95875" y="80426"/>
                  </a:lnTo>
                  <a:lnTo>
                    <a:pt x="102384" y="76901"/>
                  </a:lnTo>
                  <a:lnTo>
                    <a:pt x="111499" y="67339"/>
                  </a:lnTo>
                  <a:lnTo>
                    <a:pt x="114917" y="61826"/>
                  </a:lnTo>
                  <a:lnTo>
                    <a:pt x="116834" y="50056"/>
                  </a:lnTo>
                  <a:lnTo>
                    <a:pt x="116357" y="43954"/>
                  </a:lnTo>
                  <a:lnTo>
                    <a:pt x="113923" y="39181"/>
                  </a:lnTo>
                  <a:lnTo>
                    <a:pt x="105574" y="31995"/>
                  </a:lnTo>
                  <a:lnTo>
                    <a:pt x="94807" y="28331"/>
                  </a:lnTo>
                  <a:lnTo>
                    <a:pt x="77304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48595" y="565150"/>
              <a:ext cx="12306" cy="222251"/>
            </a:xfrm>
            <a:custGeom>
              <a:avLst/>
              <a:gdLst/>
              <a:ahLst/>
              <a:cxnLst/>
              <a:rect l="0" t="0" r="0" b="0"/>
              <a:pathLst>
                <a:path w="12306" h="222251">
                  <a:moveTo>
                    <a:pt x="12305" y="0"/>
                  </a:moveTo>
                  <a:lnTo>
                    <a:pt x="7279" y="22604"/>
                  </a:lnTo>
                  <a:lnTo>
                    <a:pt x="6033" y="78525"/>
                  </a:lnTo>
                  <a:lnTo>
                    <a:pt x="0" y="140100"/>
                  </a:lnTo>
                  <a:lnTo>
                    <a:pt x="2999" y="198990"/>
                  </a:lnTo>
                  <a:lnTo>
                    <a:pt x="5955" y="222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95887" y="511930"/>
              <a:ext cx="131714" cy="262771"/>
            </a:xfrm>
            <a:custGeom>
              <a:avLst/>
              <a:gdLst/>
              <a:ahLst/>
              <a:cxnLst/>
              <a:rect l="0" t="0" r="0" b="0"/>
              <a:pathLst>
                <a:path w="131714" h="262771">
                  <a:moveTo>
                    <a:pt x="131713" y="53220"/>
                  </a:moveTo>
                  <a:lnTo>
                    <a:pt x="125938" y="38717"/>
                  </a:lnTo>
                  <a:lnTo>
                    <a:pt x="107948" y="17278"/>
                  </a:lnTo>
                  <a:lnTo>
                    <a:pt x="92216" y="7920"/>
                  </a:lnTo>
                  <a:lnTo>
                    <a:pt x="74149" y="679"/>
                  </a:lnTo>
                  <a:lnTo>
                    <a:pt x="61679" y="0"/>
                  </a:lnTo>
                  <a:lnTo>
                    <a:pt x="49081" y="2755"/>
                  </a:lnTo>
                  <a:lnTo>
                    <a:pt x="30794" y="12240"/>
                  </a:lnTo>
                  <a:lnTo>
                    <a:pt x="20773" y="19955"/>
                  </a:lnTo>
                  <a:lnTo>
                    <a:pt x="10569" y="35603"/>
                  </a:lnTo>
                  <a:lnTo>
                    <a:pt x="1506" y="60559"/>
                  </a:lnTo>
                  <a:lnTo>
                    <a:pt x="0" y="84479"/>
                  </a:lnTo>
                  <a:lnTo>
                    <a:pt x="4912" y="140201"/>
                  </a:lnTo>
                  <a:lnTo>
                    <a:pt x="17548" y="203317"/>
                  </a:lnTo>
                  <a:lnTo>
                    <a:pt x="32006" y="243518"/>
                  </a:lnTo>
                  <a:lnTo>
                    <a:pt x="42813" y="262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49800" y="6794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22604" y="1324"/>
                  </a:lnTo>
                  <a:lnTo>
                    <a:pt x="83992" y="77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57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54300" y="714781"/>
            <a:ext cx="1346201" cy="1545820"/>
            <a:chOff x="2654300" y="714781"/>
            <a:chExt cx="1346201" cy="1545820"/>
          </a:xfrm>
        </p:grpSpPr>
        <p:sp>
          <p:nvSpPr>
            <p:cNvPr id="2" name="Freeform 1"/>
            <p:cNvSpPr/>
            <p:nvPr/>
          </p:nvSpPr>
          <p:spPr>
            <a:xfrm>
              <a:off x="3175000" y="927100"/>
              <a:ext cx="63501" cy="1333501"/>
            </a:xfrm>
            <a:custGeom>
              <a:avLst/>
              <a:gdLst/>
              <a:ahLst/>
              <a:cxnLst/>
              <a:rect l="0" t="0" r="0" b="0"/>
              <a:pathLst>
                <a:path w="63501" h="1333501">
                  <a:moveTo>
                    <a:pt x="0" y="0"/>
                  </a:moveTo>
                  <a:lnTo>
                    <a:pt x="10984" y="40477"/>
                  </a:lnTo>
                  <a:lnTo>
                    <a:pt x="18394" y="100165"/>
                  </a:lnTo>
                  <a:lnTo>
                    <a:pt x="24492" y="161776"/>
                  </a:lnTo>
                  <a:lnTo>
                    <a:pt x="31323" y="222678"/>
                  </a:lnTo>
                  <a:lnTo>
                    <a:pt x="31725" y="284913"/>
                  </a:lnTo>
                  <a:lnTo>
                    <a:pt x="31748" y="347246"/>
                  </a:lnTo>
                  <a:lnTo>
                    <a:pt x="26282" y="410643"/>
                  </a:lnTo>
                  <a:lnTo>
                    <a:pt x="25516" y="468577"/>
                  </a:lnTo>
                  <a:lnTo>
                    <a:pt x="21051" y="527712"/>
                  </a:lnTo>
                  <a:lnTo>
                    <a:pt x="19314" y="590637"/>
                  </a:lnTo>
                  <a:lnTo>
                    <a:pt x="19085" y="654062"/>
                  </a:lnTo>
                  <a:lnTo>
                    <a:pt x="19055" y="717552"/>
                  </a:lnTo>
                  <a:lnTo>
                    <a:pt x="22422" y="781050"/>
                  </a:lnTo>
                  <a:lnTo>
                    <a:pt x="25008" y="844550"/>
                  </a:lnTo>
                  <a:lnTo>
                    <a:pt x="25348" y="908050"/>
                  </a:lnTo>
                  <a:lnTo>
                    <a:pt x="28764" y="968179"/>
                  </a:lnTo>
                  <a:lnTo>
                    <a:pt x="29391" y="1031548"/>
                  </a:lnTo>
                  <a:lnTo>
                    <a:pt x="31439" y="1087061"/>
                  </a:lnTo>
                  <a:lnTo>
                    <a:pt x="32415" y="1144440"/>
                  </a:lnTo>
                  <a:lnTo>
                    <a:pt x="38213" y="1203488"/>
                  </a:lnTo>
                  <a:lnTo>
                    <a:pt x="48879" y="1259469"/>
                  </a:lnTo>
                  <a:lnTo>
                    <a:pt x="61630" y="1316916"/>
                  </a:lnTo>
                  <a:lnTo>
                    <a:pt x="63500" y="1333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654300" y="714781"/>
              <a:ext cx="1346201" cy="212240"/>
            </a:xfrm>
            <a:custGeom>
              <a:avLst/>
              <a:gdLst/>
              <a:ahLst/>
              <a:cxnLst/>
              <a:rect l="0" t="0" r="0" b="0"/>
              <a:pathLst>
                <a:path w="1346201" h="212240">
                  <a:moveTo>
                    <a:pt x="0" y="59919"/>
                  </a:moveTo>
                  <a:lnTo>
                    <a:pt x="59280" y="119199"/>
                  </a:lnTo>
                  <a:lnTo>
                    <a:pt x="72676" y="131184"/>
                  </a:lnTo>
                  <a:lnTo>
                    <a:pt x="135281" y="160146"/>
                  </a:lnTo>
                  <a:lnTo>
                    <a:pt x="192730" y="179626"/>
                  </a:lnTo>
                  <a:lnTo>
                    <a:pt x="227211" y="189842"/>
                  </a:lnTo>
                  <a:lnTo>
                    <a:pt x="288116" y="198038"/>
                  </a:lnTo>
                  <a:lnTo>
                    <a:pt x="344187" y="204785"/>
                  </a:lnTo>
                  <a:lnTo>
                    <a:pt x="400925" y="207695"/>
                  </a:lnTo>
                  <a:lnTo>
                    <a:pt x="461597" y="211913"/>
                  </a:lnTo>
                  <a:lnTo>
                    <a:pt x="513964" y="212239"/>
                  </a:lnTo>
                  <a:lnTo>
                    <a:pt x="569469" y="208941"/>
                  </a:lnTo>
                  <a:lnTo>
                    <a:pt x="630612" y="201334"/>
                  </a:lnTo>
                  <a:lnTo>
                    <a:pt x="685536" y="194775"/>
                  </a:lnTo>
                  <a:lnTo>
                    <a:pt x="746675" y="182632"/>
                  </a:lnTo>
                  <a:lnTo>
                    <a:pt x="804625" y="169981"/>
                  </a:lnTo>
                  <a:lnTo>
                    <a:pt x="863281" y="153052"/>
                  </a:lnTo>
                  <a:lnTo>
                    <a:pt x="924113" y="134002"/>
                  </a:lnTo>
                  <a:lnTo>
                    <a:pt x="978422" y="115835"/>
                  </a:lnTo>
                  <a:lnTo>
                    <a:pt x="1041115" y="93492"/>
                  </a:lnTo>
                  <a:lnTo>
                    <a:pt x="1097802" y="73827"/>
                  </a:lnTo>
                  <a:lnTo>
                    <a:pt x="1152490" y="58094"/>
                  </a:lnTo>
                  <a:lnTo>
                    <a:pt x="1213616" y="39661"/>
                  </a:lnTo>
                  <a:lnTo>
                    <a:pt x="1276690" y="16828"/>
                  </a:lnTo>
                  <a:lnTo>
                    <a:pt x="1331854" y="0"/>
                  </a:lnTo>
                  <a:lnTo>
                    <a:pt x="1346200" y="27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00315" y="107950"/>
            <a:ext cx="1492236" cy="203201"/>
            <a:chOff x="2400315" y="107950"/>
            <a:chExt cx="1492236" cy="203201"/>
          </a:xfrm>
        </p:grpSpPr>
        <p:sp>
          <p:nvSpPr>
            <p:cNvPr id="5" name="Freeform 4"/>
            <p:cNvSpPr/>
            <p:nvPr/>
          </p:nvSpPr>
          <p:spPr>
            <a:xfrm>
              <a:off x="2400315" y="179384"/>
              <a:ext cx="241286" cy="131767"/>
            </a:xfrm>
            <a:custGeom>
              <a:avLst/>
              <a:gdLst/>
              <a:ahLst/>
              <a:cxnLst/>
              <a:rect l="0" t="0" r="0" b="0"/>
              <a:pathLst>
                <a:path w="241286" h="131767">
                  <a:moveTo>
                    <a:pt x="6335" y="23816"/>
                  </a:moveTo>
                  <a:lnTo>
                    <a:pt x="1309" y="46420"/>
                  </a:lnTo>
                  <a:lnTo>
                    <a:pt x="63" y="102341"/>
                  </a:lnTo>
                  <a:lnTo>
                    <a:pt x="0" y="130396"/>
                  </a:lnTo>
                  <a:lnTo>
                    <a:pt x="1397" y="100154"/>
                  </a:lnTo>
                  <a:lnTo>
                    <a:pt x="17283" y="56934"/>
                  </a:lnTo>
                  <a:lnTo>
                    <a:pt x="48765" y="19719"/>
                  </a:lnTo>
                  <a:lnTo>
                    <a:pt x="60941" y="14939"/>
                  </a:lnTo>
                  <a:lnTo>
                    <a:pt x="68139" y="13665"/>
                  </a:lnTo>
                  <a:lnTo>
                    <a:pt x="79900" y="16012"/>
                  </a:lnTo>
                  <a:lnTo>
                    <a:pt x="94454" y="25267"/>
                  </a:lnTo>
                  <a:lnTo>
                    <a:pt x="102649" y="33633"/>
                  </a:lnTo>
                  <a:lnTo>
                    <a:pt x="113659" y="58132"/>
                  </a:lnTo>
                  <a:lnTo>
                    <a:pt x="122628" y="86569"/>
                  </a:lnTo>
                  <a:lnTo>
                    <a:pt x="124786" y="87523"/>
                  </a:lnTo>
                  <a:lnTo>
                    <a:pt x="126930" y="84632"/>
                  </a:lnTo>
                  <a:lnTo>
                    <a:pt x="147915" y="24139"/>
                  </a:lnTo>
                  <a:lnTo>
                    <a:pt x="156043" y="11965"/>
                  </a:lnTo>
                  <a:lnTo>
                    <a:pt x="166711" y="1851"/>
                  </a:lnTo>
                  <a:lnTo>
                    <a:pt x="172519" y="0"/>
                  </a:lnTo>
                  <a:lnTo>
                    <a:pt x="184617" y="1707"/>
                  </a:lnTo>
                  <a:lnTo>
                    <a:pt x="199957" y="10602"/>
                  </a:lnTo>
                  <a:lnTo>
                    <a:pt x="213439" y="25545"/>
                  </a:lnTo>
                  <a:lnTo>
                    <a:pt x="218326" y="39166"/>
                  </a:lnTo>
                  <a:lnTo>
                    <a:pt x="222006" y="95938"/>
                  </a:lnTo>
                  <a:lnTo>
                    <a:pt x="225896" y="109022"/>
                  </a:lnTo>
                  <a:lnTo>
                    <a:pt x="241285" y="1317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31554" y="203200"/>
              <a:ext cx="157697" cy="88901"/>
            </a:xfrm>
            <a:custGeom>
              <a:avLst/>
              <a:gdLst/>
              <a:ahLst/>
              <a:cxnLst/>
              <a:rect l="0" t="0" r="0" b="0"/>
              <a:pathLst>
                <a:path w="157697" h="88901">
                  <a:moveTo>
                    <a:pt x="11646" y="0"/>
                  </a:moveTo>
                  <a:lnTo>
                    <a:pt x="4904" y="6742"/>
                  </a:lnTo>
                  <a:lnTo>
                    <a:pt x="1594" y="17578"/>
                  </a:lnTo>
                  <a:lnTo>
                    <a:pt x="0" y="54970"/>
                  </a:lnTo>
                  <a:lnTo>
                    <a:pt x="2472" y="68881"/>
                  </a:lnTo>
                  <a:lnTo>
                    <a:pt x="6235" y="73437"/>
                  </a:lnTo>
                  <a:lnTo>
                    <a:pt x="17943" y="78500"/>
                  </a:lnTo>
                  <a:lnTo>
                    <a:pt x="30673" y="76987"/>
                  </a:lnTo>
                  <a:lnTo>
                    <a:pt x="56091" y="64518"/>
                  </a:lnTo>
                  <a:lnTo>
                    <a:pt x="71774" y="49220"/>
                  </a:lnTo>
                  <a:lnTo>
                    <a:pt x="92852" y="12561"/>
                  </a:lnTo>
                  <a:lnTo>
                    <a:pt x="95416" y="11902"/>
                  </a:lnTo>
                  <a:lnTo>
                    <a:pt x="97126" y="14990"/>
                  </a:lnTo>
                  <a:lnTo>
                    <a:pt x="111949" y="67248"/>
                  </a:lnTo>
                  <a:lnTo>
                    <a:pt x="118784" y="78336"/>
                  </a:lnTo>
                  <a:lnTo>
                    <a:pt x="123994" y="81857"/>
                  </a:lnTo>
                  <a:lnTo>
                    <a:pt x="146989" y="87509"/>
                  </a:lnTo>
                  <a:lnTo>
                    <a:pt x="157696" y="88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60755" y="184150"/>
              <a:ext cx="87031" cy="116875"/>
            </a:xfrm>
            <a:custGeom>
              <a:avLst/>
              <a:gdLst/>
              <a:ahLst/>
              <a:cxnLst/>
              <a:rect l="0" t="0" r="0" b="0"/>
              <a:pathLst>
                <a:path w="87031" h="116875">
                  <a:moveTo>
                    <a:pt x="80895" y="0"/>
                  </a:moveTo>
                  <a:lnTo>
                    <a:pt x="55147" y="8789"/>
                  </a:lnTo>
                  <a:lnTo>
                    <a:pt x="9751" y="34550"/>
                  </a:lnTo>
                  <a:lnTo>
                    <a:pt x="827" y="42637"/>
                  </a:lnTo>
                  <a:lnTo>
                    <a:pt x="0" y="46064"/>
                  </a:lnTo>
                  <a:lnTo>
                    <a:pt x="1565" y="49054"/>
                  </a:lnTo>
                  <a:lnTo>
                    <a:pt x="4725" y="51752"/>
                  </a:lnTo>
                  <a:lnTo>
                    <a:pt x="26027" y="55551"/>
                  </a:lnTo>
                  <a:lnTo>
                    <a:pt x="71209" y="51542"/>
                  </a:lnTo>
                  <a:lnTo>
                    <a:pt x="77260" y="53412"/>
                  </a:lnTo>
                  <a:lnTo>
                    <a:pt x="81999" y="56774"/>
                  </a:lnTo>
                  <a:lnTo>
                    <a:pt x="85864" y="61133"/>
                  </a:lnTo>
                  <a:lnTo>
                    <a:pt x="87030" y="65450"/>
                  </a:lnTo>
                  <a:lnTo>
                    <a:pt x="86396" y="69739"/>
                  </a:lnTo>
                  <a:lnTo>
                    <a:pt x="81929" y="78267"/>
                  </a:lnTo>
                  <a:lnTo>
                    <a:pt x="70775" y="91002"/>
                  </a:lnTo>
                  <a:lnTo>
                    <a:pt x="48400" y="106066"/>
                  </a:lnTo>
                  <a:lnTo>
                    <a:pt x="23598" y="116044"/>
                  </a:lnTo>
                  <a:lnTo>
                    <a:pt x="19413" y="116874"/>
                  </a:lnTo>
                  <a:lnTo>
                    <a:pt x="16624" y="116722"/>
                  </a:lnTo>
                  <a:lnTo>
                    <a:pt x="11045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49600" y="10795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5467" y="38724"/>
                  </a:lnTo>
                  <a:lnTo>
                    <a:pt x="805" y="96353"/>
                  </a:lnTo>
                  <a:lnTo>
                    <a:pt x="4013" y="158614"/>
                  </a:lnTo>
                  <a:lnTo>
                    <a:pt x="2540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00300" y="171450"/>
              <a:ext cx="114401" cy="113411"/>
            </a:xfrm>
            <a:custGeom>
              <a:avLst/>
              <a:gdLst/>
              <a:ahLst/>
              <a:cxnLst/>
              <a:rect l="0" t="0" r="0" b="0"/>
              <a:pathLst>
                <a:path w="114401" h="113411">
                  <a:moveTo>
                    <a:pt x="76300" y="0"/>
                  </a:moveTo>
                  <a:lnTo>
                    <a:pt x="86413" y="3371"/>
                  </a:lnTo>
                  <a:lnTo>
                    <a:pt x="88686" y="6481"/>
                  </a:lnTo>
                  <a:lnTo>
                    <a:pt x="89496" y="10670"/>
                  </a:lnTo>
                  <a:lnTo>
                    <a:pt x="89331" y="15580"/>
                  </a:lnTo>
                  <a:lnTo>
                    <a:pt x="86399" y="20265"/>
                  </a:lnTo>
                  <a:lnTo>
                    <a:pt x="57047" y="42215"/>
                  </a:lnTo>
                  <a:lnTo>
                    <a:pt x="3466" y="68874"/>
                  </a:lnTo>
                  <a:lnTo>
                    <a:pt x="933" y="74139"/>
                  </a:lnTo>
                  <a:lnTo>
                    <a:pt x="0" y="87513"/>
                  </a:lnTo>
                  <a:lnTo>
                    <a:pt x="2150" y="93620"/>
                  </a:lnTo>
                  <a:lnTo>
                    <a:pt x="10183" y="104168"/>
                  </a:lnTo>
                  <a:lnTo>
                    <a:pt x="22691" y="109797"/>
                  </a:lnTo>
                  <a:lnTo>
                    <a:pt x="53716" y="113410"/>
                  </a:lnTo>
                  <a:lnTo>
                    <a:pt x="114400" y="107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48387" y="203200"/>
              <a:ext cx="121985" cy="80826"/>
            </a:xfrm>
            <a:custGeom>
              <a:avLst/>
              <a:gdLst/>
              <a:ahLst/>
              <a:cxnLst/>
              <a:rect l="0" t="0" r="0" b="0"/>
              <a:pathLst>
                <a:path w="121985" h="80826">
                  <a:moveTo>
                    <a:pt x="64763" y="0"/>
                  </a:moveTo>
                  <a:lnTo>
                    <a:pt x="51279" y="0"/>
                  </a:lnTo>
                  <a:lnTo>
                    <a:pt x="40896" y="3763"/>
                  </a:lnTo>
                  <a:lnTo>
                    <a:pt x="22733" y="17677"/>
                  </a:lnTo>
                  <a:lnTo>
                    <a:pt x="6262" y="39083"/>
                  </a:lnTo>
                  <a:lnTo>
                    <a:pt x="427" y="51237"/>
                  </a:lnTo>
                  <a:lnTo>
                    <a:pt x="0" y="56736"/>
                  </a:lnTo>
                  <a:lnTo>
                    <a:pt x="3289" y="66608"/>
                  </a:lnTo>
                  <a:lnTo>
                    <a:pt x="11335" y="73819"/>
                  </a:lnTo>
                  <a:lnTo>
                    <a:pt x="22673" y="78669"/>
                  </a:lnTo>
                  <a:lnTo>
                    <a:pt x="37119" y="80825"/>
                  </a:lnTo>
                  <a:lnTo>
                    <a:pt x="61119" y="75297"/>
                  </a:lnTo>
                  <a:lnTo>
                    <a:pt x="102543" y="52652"/>
                  </a:lnTo>
                  <a:lnTo>
                    <a:pt x="118447" y="36767"/>
                  </a:lnTo>
                  <a:lnTo>
                    <a:pt x="121013" y="30861"/>
                  </a:lnTo>
                  <a:lnTo>
                    <a:pt x="121984" y="18655"/>
                  </a:lnTo>
                  <a:lnTo>
                    <a:pt x="119843" y="13848"/>
                  </a:lnTo>
                  <a:lnTo>
                    <a:pt x="111821" y="6625"/>
                  </a:lnTo>
                  <a:lnTo>
                    <a:pt x="99318" y="2944"/>
                  </a:lnTo>
                  <a:lnTo>
                    <a:pt x="584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27450" y="18415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0"/>
                  </a:moveTo>
                  <a:lnTo>
                    <a:pt x="10845" y="9434"/>
                  </a:lnTo>
                  <a:lnTo>
                    <a:pt x="69379" y="35365"/>
                  </a:lnTo>
                  <a:lnTo>
                    <a:pt x="126988" y="60779"/>
                  </a:lnTo>
                  <a:lnTo>
                    <a:pt x="158750" y="69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59200" y="1778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93561" y="34014"/>
                  </a:lnTo>
                  <a:lnTo>
                    <a:pt x="32604" y="77732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48150" y="584200"/>
            <a:ext cx="3289301" cy="386467"/>
            <a:chOff x="4248150" y="584200"/>
            <a:chExt cx="3289301" cy="386467"/>
          </a:xfrm>
        </p:grpSpPr>
        <p:sp>
          <p:nvSpPr>
            <p:cNvPr id="14" name="Freeform 13"/>
            <p:cNvSpPr/>
            <p:nvPr/>
          </p:nvSpPr>
          <p:spPr>
            <a:xfrm>
              <a:off x="4248150" y="723900"/>
              <a:ext cx="209551" cy="12623"/>
            </a:xfrm>
            <a:custGeom>
              <a:avLst/>
              <a:gdLst/>
              <a:ahLst/>
              <a:cxnLst/>
              <a:rect l="0" t="0" r="0" b="0"/>
              <a:pathLst>
                <a:path w="209551" h="12623">
                  <a:moveTo>
                    <a:pt x="0" y="6350"/>
                  </a:moveTo>
                  <a:lnTo>
                    <a:pt x="22604" y="11376"/>
                  </a:lnTo>
                  <a:lnTo>
                    <a:pt x="78525" y="12622"/>
                  </a:lnTo>
                  <a:lnTo>
                    <a:pt x="138219" y="4858"/>
                  </a:lnTo>
                  <a:lnTo>
                    <a:pt x="198451" y="190"/>
                  </a:lnTo>
                  <a:lnTo>
                    <a:pt x="2095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60900" y="6032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0" y="0"/>
                  </a:moveTo>
                  <a:lnTo>
                    <a:pt x="11537" y="31788"/>
                  </a:lnTo>
                  <a:lnTo>
                    <a:pt x="381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43450" y="5969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0"/>
                  </a:moveTo>
                  <a:lnTo>
                    <a:pt x="18298" y="44780"/>
                  </a:lnTo>
                  <a:lnTo>
                    <a:pt x="3175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00985" y="749300"/>
              <a:ext cx="225669" cy="103455"/>
            </a:xfrm>
            <a:custGeom>
              <a:avLst/>
              <a:gdLst/>
              <a:ahLst/>
              <a:cxnLst/>
              <a:rect l="0" t="0" r="0" b="0"/>
              <a:pathLst>
                <a:path w="225669" h="103455">
                  <a:moveTo>
                    <a:pt x="25015" y="0"/>
                  </a:moveTo>
                  <a:lnTo>
                    <a:pt x="15581" y="10845"/>
                  </a:lnTo>
                  <a:lnTo>
                    <a:pt x="4000" y="38692"/>
                  </a:lnTo>
                  <a:lnTo>
                    <a:pt x="0" y="85090"/>
                  </a:lnTo>
                  <a:lnTo>
                    <a:pt x="1988" y="91299"/>
                  </a:lnTo>
                  <a:lnTo>
                    <a:pt x="5431" y="96144"/>
                  </a:lnTo>
                  <a:lnTo>
                    <a:pt x="9842" y="100079"/>
                  </a:lnTo>
                  <a:lnTo>
                    <a:pt x="14900" y="101292"/>
                  </a:lnTo>
                  <a:lnTo>
                    <a:pt x="26164" y="98876"/>
                  </a:lnTo>
                  <a:lnTo>
                    <a:pt x="41035" y="89582"/>
                  </a:lnTo>
                  <a:lnTo>
                    <a:pt x="88504" y="42552"/>
                  </a:lnTo>
                  <a:lnTo>
                    <a:pt x="92741" y="36835"/>
                  </a:lnTo>
                  <a:lnTo>
                    <a:pt x="96272" y="35140"/>
                  </a:lnTo>
                  <a:lnTo>
                    <a:pt x="99330" y="36126"/>
                  </a:lnTo>
                  <a:lnTo>
                    <a:pt x="102075" y="38901"/>
                  </a:lnTo>
                  <a:lnTo>
                    <a:pt x="105125" y="49510"/>
                  </a:lnTo>
                  <a:lnTo>
                    <a:pt x="110454" y="75945"/>
                  </a:lnTo>
                  <a:lnTo>
                    <a:pt x="119632" y="91804"/>
                  </a:lnTo>
                  <a:lnTo>
                    <a:pt x="129156" y="99127"/>
                  </a:lnTo>
                  <a:lnTo>
                    <a:pt x="134659" y="102068"/>
                  </a:lnTo>
                  <a:lnTo>
                    <a:pt x="148299" y="103454"/>
                  </a:lnTo>
                  <a:lnTo>
                    <a:pt x="176681" y="98595"/>
                  </a:lnTo>
                  <a:lnTo>
                    <a:pt x="192876" y="89499"/>
                  </a:lnTo>
                  <a:lnTo>
                    <a:pt x="219619" y="60016"/>
                  </a:lnTo>
                  <a:lnTo>
                    <a:pt x="224395" y="47370"/>
                  </a:lnTo>
                  <a:lnTo>
                    <a:pt x="225668" y="40047"/>
                  </a:lnTo>
                  <a:lnTo>
                    <a:pt x="223320" y="28147"/>
                  </a:lnTo>
                  <a:lnTo>
                    <a:pt x="220719" y="22998"/>
                  </a:lnTo>
                  <a:lnTo>
                    <a:pt x="212183" y="15395"/>
                  </a:lnTo>
                  <a:lnTo>
                    <a:pt x="18376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79331" y="742950"/>
              <a:ext cx="119583" cy="105757"/>
            </a:xfrm>
            <a:custGeom>
              <a:avLst/>
              <a:gdLst/>
              <a:ahLst/>
              <a:cxnLst/>
              <a:rect l="0" t="0" r="0" b="0"/>
              <a:pathLst>
                <a:path w="119583" h="105757">
                  <a:moveTo>
                    <a:pt x="70519" y="6350"/>
                  </a:moveTo>
                  <a:lnTo>
                    <a:pt x="44004" y="18559"/>
                  </a:lnTo>
                  <a:lnTo>
                    <a:pt x="7141" y="58703"/>
                  </a:lnTo>
                  <a:lnTo>
                    <a:pt x="2867" y="64535"/>
                  </a:lnTo>
                  <a:lnTo>
                    <a:pt x="0" y="78542"/>
                  </a:lnTo>
                  <a:lnTo>
                    <a:pt x="223" y="86228"/>
                  </a:lnTo>
                  <a:lnTo>
                    <a:pt x="2488" y="92057"/>
                  </a:lnTo>
                  <a:lnTo>
                    <a:pt x="10650" y="100416"/>
                  </a:lnTo>
                  <a:lnTo>
                    <a:pt x="23214" y="104602"/>
                  </a:lnTo>
                  <a:lnTo>
                    <a:pt x="37500" y="105756"/>
                  </a:lnTo>
                  <a:lnTo>
                    <a:pt x="70352" y="98916"/>
                  </a:lnTo>
                  <a:lnTo>
                    <a:pt x="95181" y="85835"/>
                  </a:lnTo>
                  <a:lnTo>
                    <a:pt x="105234" y="77895"/>
                  </a:lnTo>
                  <a:lnTo>
                    <a:pt x="115455" y="62121"/>
                  </a:lnTo>
                  <a:lnTo>
                    <a:pt x="119582" y="40670"/>
                  </a:lnTo>
                  <a:lnTo>
                    <a:pt x="116784" y="28424"/>
                  </a:lnTo>
                  <a:lnTo>
                    <a:pt x="114062" y="23183"/>
                  </a:lnTo>
                  <a:lnTo>
                    <a:pt x="105394" y="15477"/>
                  </a:lnTo>
                  <a:lnTo>
                    <a:pt x="7051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83225" y="622300"/>
              <a:ext cx="12676" cy="228601"/>
            </a:xfrm>
            <a:custGeom>
              <a:avLst/>
              <a:gdLst/>
              <a:ahLst/>
              <a:cxnLst/>
              <a:rect l="0" t="0" r="0" b="0"/>
              <a:pathLst>
                <a:path w="12676" h="228601">
                  <a:moveTo>
                    <a:pt x="12675" y="0"/>
                  </a:moveTo>
                  <a:lnTo>
                    <a:pt x="4836" y="56487"/>
                  </a:lnTo>
                  <a:lnTo>
                    <a:pt x="259" y="116378"/>
                  </a:lnTo>
                  <a:lnTo>
                    <a:pt x="0" y="172681"/>
                  </a:lnTo>
                  <a:lnTo>
                    <a:pt x="6444" y="223492"/>
                  </a:lnTo>
                  <a:lnTo>
                    <a:pt x="7815" y="225900"/>
                  </a:lnTo>
                  <a:lnTo>
                    <a:pt x="12675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425389" y="610054"/>
              <a:ext cx="67362" cy="253547"/>
            </a:xfrm>
            <a:custGeom>
              <a:avLst/>
              <a:gdLst/>
              <a:ahLst/>
              <a:cxnLst/>
              <a:rect l="0" t="0" r="0" b="0"/>
              <a:pathLst>
                <a:path w="67362" h="253547">
                  <a:moveTo>
                    <a:pt x="67361" y="31296"/>
                  </a:moveTo>
                  <a:lnTo>
                    <a:pt x="58523" y="4781"/>
                  </a:lnTo>
                  <a:lnTo>
                    <a:pt x="55119" y="1625"/>
                  </a:lnTo>
                  <a:lnTo>
                    <a:pt x="50733" y="226"/>
                  </a:lnTo>
                  <a:lnTo>
                    <a:pt x="45692" y="0"/>
                  </a:lnTo>
                  <a:lnTo>
                    <a:pt x="36329" y="3511"/>
                  </a:lnTo>
                  <a:lnTo>
                    <a:pt x="18819" y="17262"/>
                  </a:lnTo>
                  <a:lnTo>
                    <a:pt x="9391" y="32782"/>
                  </a:lnTo>
                  <a:lnTo>
                    <a:pt x="589" y="62765"/>
                  </a:lnTo>
                  <a:lnTo>
                    <a:pt x="0" y="101927"/>
                  </a:lnTo>
                  <a:lnTo>
                    <a:pt x="10430" y="160952"/>
                  </a:lnTo>
                  <a:lnTo>
                    <a:pt x="18507" y="182601"/>
                  </a:lnTo>
                  <a:lnTo>
                    <a:pt x="51905" y="245655"/>
                  </a:lnTo>
                  <a:lnTo>
                    <a:pt x="61011" y="2535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91150" y="787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16620" y="8336"/>
                  </a:lnTo>
                  <a:lnTo>
                    <a:pt x="72975" y="1440"/>
                  </a:ln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32450" y="7683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25748" y="1881"/>
                  </a:lnTo>
                  <a:lnTo>
                    <a:pt x="57150" y="6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803900" y="741377"/>
              <a:ext cx="150598" cy="229290"/>
            </a:xfrm>
            <a:custGeom>
              <a:avLst/>
              <a:gdLst/>
              <a:ahLst/>
              <a:cxnLst/>
              <a:rect l="0" t="0" r="0" b="0"/>
              <a:pathLst>
                <a:path w="150598" h="229290">
                  <a:moveTo>
                    <a:pt x="25400" y="39673"/>
                  </a:moveTo>
                  <a:lnTo>
                    <a:pt x="28771" y="96009"/>
                  </a:lnTo>
                  <a:lnTo>
                    <a:pt x="31489" y="152528"/>
                  </a:lnTo>
                  <a:lnTo>
                    <a:pt x="36099" y="210784"/>
                  </a:lnTo>
                  <a:lnTo>
                    <a:pt x="37507" y="229289"/>
                  </a:lnTo>
                  <a:lnTo>
                    <a:pt x="44552" y="175258"/>
                  </a:lnTo>
                  <a:lnTo>
                    <a:pt x="50864" y="114286"/>
                  </a:lnTo>
                  <a:lnTo>
                    <a:pt x="58602" y="54409"/>
                  </a:lnTo>
                  <a:lnTo>
                    <a:pt x="62734" y="41284"/>
                  </a:lnTo>
                  <a:lnTo>
                    <a:pt x="80890" y="13510"/>
                  </a:lnTo>
                  <a:lnTo>
                    <a:pt x="90984" y="4997"/>
                  </a:lnTo>
                  <a:lnTo>
                    <a:pt x="96639" y="1739"/>
                  </a:lnTo>
                  <a:lnTo>
                    <a:pt x="110449" y="0"/>
                  </a:lnTo>
                  <a:lnTo>
                    <a:pt x="118083" y="525"/>
                  </a:lnTo>
                  <a:lnTo>
                    <a:pt x="130327" y="6752"/>
                  </a:lnTo>
                  <a:lnTo>
                    <a:pt x="139768" y="16575"/>
                  </a:lnTo>
                  <a:lnTo>
                    <a:pt x="146315" y="27996"/>
                  </a:lnTo>
                  <a:lnTo>
                    <a:pt x="150597" y="49697"/>
                  </a:lnTo>
                  <a:lnTo>
                    <a:pt x="148495" y="70630"/>
                  </a:lnTo>
                  <a:lnTo>
                    <a:pt x="141492" y="81889"/>
                  </a:lnTo>
                  <a:lnTo>
                    <a:pt x="131324" y="90891"/>
                  </a:lnTo>
                  <a:lnTo>
                    <a:pt x="105669" y="102419"/>
                  </a:lnTo>
                  <a:lnTo>
                    <a:pt x="73633" y="108120"/>
                  </a:lnTo>
                  <a:lnTo>
                    <a:pt x="28546" y="107457"/>
                  </a:lnTo>
                  <a:lnTo>
                    <a:pt x="15510" y="103666"/>
                  </a:lnTo>
                  <a:lnTo>
                    <a:pt x="0" y="904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00750" y="615950"/>
              <a:ext cx="158751" cy="215901"/>
            </a:xfrm>
            <a:custGeom>
              <a:avLst/>
              <a:gdLst/>
              <a:ahLst/>
              <a:cxnLst/>
              <a:rect l="0" t="0" r="0" b="0"/>
              <a:pathLst>
                <a:path w="158751" h="215901">
                  <a:moveTo>
                    <a:pt x="0" y="0"/>
                  </a:moveTo>
                  <a:lnTo>
                    <a:pt x="16301" y="58193"/>
                  </a:lnTo>
                  <a:lnTo>
                    <a:pt x="18809" y="116174"/>
                  </a:lnTo>
                  <a:lnTo>
                    <a:pt x="19036" y="177662"/>
                  </a:lnTo>
                  <a:lnTo>
                    <a:pt x="19041" y="186175"/>
                  </a:lnTo>
                  <a:lnTo>
                    <a:pt x="20455" y="189733"/>
                  </a:lnTo>
                  <a:lnTo>
                    <a:pt x="22809" y="189989"/>
                  </a:lnTo>
                  <a:lnTo>
                    <a:pt x="36726" y="178561"/>
                  </a:lnTo>
                  <a:lnTo>
                    <a:pt x="60604" y="144442"/>
                  </a:lnTo>
                  <a:lnTo>
                    <a:pt x="77224" y="132090"/>
                  </a:lnTo>
                  <a:lnTo>
                    <a:pt x="96259" y="124353"/>
                  </a:lnTo>
                  <a:lnTo>
                    <a:pt x="111456" y="122296"/>
                  </a:lnTo>
                  <a:lnTo>
                    <a:pt x="123854" y="125144"/>
                  </a:lnTo>
                  <a:lnTo>
                    <a:pt x="129136" y="127880"/>
                  </a:lnTo>
                  <a:lnTo>
                    <a:pt x="136887" y="136563"/>
                  </a:lnTo>
                  <a:lnTo>
                    <a:pt x="141977" y="148184"/>
                  </a:lnTo>
                  <a:lnTo>
                    <a:pt x="156963" y="210164"/>
                  </a:lnTo>
                  <a:lnTo>
                    <a:pt x="158750" y="215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235700" y="7620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0818" y="25748"/>
                  </a:lnTo>
                  <a:lnTo>
                    <a:pt x="0" y="88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248400" y="679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63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372266" y="615950"/>
              <a:ext cx="15835" cy="241301"/>
            </a:xfrm>
            <a:custGeom>
              <a:avLst/>
              <a:gdLst/>
              <a:ahLst/>
              <a:cxnLst/>
              <a:rect l="0" t="0" r="0" b="0"/>
              <a:pathLst>
                <a:path w="15835" h="241301">
                  <a:moveTo>
                    <a:pt x="9484" y="0"/>
                  </a:moveTo>
                  <a:lnTo>
                    <a:pt x="6113" y="61803"/>
                  </a:lnTo>
                  <a:lnTo>
                    <a:pt x="3308" y="123046"/>
                  </a:lnTo>
                  <a:lnTo>
                    <a:pt x="0" y="179016"/>
                  </a:lnTo>
                  <a:lnTo>
                    <a:pt x="9767" y="224944"/>
                  </a:lnTo>
                  <a:lnTo>
                    <a:pt x="15834" y="241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445250" y="781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1324" y="22604"/>
                  </a:lnTo>
                  <a:lnTo>
                    <a:pt x="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64300" y="723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20195" y="755650"/>
              <a:ext cx="147306" cy="107131"/>
            </a:xfrm>
            <a:custGeom>
              <a:avLst/>
              <a:gdLst/>
              <a:ahLst/>
              <a:cxnLst/>
              <a:rect l="0" t="0" r="0" b="0"/>
              <a:pathLst>
                <a:path w="147306" h="107131">
                  <a:moveTo>
                    <a:pt x="109205" y="0"/>
                  </a:moveTo>
                  <a:lnTo>
                    <a:pt x="52869" y="20394"/>
                  </a:lnTo>
                  <a:lnTo>
                    <a:pt x="31886" y="34550"/>
                  </a:lnTo>
                  <a:lnTo>
                    <a:pt x="6282" y="60032"/>
                  </a:lnTo>
                  <a:lnTo>
                    <a:pt x="431" y="71131"/>
                  </a:lnTo>
                  <a:lnTo>
                    <a:pt x="0" y="77054"/>
                  </a:lnTo>
                  <a:lnTo>
                    <a:pt x="3284" y="89280"/>
                  </a:lnTo>
                  <a:lnTo>
                    <a:pt x="11329" y="98006"/>
                  </a:lnTo>
                  <a:lnTo>
                    <a:pt x="16438" y="101320"/>
                  </a:lnTo>
                  <a:lnTo>
                    <a:pt x="37112" y="105986"/>
                  </a:lnTo>
                  <a:lnTo>
                    <a:pt x="98163" y="107130"/>
                  </a:lnTo>
                  <a:lnTo>
                    <a:pt x="147305" y="101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43700" y="5842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11142" y="34719"/>
                  </a:lnTo>
                  <a:lnTo>
                    <a:pt x="0" y="57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19900" y="5842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8479" y="42399"/>
                  </a:lnTo>
                  <a:lnTo>
                    <a:pt x="3768" y="52710"/>
                  </a:lnTo>
                  <a:lnTo>
                    <a:pt x="0" y="69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953250" y="723419"/>
              <a:ext cx="127001" cy="95732"/>
            </a:xfrm>
            <a:custGeom>
              <a:avLst/>
              <a:gdLst/>
              <a:ahLst/>
              <a:cxnLst/>
              <a:rect l="0" t="0" r="0" b="0"/>
              <a:pathLst>
                <a:path w="127001" h="95732">
                  <a:moveTo>
                    <a:pt x="0" y="57631"/>
                  </a:moveTo>
                  <a:lnTo>
                    <a:pt x="25749" y="55750"/>
                  </a:lnTo>
                  <a:lnTo>
                    <a:pt x="57196" y="46094"/>
                  </a:lnTo>
                  <a:lnTo>
                    <a:pt x="99721" y="19351"/>
                  </a:lnTo>
                  <a:lnTo>
                    <a:pt x="104580" y="15178"/>
                  </a:lnTo>
                  <a:lnTo>
                    <a:pt x="106409" y="10984"/>
                  </a:lnTo>
                  <a:lnTo>
                    <a:pt x="106217" y="6778"/>
                  </a:lnTo>
                  <a:lnTo>
                    <a:pt x="104678" y="2562"/>
                  </a:lnTo>
                  <a:lnTo>
                    <a:pt x="100830" y="457"/>
                  </a:lnTo>
                  <a:lnTo>
                    <a:pt x="89028" y="0"/>
                  </a:lnTo>
                  <a:lnTo>
                    <a:pt x="69888" y="3710"/>
                  </a:lnTo>
                  <a:lnTo>
                    <a:pt x="59048" y="11088"/>
                  </a:lnTo>
                  <a:lnTo>
                    <a:pt x="36939" y="34778"/>
                  </a:lnTo>
                  <a:lnTo>
                    <a:pt x="30999" y="46063"/>
                  </a:lnTo>
                  <a:lnTo>
                    <a:pt x="29770" y="58134"/>
                  </a:lnTo>
                  <a:lnTo>
                    <a:pt x="32281" y="69849"/>
                  </a:lnTo>
                  <a:lnTo>
                    <a:pt x="38101" y="79759"/>
                  </a:lnTo>
                  <a:lnTo>
                    <a:pt x="47273" y="86986"/>
                  </a:lnTo>
                  <a:lnTo>
                    <a:pt x="52682" y="89901"/>
                  </a:lnTo>
                  <a:lnTo>
                    <a:pt x="86711" y="94579"/>
                  </a:lnTo>
                  <a:lnTo>
                    <a:pt x="127000" y="957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66254" y="736600"/>
              <a:ext cx="136247" cy="76201"/>
            </a:xfrm>
            <a:custGeom>
              <a:avLst/>
              <a:gdLst/>
              <a:ahLst/>
              <a:cxnLst/>
              <a:rect l="0" t="0" r="0" b="0"/>
              <a:pathLst>
                <a:path w="136247" h="76201">
                  <a:moveTo>
                    <a:pt x="15596" y="0"/>
                  </a:moveTo>
                  <a:lnTo>
                    <a:pt x="0" y="51020"/>
                  </a:lnTo>
                  <a:lnTo>
                    <a:pt x="1139" y="63598"/>
                  </a:lnTo>
                  <a:lnTo>
                    <a:pt x="2430" y="65682"/>
                  </a:lnTo>
                  <a:lnTo>
                    <a:pt x="3997" y="64955"/>
                  </a:lnTo>
                  <a:lnTo>
                    <a:pt x="39009" y="21964"/>
                  </a:lnTo>
                  <a:lnTo>
                    <a:pt x="54989" y="8703"/>
                  </a:lnTo>
                  <a:lnTo>
                    <a:pt x="68852" y="3868"/>
                  </a:lnTo>
                  <a:lnTo>
                    <a:pt x="76500" y="2579"/>
                  </a:lnTo>
                  <a:lnTo>
                    <a:pt x="88761" y="4909"/>
                  </a:lnTo>
                  <a:lnTo>
                    <a:pt x="94006" y="7506"/>
                  </a:lnTo>
                  <a:lnTo>
                    <a:pt x="101715" y="16036"/>
                  </a:lnTo>
                  <a:lnTo>
                    <a:pt x="136246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352894" y="660283"/>
              <a:ext cx="184557" cy="165218"/>
            </a:xfrm>
            <a:custGeom>
              <a:avLst/>
              <a:gdLst/>
              <a:ahLst/>
              <a:cxnLst/>
              <a:rect l="0" t="0" r="0" b="0"/>
              <a:pathLst>
                <a:path w="184557" h="165218">
                  <a:moveTo>
                    <a:pt x="133756" y="76317"/>
                  </a:moveTo>
                  <a:lnTo>
                    <a:pt x="130385" y="66204"/>
                  </a:lnTo>
                  <a:lnTo>
                    <a:pt x="123085" y="59358"/>
                  </a:lnTo>
                  <a:lnTo>
                    <a:pt x="118176" y="56544"/>
                  </a:lnTo>
                  <a:lnTo>
                    <a:pt x="105194" y="55299"/>
                  </a:lnTo>
                  <a:lnTo>
                    <a:pt x="65606" y="62783"/>
                  </a:lnTo>
                  <a:lnTo>
                    <a:pt x="35836" y="76988"/>
                  </a:lnTo>
                  <a:lnTo>
                    <a:pt x="2738" y="105990"/>
                  </a:lnTo>
                  <a:lnTo>
                    <a:pt x="549" y="110915"/>
                  </a:lnTo>
                  <a:lnTo>
                    <a:pt x="0" y="122033"/>
                  </a:lnTo>
                  <a:lnTo>
                    <a:pt x="7027" y="140192"/>
                  </a:lnTo>
                  <a:lnTo>
                    <a:pt x="11876" y="144300"/>
                  </a:lnTo>
                  <a:lnTo>
                    <a:pt x="24789" y="148865"/>
                  </a:lnTo>
                  <a:lnTo>
                    <a:pt x="44554" y="148064"/>
                  </a:lnTo>
                  <a:lnTo>
                    <a:pt x="70196" y="140767"/>
                  </a:lnTo>
                  <a:lnTo>
                    <a:pt x="101998" y="122451"/>
                  </a:lnTo>
                  <a:lnTo>
                    <a:pt x="134638" y="85236"/>
                  </a:lnTo>
                  <a:lnTo>
                    <a:pt x="166542" y="25584"/>
                  </a:lnTo>
                  <a:lnTo>
                    <a:pt x="170282" y="3116"/>
                  </a:lnTo>
                  <a:lnTo>
                    <a:pt x="170101" y="0"/>
                  </a:lnTo>
                  <a:lnTo>
                    <a:pt x="169275" y="39"/>
                  </a:lnTo>
                  <a:lnTo>
                    <a:pt x="162880" y="15310"/>
                  </a:lnTo>
                  <a:lnTo>
                    <a:pt x="156233" y="48849"/>
                  </a:lnTo>
                  <a:lnTo>
                    <a:pt x="163876" y="104599"/>
                  </a:lnTo>
                  <a:lnTo>
                    <a:pt x="184556" y="1652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16300" y="1619250"/>
            <a:ext cx="3702051" cy="401237"/>
            <a:chOff x="3416300" y="1619250"/>
            <a:chExt cx="3702051" cy="401237"/>
          </a:xfrm>
        </p:grpSpPr>
        <p:sp>
          <p:nvSpPr>
            <p:cNvPr id="37" name="Freeform 36"/>
            <p:cNvSpPr/>
            <p:nvPr/>
          </p:nvSpPr>
          <p:spPr>
            <a:xfrm>
              <a:off x="3416300" y="1879993"/>
              <a:ext cx="546101" cy="18658"/>
            </a:xfrm>
            <a:custGeom>
              <a:avLst/>
              <a:gdLst/>
              <a:ahLst/>
              <a:cxnLst/>
              <a:rect l="0" t="0" r="0" b="0"/>
              <a:pathLst>
                <a:path w="546101" h="18658">
                  <a:moveTo>
                    <a:pt x="0" y="18657"/>
                  </a:moveTo>
                  <a:lnTo>
                    <a:pt x="63078" y="13190"/>
                  </a:lnTo>
                  <a:lnTo>
                    <a:pt x="125032" y="12385"/>
                  </a:lnTo>
                  <a:lnTo>
                    <a:pt x="177462" y="6846"/>
                  </a:lnTo>
                  <a:lnTo>
                    <a:pt x="228507" y="6133"/>
                  </a:lnTo>
                  <a:lnTo>
                    <a:pt x="286150" y="5992"/>
                  </a:lnTo>
                  <a:lnTo>
                    <a:pt x="346794" y="1598"/>
                  </a:lnTo>
                  <a:lnTo>
                    <a:pt x="401237" y="0"/>
                  </a:lnTo>
                  <a:lnTo>
                    <a:pt x="464150" y="4023"/>
                  </a:lnTo>
                  <a:lnTo>
                    <a:pt x="522553" y="6493"/>
                  </a:lnTo>
                  <a:lnTo>
                    <a:pt x="546100" y="123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57650" y="173355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0" y="0"/>
                  </a:moveTo>
                  <a:lnTo>
                    <a:pt x="50974" y="45905"/>
                  </a:lnTo>
                  <a:lnTo>
                    <a:pt x="69850" y="57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152900" y="17145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0" y="0"/>
                  </a:moveTo>
                  <a:lnTo>
                    <a:pt x="5775" y="14503"/>
                  </a:lnTo>
                  <a:lnTo>
                    <a:pt x="38100" y="50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182639" y="1866900"/>
              <a:ext cx="266969" cy="115344"/>
            </a:xfrm>
            <a:custGeom>
              <a:avLst/>
              <a:gdLst/>
              <a:ahLst/>
              <a:cxnLst/>
              <a:rect l="0" t="0" r="0" b="0"/>
              <a:pathLst>
                <a:path w="266969" h="115344">
                  <a:moveTo>
                    <a:pt x="33761" y="31750"/>
                  </a:moveTo>
                  <a:lnTo>
                    <a:pt x="19258" y="42595"/>
                  </a:lnTo>
                  <a:lnTo>
                    <a:pt x="7043" y="58482"/>
                  </a:lnTo>
                  <a:lnTo>
                    <a:pt x="1190" y="70442"/>
                  </a:lnTo>
                  <a:lnTo>
                    <a:pt x="0" y="82813"/>
                  </a:lnTo>
                  <a:lnTo>
                    <a:pt x="2528" y="94661"/>
                  </a:lnTo>
                  <a:lnTo>
                    <a:pt x="8356" y="104631"/>
                  </a:lnTo>
                  <a:lnTo>
                    <a:pt x="17531" y="111884"/>
                  </a:lnTo>
                  <a:lnTo>
                    <a:pt x="22941" y="114806"/>
                  </a:lnTo>
                  <a:lnTo>
                    <a:pt x="28664" y="115343"/>
                  </a:lnTo>
                  <a:lnTo>
                    <a:pt x="40668" y="112176"/>
                  </a:lnTo>
                  <a:lnTo>
                    <a:pt x="72793" y="90644"/>
                  </a:lnTo>
                  <a:lnTo>
                    <a:pt x="114108" y="43448"/>
                  </a:lnTo>
                  <a:lnTo>
                    <a:pt x="124630" y="23085"/>
                  </a:lnTo>
                  <a:lnTo>
                    <a:pt x="124679" y="23857"/>
                  </a:lnTo>
                  <a:lnTo>
                    <a:pt x="124006" y="26488"/>
                  </a:lnTo>
                  <a:lnTo>
                    <a:pt x="129745" y="51779"/>
                  </a:lnTo>
                  <a:lnTo>
                    <a:pt x="134276" y="63230"/>
                  </a:lnTo>
                  <a:lnTo>
                    <a:pt x="140994" y="73022"/>
                  </a:lnTo>
                  <a:lnTo>
                    <a:pt x="150565" y="80197"/>
                  </a:lnTo>
                  <a:lnTo>
                    <a:pt x="173956" y="90552"/>
                  </a:lnTo>
                  <a:lnTo>
                    <a:pt x="196029" y="93858"/>
                  </a:lnTo>
                  <a:lnTo>
                    <a:pt x="217072" y="91467"/>
                  </a:lnTo>
                  <a:lnTo>
                    <a:pt x="236712" y="82919"/>
                  </a:lnTo>
                  <a:lnTo>
                    <a:pt x="252566" y="71449"/>
                  </a:lnTo>
                  <a:lnTo>
                    <a:pt x="262830" y="55742"/>
                  </a:lnTo>
                  <a:lnTo>
                    <a:pt x="266968" y="34312"/>
                  </a:lnTo>
                  <a:lnTo>
                    <a:pt x="264173" y="22070"/>
                  </a:lnTo>
                  <a:lnTo>
                    <a:pt x="261453" y="16830"/>
                  </a:lnTo>
                  <a:lnTo>
                    <a:pt x="252785" y="9126"/>
                  </a:lnTo>
                  <a:lnTo>
                    <a:pt x="2369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01788" y="1841500"/>
              <a:ext cx="140385" cy="98880"/>
            </a:xfrm>
            <a:custGeom>
              <a:avLst/>
              <a:gdLst/>
              <a:ahLst/>
              <a:cxnLst/>
              <a:rect l="0" t="0" r="0" b="0"/>
              <a:pathLst>
                <a:path w="140385" h="98880">
                  <a:moveTo>
                    <a:pt x="82912" y="12700"/>
                  </a:moveTo>
                  <a:lnTo>
                    <a:pt x="57164" y="21489"/>
                  </a:lnTo>
                  <a:lnTo>
                    <a:pt x="11768" y="47250"/>
                  </a:lnTo>
                  <a:lnTo>
                    <a:pt x="2844" y="55337"/>
                  </a:lnTo>
                  <a:lnTo>
                    <a:pt x="606" y="60880"/>
                  </a:lnTo>
                  <a:lnTo>
                    <a:pt x="0" y="74565"/>
                  </a:lnTo>
                  <a:lnTo>
                    <a:pt x="2237" y="80755"/>
                  </a:lnTo>
                  <a:lnTo>
                    <a:pt x="10368" y="91395"/>
                  </a:lnTo>
                  <a:lnTo>
                    <a:pt x="22918" y="97064"/>
                  </a:lnTo>
                  <a:lnTo>
                    <a:pt x="38609" y="98879"/>
                  </a:lnTo>
                  <a:lnTo>
                    <a:pt x="84351" y="92496"/>
                  </a:lnTo>
                  <a:lnTo>
                    <a:pt x="106857" y="83224"/>
                  </a:lnTo>
                  <a:lnTo>
                    <a:pt x="137446" y="59140"/>
                  </a:lnTo>
                  <a:lnTo>
                    <a:pt x="139729" y="53538"/>
                  </a:lnTo>
                  <a:lnTo>
                    <a:pt x="140384" y="39787"/>
                  </a:lnTo>
                  <a:lnTo>
                    <a:pt x="138160" y="33580"/>
                  </a:lnTo>
                  <a:lnTo>
                    <a:pt x="130044" y="22921"/>
                  </a:lnTo>
                  <a:lnTo>
                    <a:pt x="113575" y="12357"/>
                  </a:lnTo>
                  <a:lnTo>
                    <a:pt x="829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694008" y="1739900"/>
              <a:ext cx="11343" cy="209551"/>
            </a:xfrm>
            <a:custGeom>
              <a:avLst/>
              <a:gdLst/>
              <a:ahLst/>
              <a:cxnLst/>
              <a:rect l="0" t="0" r="0" b="0"/>
              <a:pathLst>
                <a:path w="11343" h="209551">
                  <a:moveTo>
                    <a:pt x="11342" y="0"/>
                  </a:moveTo>
                  <a:lnTo>
                    <a:pt x="5384" y="53342"/>
                  </a:lnTo>
                  <a:lnTo>
                    <a:pt x="0" y="112642"/>
                  </a:lnTo>
                  <a:lnTo>
                    <a:pt x="4189" y="173470"/>
                  </a:lnTo>
                  <a:lnTo>
                    <a:pt x="11342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817940" y="1691960"/>
              <a:ext cx="96961" cy="263841"/>
            </a:xfrm>
            <a:custGeom>
              <a:avLst/>
              <a:gdLst/>
              <a:ahLst/>
              <a:cxnLst/>
              <a:rect l="0" t="0" r="0" b="0"/>
              <a:pathLst>
                <a:path w="96961" h="263841">
                  <a:moveTo>
                    <a:pt x="96960" y="54290"/>
                  </a:moveTo>
                  <a:lnTo>
                    <a:pt x="95079" y="28542"/>
                  </a:lnTo>
                  <a:lnTo>
                    <a:pt x="91185" y="16741"/>
                  </a:lnTo>
                  <a:lnTo>
                    <a:pt x="84751" y="6792"/>
                  </a:lnTo>
                  <a:lnTo>
                    <a:pt x="79648" y="3575"/>
                  </a:lnTo>
                  <a:lnTo>
                    <a:pt x="66453" y="0"/>
                  </a:lnTo>
                  <a:lnTo>
                    <a:pt x="46529" y="1358"/>
                  </a:lnTo>
                  <a:lnTo>
                    <a:pt x="35505" y="6306"/>
                  </a:lnTo>
                  <a:lnTo>
                    <a:pt x="25902" y="13914"/>
                  </a:lnTo>
                  <a:lnTo>
                    <a:pt x="13268" y="30802"/>
                  </a:lnTo>
                  <a:lnTo>
                    <a:pt x="0" y="66266"/>
                  </a:lnTo>
                  <a:lnTo>
                    <a:pt x="1235" y="113865"/>
                  </a:lnTo>
                  <a:lnTo>
                    <a:pt x="14557" y="173463"/>
                  </a:lnTo>
                  <a:lnTo>
                    <a:pt x="30644" y="230752"/>
                  </a:lnTo>
                  <a:lnTo>
                    <a:pt x="33460" y="26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813300" y="18796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29200" y="18796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317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187950" y="1824196"/>
              <a:ext cx="122603" cy="196291"/>
            </a:xfrm>
            <a:custGeom>
              <a:avLst/>
              <a:gdLst/>
              <a:ahLst/>
              <a:cxnLst/>
              <a:rect l="0" t="0" r="0" b="0"/>
              <a:pathLst>
                <a:path w="122603" h="196291">
                  <a:moveTo>
                    <a:pt x="25400" y="74454"/>
                  </a:moveTo>
                  <a:lnTo>
                    <a:pt x="11094" y="106436"/>
                  </a:lnTo>
                  <a:lnTo>
                    <a:pt x="6767" y="153163"/>
                  </a:lnTo>
                  <a:lnTo>
                    <a:pt x="15225" y="194767"/>
                  </a:lnTo>
                  <a:lnTo>
                    <a:pt x="16500" y="196290"/>
                  </a:lnTo>
                  <a:lnTo>
                    <a:pt x="17350" y="194484"/>
                  </a:lnTo>
                  <a:lnTo>
                    <a:pt x="19006" y="131258"/>
                  </a:lnTo>
                  <a:lnTo>
                    <a:pt x="22418" y="72317"/>
                  </a:lnTo>
                  <a:lnTo>
                    <a:pt x="33977" y="30374"/>
                  </a:lnTo>
                  <a:lnTo>
                    <a:pt x="43620" y="14435"/>
                  </a:lnTo>
                  <a:lnTo>
                    <a:pt x="53253" y="7092"/>
                  </a:lnTo>
                  <a:lnTo>
                    <a:pt x="65296" y="2182"/>
                  </a:lnTo>
                  <a:lnTo>
                    <a:pt x="80056" y="0"/>
                  </a:lnTo>
                  <a:lnTo>
                    <a:pt x="92260" y="2793"/>
                  </a:lnTo>
                  <a:lnTo>
                    <a:pt x="111593" y="16084"/>
                  </a:lnTo>
                  <a:lnTo>
                    <a:pt x="121338" y="31524"/>
                  </a:lnTo>
                  <a:lnTo>
                    <a:pt x="122602" y="45261"/>
                  </a:lnTo>
                  <a:lnTo>
                    <a:pt x="120106" y="59363"/>
                  </a:lnTo>
                  <a:lnTo>
                    <a:pt x="114293" y="70334"/>
                  </a:lnTo>
                  <a:lnTo>
                    <a:pt x="105125" y="78032"/>
                  </a:lnTo>
                  <a:lnTo>
                    <a:pt x="63335" y="95458"/>
                  </a:lnTo>
                  <a:lnTo>
                    <a:pt x="0" y="998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388125" y="1708150"/>
              <a:ext cx="142726" cy="209551"/>
            </a:xfrm>
            <a:custGeom>
              <a:avLst/>
              <a:gdLst/>
              <a:ahLst/>
              <a:cxnLst/>
              <a:rect l="0" t="0" r="0" b="0"/>
              <a:pathLst>
                <a:path w="142726" h="209551">
                  <a:moveTo>
                    <a:pt x="22075" y="0"/>
                  </a:moveTo>
                  <a:lnTo>
                    <a:pt x="16608" y="60328"/>
                  </a:lnTo>
                  <a:lnTo>
                    <a:pt x="5651" y="119301"/>
                  </a:lnTo>
                  <a:lnTo>
                    <a:pt x="0" y="166342"/>
                  </a:lnTo>
                  <a:lnTo>
                    <a:pt x="1008" y="171572"/>
                  </a:lnTo>
                  <a:lnTo>
                    <a:pt x="3797" y="174354"/>
                  </a:lnTo>
                  <a:lnTo>
                    <a:pt x="7773" y="175503"/>
                  </a:lnTo>
                  <a:lnTo>
                    <a:pt x="11835" y="174152"/>
                  </a:lnTo>
                  <a:lnTo>
                    <a:pt x="20111" y="167006"/>
                  </a:lnTo>
                  <a:lnTo>
                    <a:pt x="37628" y="146583"/>
                  </a:lnTo>
                  <a:lnTo>
                    <a:pt x="66901" y="128490"/>
                  </a:lnTo>
                  <a:lnTo>
                    <a:pt x="89057" y="122973"/>
                  </a:lnTo>
                  <a:lnTo>
                    <a:pt x="95658" y="124315"/>
                  </a:lnTo>
                  <a:lnTo>
                    <a:pt x="106754" y="131451"/>
                  </a:lnTo>
                  <a:lnTo>
                    <a:pt x="114508" y="143560"/>
                  </a:lnTo>
                  <a:lnTo>
                    <a:pt x="136302" y="199372"/>
                  </a:lnTo>
                  <a:lnTo>
                    <a:pt x="142725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602088" y="1828800"/>
              <a:ext cx="107768" cy="95837"/>
            </a:xfrm>
            <a:custGeom>
              <a:avLst/>
              <a:gdLst/>
              <a:ahLst/>
              <a:cxnLst/>
              <a:rect l="0" t="0" r="0" b="0"/>
              <a:pathLst>
                <a:path w="107768" h="95837">
                  <a:moveTo>
                    <a:pt x="62112" y="0"/>
                  </a:moveTo>
                  <a:lnTo>
                    <a:pt x="35597" y="12209"/>
                  </a:lnTo>
                  <a:lnTo>
                    <a:pt x="20703" y="23765"/>
                  </a:lnTo>
                  <a:lnTo>
                    <a:pt x="10723" y="39497"/>
                  </a:lnTo>
                  <a:lnTo>
                    <a:pt x="1736" y="64482"/>
                  </a:lnTo>
                  <a:lnTo>
                    <a:pt x="0" y="79694"/>
                  </a:lnTo>
                  <a:lnTo>
                    <a:pt x="1654" y="85585"/>
                  </a:lnTo>
                  <a:lnTo>
                    <a:pt x="4874" y="90218"/>
                  </a:lnTo>
                  <a:lnTo>
                    <a:pt x="9136" y="94012"/>
                  </a:lnTo>
                  <a:lnTo>
                    <a:pt x="14801" y="95836"/>
                  </a:lnTo>
                  <a:lnTo>
                    <a:pt x="35550" y="95031"/>
                  </a:lnTo>
                  <a:lnTo>
                    <a:pt x="68309" y="86476"/>
                  </a:lnTo>
                  <a:lnTo>
                    <a:pt x="84096" y="76971"/>
                  </a:lnTo>
                  <a:lnTo>
                    <a:pt x="97710" y="65218"/>
                  </a:lnTo>
                  <a:lnTo>
                    <a:pt x="107310" y="49428"/>
                  </a:lnTo>
                  <a:lnTo>
                    <a:pt x="107767" y="44241"/>
                  </a:lnTo>
                  <a:lnTo>
                    <a:pt x="104510" y="34714"/>
                  </a:lnTo>
                  <a:lnTo>
                    <a:pt x="91373" y="21418"/>
                  </a:lnTo>
                  <a:lnTo>
                    <a:pt x="81937" y="16575"/>
                  </a:lnTo>
                  <a:lnTo>
                    <a:pt x="68462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753100" y="1695450"/>
              <a:ext cx="190732" cy="214992"/>
            </a:xfrm>
            <a:custGeom>
              <a:avLst/>
              <a:gdLst/>
              <a:ahLst/>
              <a:cxnLst/>
              <a:rect l="0" t="0" r="0" b="0"/>
              <a:pathLst>
                <a:path w="190732" h="214992">
                  <a:moveTo>
                    <a:pt x="50800" y="0"/>
                  </a:moveTo>
                  <a:lnTo>
                    <a:pt x="41366" y="15914"/>
                  </a:lnTo>
                  <a:lnTo>
                    <a:pt x="34913" y="37563"/>
                  </a:lnTo>
                  <a:lnTo>
                    <a:pt x="31935" y="97224"/>
                  </a:lnTo>
                  <a:lnTo>
                    <a:pt x="35132" y="157240"/>
                  </a:lnTo>
                  <a:lnTo>
                    <a:pt x="36827" y="159860"/>
                  </a:lnTo>
                  <a:lnTo>
                    <a:pt x="38662" y="159490"/>
                  </a:lnTo>
                  <a:lnTo>
                    <a:pt x="61788" y="135138"/>
                  </a:lnTo>
                  <a:lnTo>
                    <a:pt x="77574" y="126040"/>
                  </a:lnTo>
                  <a:lnTo>
                    <a:pt x="99028" y="118876"/>
                  </a:lnTo>
                  <a:lnTo>
                    <a:pt x="126630" y="119027"/>
                  </a:lnTo>
                  <a:lnTo>
                    <a:pt x="161081" y="126105"/>
                  </a:lnTo>
                  <a:lnTo>
                    <a:pt x="172956" y="132717"/>
                  </a:lnTo>
                  <a:lnTo>
                    <a:pt x="187575" y="147744"/>
                  </a:lnTo>
                  <a:lnTo>
                    <a:pt x="189961" y="153529"/>
                  </a:lnTo>
                  <a:lnTo>
                    <a:pt x="190731" y="165602"/>
                  </a:lnTo>
                  <a:lnTo>
                    <a:pt x="186840" y="176142"/>
                  </a:lnTo>
                  <a:lnTo>
                    <a:pt x="172844" y="194406"/>
                  </a:lnTo>
                  <a:lnTo>
                    <a:pt x="153910" y="203965"/>
                  </a:lnTo>
                  <a:lnTo>
                    <a:pt x="97207" y="213587"/>
                  </a:lnTo>
                  <a:lnTo>
                    <a:pt x="47258" y="214991"/>
                  </a:lnTo>
                  <a:lnTo>
                    <a:pt x="26232" y="210065"/>
                  </a:lnTo>
                  <a:lnTo>
                    <a:pt x="0" y="19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976230" y="1835150"/>
              <a:ext cx="5471" cy="69851"/>
            </a:xfrm>
            <a:custGeom>
              <a:avLst/>
              <a:gdLst/>
              <a:ahLst/>
              <a:cxnLst/>
              <a:rect l="0" t="0" r="0" b="0"/>
              <a:pathLst>
                <a:path w="5471" h="69851">
                  <a:moveTo>
                    <a:pt x="5470" y="0"/>
                  </a:moveTo>
                  <a:lnTo>
                    <a:pt x="444" y="22604"/>
                  </a:lnTo>
                  <a:lnTo>
                    <a:pt x="0" y="59029"/>
                  </a:lnTo>
                  <a:lnTo>
                    <a:pt x="1118" y="62636"/>
                  </a:lnTo>
                  <a:lnTo>
                    <a:pt x="5470" y="69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013450" y="1758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019355" y="1816100"/>
              <a:ext cx="133796" cy="101226"/>
            </a:xfrm>
            <a:custGeom>
              <a:avLst/>
              <a:gdLst/>
              <a:ahLst/>
              <a:cxnLst/>
              <a:rect l="0" t="0" r="0" b="0"/>
              <a:pathLst>
                <a:path w="133796" h="101226">
                  <a:moveTo>
                    <a:pt x="121095" y="0"/>
                  </a:moveTo>
                  <a:lnTo>
                    <a:pt x="95346" y="1881"/>
                  </a:lnTo>
                  <a:lnTo>
                    <a:pt x="63899" y="11537"/>
                  </a:lnTo>
                  <a:lnTo>
                    <a:pt x="13143" y="42453"/>
                  </a:lnTo>
                  <a:lnTo>
                    <a:pt x="4207" y="52735"/>
                  </a:lnTo>
                  <a:lnTo>
                    <a:pt x="836" y="58440"/>
                  </a:lnTo>
                  <a:lnTo>
                    <a:pt x="0" y="64360"/>
                  </a:lnTo>
                  <a:lnTo>
                    <a:pt x="2834" y="76582"/>
                  </a:lnTo>
                  <a:lnTo>
                    <a:pt x="12364" y="91992"/>
                  </a:lnTo>
                  <a:lnTo>
                    <a:pt x="25733" y="97330"/>
                  </a:lnTo>
                  <a:lnTo>
                    <a:pt x="81661" y="101225"/>
                  </a:lnTo>
                  <a:lnTo>
                    <a:pt x="98630" y="100022"/>
                  </a:lnTo>
                  <a:lnTo>
                    <a:pt x="123008" y="89634"/>
                  </a:lnTo>
                  <a:lnTo>
                    <a:pt x="133795" y="82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42050" y="16319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8808" y="32493"/>
                  </a:lnTo>
                  <a:lnTo>
                    <a:pt x="0" y="57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318250" y="16192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8203" y="62171"/>
                  </a:ln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519470" y="1762230"/>
              <a:ext cx="121090" cy="103277"/>
            </a:xfrm>
            <a:custGeom>
              <a:avLst/>
              <a:gdLst/>
              <a:ahLst/>
              <a:cxnLst/>
              <a:rect l="0" t="0" r="0" b="0"/>
              <a:pathLst>
                <a:path w="121090" h="103277">
                  <a:moveTo>
                    <a:pt x="14680" y="53870"/>
                  </a:moveTo>
                  <a:lnTo>
                    <a:pt x="40429" y="51989"/>
                  </a:lnTo>
                  <a:lnTo>
                    <a:pt x="103586" y="32671"/>
                  </a:lnTo>
                  <a:lnTo>
                    <a:pt x="119260" y="22973"/>
                  </a:lnTo>
                  <a:lnTo>
                    <a:pt x="121089" y="18455"/>
                  </a:lnTo>
                  <a:lnTo>
                    <a:pt x="120897" y="13327"/>
                  </a:lnTo>
                  <a:lnTo>
                    <a:pt x="119358" y="7791"/>
                  </a:lnTo>
                  <a:lnTo>
                    <a:pt x="114804" y="4101"/>
                  </a:lnTo>
                  <a:lnTo>
                    <a:pt x="100337" y="0"/>
                  </a:lnTo>
                  <a:lnTo>
                    <a:pt x="79101" y="1063"/>
                  </a:lnTo>
                  <a:lnTo>
                    <a:pt x="40161" y="11732"/>
                  </a:lnTo>
                  <a:lnTo>
                    <a:pt x="24425" y="21316"/>
                  </a:lnTo>
                  <a:lnTo>
                    <a:pt x="10826" y="33092"/>
                  </a:lnTo>
                  <a:lnTo>
                    <a:pt x="1230" y="48889"/>
                  </a:lnTo>
                  <a:lnTo>
                    <a:pt x="0" y="60829"/>
                  </a:lnTo>
                  <a:lnTo>
                    <a:pt x="2511" y="72485"/>
                  </a:lnTo>
                  <a:lnTo>
                    <a:pt x="8331" y="82369"/>
                  </a:lnTo>
                  <a:lnTo>
                    <a:pt x="17503" y="89584"/>
                  </a:lnTo>
                  <a:lnTo>
                    <a:pt x="40637" y="99965"/>
                  </a:lnTo>
                  <a:lnTo>
                    <a:pt x="62666" y="103276"/>
                  </a:lnTo>
                  <a:lnTo>
                    <a:pt x="97230" y="98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724911" y="1771650"/>
              <a:ext cx="145790" cy="95251"/>
            </a:xfrm>
            <a:custGeom>
              <a:avLst/>
              <a:gdLst/>
              <a:ahLst/>
              <a:cxnLst/>
              <a:rect l="0" t="0" r="0" b="0"/>
              <a:pathLst>
                <a:path w="145790" h="95251">
                  <a:moveTo>
                    <a:pt x="6089" y="0"/>
                  </a:moveTo>
                  <a:lnTo>
                    <a:pt x="1063" y="22604"/>
                  </a:lnTo>
                  <a:lnTo>
                    <a:pt x="0" y="53619"/>
                  </a:lnTo>
                  <a:lnTo>
                    <a:pt x="2030" y="58324"/>
                  </a:lnTo>
                  <a:lnTo>
                    <a:pt x="5500" y="60755"/>
                  </a:lnTo>
                  <a:lnTo>
                    <a:pt x="9930" y="61670"/>
                  </a:lnTo>
                  <a:lnTo>
                    <a:pt x="14294" y="60163"/>
                  </a:lnTo>
                  <a:lnTo>
                    <a:pt x="22906" y="52845"/>
                  </a:lnTo>
                  <a:lnTo>
                    <a:pt x="53354" y="18223"/>
                  </a:lnTo>
                  <a:lnTo>
                    <a:pt x="64490" y="12097"/>
                  </a:lnTo>
                  <a:lnTo>
                    <a:pt x="76495" y="10786"/>
                  </a:lnTo>
                  <a:lnTo>
                    <a:pt x="82660" y="11424"/>
                  </a:lnTo>
                  <a:lnTo>
                    <a:pt x="87475" y="13966"/>
                  </a:lnTo>
                  <a:lnTo>
                    <a:pt x="94707" y="22435"/>
                  </a:lnTo>
                  <a:lnTo>
                    <a:pt x="119464" y="72917"/>
                  </a:lnTo>
                  <a:lnTo>
                    <a:pt x="145789" y="95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902116" y="1676658"/>
              <a:ext cx="216235" cy="215643"/>
            </a:xfrm>
            <a:custGeom>
              <a:avLst/>
              <a:gdLst/>
              <a:ahLst/>
              <a:cxnLst/>
              <a:rect l="0" t="0" r="0" b="0"/>
              <a:pathLst>
                <a:path w="216235" h="215643">
                  <a:moveTo>
                    <a:pt x="140034" y="107692"/>
                  </a:moveTo>
                  <a:lnTo>
                    <a:pt x="136663" y="97579"/>
                  </a:lnTo>
                  <a:lnTo>
                    <a:pt x="129363" y="90733"/>
                  </a:lnTo>
                  <a:lnTo>
                    <a:pt x="124454" y="87919"/>
                  </a:lnTo>
                  <a:lnTo>
                    <a:pt x="100688" y="83959"/>
                  </a:lnTo>
                  <a:lnTo>
                    <a:pt x="54561" y="91277"/>
                  </a:lnTo>
                  <a:lnTo>
                    <a:pt x="27117" y="104397"/>
                  </a:lnTo>
                  <a:lnTo>
                    <a:pt x="2911" y="124749"/>
                  </a:lnTo>
                  <a:lnTo>
                    <a:pt x="641" y="130352"/>
                  </a:lnTo>
                  <a:lnTo>
                    <a:pt x="0" y="144104"/>
                  </a:lnTo>
                  <a:lnTo>
                    <a:pt x="2228" y="150311"/>
                  </a:lnTo>
                  <a:lnTo>
                    <a:pt x="10348" y="160971"/>
                  </a:lnTo>
                  <a:lnTo>
                    <a:pt x="30190" y="171535"/>
                  </a:lnTo>
                  <a:lnTo>
                    <a:pt x="43943" y="172991"/>
                  </a:lnTo>
                  <a:lnTo>
                    <a:pt x="70017" y="168176"/>
                  </a:lnTo>
                  <a:lnTo>
                    <a:pt x="118988" y="142669"/>
                  </a:lnTo>
                  <a:lnTo>
                    <a:pt x="138737" y="125111"/>
                  </a:lnTo>
                  <a:lnTo>
                    <a:pt x="169703" y="79425"/>
                  </a:lnTo>
                  <a:lnTo>
                    <a:pt x="181388" y="39581"/>
                  </a:lnTo>
                  <a:lnTo>
                    <a:pt x="183108" y="22858"/>
                  </a:lnTo>
                  <a:lnTo>
                    <a:pt x="180109" y="9780"/>
                  </a:lnTo>
                  <a:lnTo>
                    <a:pt x="177334" y="4317"/>
                  </a:lnTo>
                  <a:lnTo>
                    <a:pt x="172662" y="1381"/>
                  </a:lnTo>
                  <a:lnTo>
                    <a:pt x="159944" y="0"/>
                  </a:lnTo>
                  <a:lnTo>
                    <a:pt x="148648" y="3620"/>
                  </a:lnTo>
                  <a:lnTo>
                    <a:pt x="143660" y="6560"/>
                  </a:lnTo>
                  <a:lnTo>
                    <a:pt x="136236" y="15472"/>
                  </a:lnTo>
                  <a:lnTo>
                    <a:pt x="131290" y="27194"/>
                  </a:lnTo>
                  <a:lnTo>
                    <a:pt x="129212" y="49661"/>
                  </a:lnTo>
                  <a:lnTo>
                    <a:pt x="140267" y="107764"/>
                  </a:lnTo>
                  <a:lnTo>
                    <a:pt x="145076" y="123246"/>
                  </a:lnTo>
                  <a:lnTo>
                    <a:pt x="176132" y="173441"/>
                  </a:lnTo>
                  <a:lnTo>
                    <a:pt x="216234" y="215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552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87650" y="914400"/>
            <a:ext cx="1682751" cy="1308101"/>
            <a:chOff x="2787650" y="914400"/>
            <a:chExt cx="1682751" cy="1308101"/>
          </a:xfrm>
        </p:grpSpPr>
        <p:sp>
          <p:nvSpPr>
            <p:cNvPr id="2" name="Freeform 1"/>
            <p:cNvSpPr/>
            <p:nvPr/>
          </p:nvSpPr>
          <p:spPr>
            <a:xfrm>
              <a:off x="3136900" y="971550"/>
              <a:ext cx="241301" cy="355601"/>
            </a:xfrm>
            <a:custGeom>
              <a:avLst/>
              <a:gdLst/>
              <a:ahLst/>
              <a:cxnLst/>
              <a:rect l="0" t="0" r="0" b="0"/>
              <a:pathLst>
                <a:path w="241301" h="355601">
                  <a:moveTo>
                    <a:pt x="0" y="0"/>
                  </a:moveTo>
                  <a:lnTo>
                    <a:pt x="20957" y="22368"/>
                  </a:lnTo>
                  <a:lnTo>
                    <a:pt x="52249" y="82608"/>
                  </a:lnTo>
                  <a:lnTo>
                    <a:pt x="87070" y="140584"/>
                  </a:lnTo>
                  <a:lnTo>
                    <a:pt x="127119" y="203602"/>
                  </a:lnTo>
                  <a:lnTo>
                    <a:pt x="169335" y="261240"/>
                  </a:lnTo>
                  <a:lnTo>
                    <a:pt x="210874" y="322371"/>
                  </a:lnTo>
                  <a:lnTo>
                    <a:pt x="241300" y="355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3155950" y="1003300"/>
              <a:ext cx="146051" cy="88901"/>
            </a:xfrm>
            <a:custGeom>
              <a:avLst/>
              <a:gdLst/>
              <a:ahLst/>
              <a:cxnLst/>
              <a:rect l="0" t="0" r="0" b="0"/>
              <a:pathLst>
                <a:path w="146051" h="88901">
                  <a:moveTo>
                    <a:pt x="0" y="88900"/>
                  </a:moveTo>
                  <a:lnTo>
                    <a:pt x="25748" y="87019"/>
                  </a:lnTo>
                  <a:lnTo>
                    <a:pt x="56490" y="77363"/>
                  </a:lnTo>
                  <a:lnTo>
                    <a:pt x="117357" y="33831"/>
                  </a:lnTo>
                  <a:lnTo>
                    <a:pt x="134529" y="16221"/>
                  </a:lnTo>
                  <a:lnTo>
                    <a:pt x="143565" y="617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746500" y="914400"/>
              <a:ext cx="127001" cy="444501"/>
            </a:xfrm>
            <a:custGeom>
              <a:avLst/>
              <a:gdLst/>
              <a:ahLst/>
              <a:cxnLst/>
              <a:rect l="0" t="0" r="0" b="0"/>
              <a:pathLst>
                <a:path w="127001" h="444501">
                  <a:moveTo>
                    <a:pt x="127000" y="0"/>
                  </a:moveTo>
                  <a:lnTo>
                    <a:pt x="101943" y="57297"/>
                  </a:lnTo>
                  <a:lnTo>
                    <a:pt x="77068" y="120653"/>
                  </a:lnTo>
                  <a:lnTo>
                    <a:pt x="57266" y="182434"/>
                  </a:lnTo>
                  <a:lnTo>
                    <a:pt x="35165" y="245714"/>
                  </a:lnTo>
                  <a:lnTo>
                    <a:pt x="26416" y="307806"/>
                  </a:lnTo>
                  <a:lnTo>
                    <a:pt x="14456" y="368727"/>
                  </a:lnTo>
                  <a:lnTo>
                    <a:pt x="5947" y="412230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803650" y="1003300"/>
              <a:ext cx="190501" cy="31289"/>
            </a:xfrm>
            <a:custGeom>
              <a:avLst/>
              <a:gdLst/>
              <a:ahLst/>
              <a:cxnLst/>
              <a:rect l="0" t="0" r="0" b="0"/>
              <a:pathLst>
                <a:path w="190501" h="31289">
                  <a:moveTo>
                    <a:pt x="0" y="0"/>
                  </a:moveTo>
                  <a:lnTo>
                    <a:pt x="17676" y="17677"/>
                  </a:lnTo>
                  <a:lnTo>
                    <a:pt x="36595" y="26483"/>
                  </a:lnTo>
                  <a:lnTo>
                    <a:pt x="84906" y="31288"/>
                  </a:lnTo>
                  <a:lnTo>
                    <a:pt x="143242" y="25256"/>
                  </a:lnTo>
                  <a:lnTo>
                    <a:pt x="19050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975100" y="1206500"/>
              <a:ext cx="419101" cy="260351"/>
            </a:xfrm>
            <a:custGeom>
              <a:avLst/>
              <a:gdLst/>
              <a:ahLst/>
              <a:cxnLst/>
              <a:rect l="0" t="0" r="0" b="0"/>
              <a:pathLst>
                <a:path w="419101" h="260351">
                  <a:moveTo>
                    <a:pt x="0" y="260350"/>
                  </a:moveTo>
                  <a:lnTo>
                    <a:pt x="38692" y="230496"/>
                  </a:lnTo>
                  <a:lnTo>
                    <a:pt x="99507" y="194555"/>
                  </a:lnTo>
                  <a:lnTo>
                    <a:pt x="157608" y="151559"/>
                  </a:lnTo>
                  <a:lnTo>
                    <a:pt x="218369" y="111821"/>
                  </a:lnTo>
                  <a:lnTo>
                    <a:pt x="274132" y="78303"/>
                  </a:lnTo>
                  <a:lnTo>
                    <a:pt x="334373" y="48682"/>
                  </a:lnTo>
                  <a:lnTo>
                    <a:pt x="394039" y="14947"/>
                  </a:lnTo>
                  <a:lnTo>
                    <a:pt x="419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287966" y="1219200"/>
              <a:ext cx="80835" cy="133351"/>
            </a:xfrm>
            <a:custGeom>
              <a:avLst/>
              <a:gdLst/>
              <a:ahLst/>
              <a:cxnLst/>
              <a:rect l="0" t="0" r="0" b="0"/>
              <a:pathLst>
                <a:path w="80835" h="133351">
                  <a:moveTo>
                    <a:pt x="10984" y="0"/>
                  </a:moveTo>
                  <a:lnTo>
                    <a:pt x="0" y="45503"/>
                  </a:lnTo>
                  <a:lnTo>
                    <a:pt x="674" y="68281"/>
                  </a:lnTo>
                  <a:lnTo>
                    <a:pt x="4285" y="81147"/>
                  </a:lnTo>
                  <a:lnTo>
                    <a:pt x="18101" y="100905"/>
                  </a:lnTo>
                  <a:lnTo>
                    <a:pt x="37790" y="118396"/>
                  </a:lnTo>
                  <a:lnTo>
                    <a:pt x="61356" y="129664"/>
                  </a:lnTo>
                  <a:lnTo>
                    <a:pt x="80834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94150" y="1657350"/>
              <a:ext cx="476251" cy="19051"/>
            </a:xfrm>
            <a:custGeom>
              <a:avLst/>
              <a:gdLst/>
              <a:ahLst/>
              <a:cxnLst/>
              <a:rect l="0" t="0" r="0" b="0"/>
              <a:pathLst>
                <a:path w="476251" h="19051">
                  <a:moveTo>
                    <a:pt x="0" y="0"/>
                  </a:moveTo>
                  <a:lnTo>
                    <a:pt x="56487" y="0"/>
                  </a:lnTo>
                  <a:lnTo>
                    <a:pt x="119749" y="0"/>
                  </a:lnTo>
                  <a:lnTo>
                    <a:pt x="176673" y="0"/>
                  </a:lnTo>
                  <a:lnTo>
                    <a:pt x="233803" y="0"/>
                  </a:lnTo>
                  <a:lnTo>
                    <a:pt x="290951" y="0"/>
                  </a:lnTo>
                  <a:lnTo>
                    <a:pt x="353998" y="6467"/>
                  </a:lnTo>
                  <a:lnTo>
                    <a:pt x="414392" y="12765"/>
                  </a:lnTo>
                  <a:lnTo>
                    <a:pt x="476250" y="190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283826" y="1606550"/>
              <a:ext cx="59575" cy="139701"/>
            </a:xfrm>
            <a:custGeom>
              <a:avLst/>
              <a:gdLst/>
              <a:ahLst/>
              <a:cxnLst/>
              <a:rect l="0" t="0" r="0" b="0"/>
              <a:pathLst>
                <a:path w="59575" h="139701">
                  <a:moveTo>
                    <a:pt x="59574" y="0"/>
                  </a:moveTo>
                  <a:lnTo>
                    <a:pt x="17175" y="45769"/>
                  </a:lnTo>
                  <a:lnTo>
                    <a:pt x="673" y="82666"/>
                  </a:lnTo>
                  <a:lnTo>
                    <a:pt x="0" y="95302"/>
                  </a:lnTo>
                  <a:lnTo>
                    <a:pt x="5469" y="116197"/>
                  </a:lnTo>
                  <a:lnTo>
                    <a:pt x="15124" y="139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1816100"/>
              <a:ext cx="304801" cy="241301"/>
            </a:xfrm>
            <a:custGeom>
              <a:avLst/>
              <a:gdLst/>
              <a:ahLst/>
              <a:cxnLst/>
              <a:rect l="0" t="0" r="0" b="0"/>
              <a:pathLst>
                <a:path w="304801" h="241301">
                  <a:moveTo>
                    <a:pt x="0" y="0"/>
                  </a:moveTo>
                  <a:lnTo>
                    <a:pt x="61380" y="55053"/>
                  </a:lnTo>
                  <a:lnTo>
                    <a:pt x="79022" y="75629"/>
                  </a:lnTo>
                  <a:lnTo>
                    <a:pt x="139666" y="127024"/>
                  </a:lnTo>
                  <a:lnTo>
                    <a:pt x="159998" y="143938"/>
                  </a:lnTo>
                  <a:lnTo>
                    <a:pt x="222657" y="184266"/>
                  </a:lnTo>
                  <a:lnTo>
                    <a:pt x="285638" y="226354"/>
                  </a:lnTo>
                  <a:lnTo>
                    <a:pt x="304800" y="241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57650" y="1943100"/>
              <a:ext cx="152401" cy="107951"/>
            </a:xfrm>
            <a:custGeom>
              <a:avLst/>
              <a:gdLst/>
              <a:ahLst/>
              <a:cxnLst/>
              <a:rect l="0" t="0" r="0" b="0"/>
              <a:pathLst>
                <a:path w="152401" h="107951">
                  <a:moveTo>
                    <a:pt x="152400" y="0"/>
                  </a:moveTo>
                  <a:lnTo>
                    <a:pt x="138916" y="0"/>
                  </a:lnTo>
                  <a:lnTo>
                    <a:pt x="76186" y="23182"/>
                  </a:lnTo>
                  <a:lnTo>
                    <a:pt x="57852" y="30309"/>
                  </a:lnTo>
                  <a:lnTo>
                    <a:pt x="2411" y="74116"/>
                  </a:lnTo>
                  <a:lnTo>
                    <a:pt x="196" y="79749"/>
                  </a:lnTo>
                  <a:lnTo>
                    <a:pt x="0" y="1079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44986" y="1873250"/>
              <a:ext cx="18965" cy="349251"/>
            </a:xfrm>
            <a:custGeom>
              <a:avLst/>
              <a:gdLst/>
              <a:ahLst/>
              <a:cxnLst/>
              <a:rect l="0" t="0" r="0" b="0"/>
              <a:pathLst>
                <a:path w="18965" h="349251">
                  <a:moveTo>
                    <a:pt x="18964" y="0"/>
                  </a:moveTo>
                  <a:lnTo>
                    <a:pt x="7980" y="45503"/>
                  </a:lnTo>
                  <a:lnTo>
                    <a:pt x="897" y="101682"/>
                  </a:lnTo>
                  <a:lnTo>
                    <a:pt x="0" y="159805"/>
                  </a:lnTo>
                  <a:lnTo>
                    <a:pt x="5389" y="220412"/>
                  </a:lnTo>
                  <a:lnTo>
                    <a:pt x="17214" y="280962"/>
                  </a:lnTo>
                  <a:lnTo>
                    <a:pt x="18811" y="328456"/>
                  </a:lnTo>
                  <a:lnTo>
                    <a:pt x="18964" y="3492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94100" y="2116114"/>
              <a:ext cx="152401" cy="49237"/>
            </a:xfrm>
            <a:custGeom>
              <a:avLst/>
              <a:gdLst/>
              <a:ahLst/>
              <a:cxnLst/>
              <a:rect l="0" t="0" r="0" b="0"/>
              <a:pathLst>
                <a:path w="152401" h="49237">
                  <a:moveTo>
                    <a:pt x="0" y="49236"/>
                  </a:moveTo>
                  <a:lnTo>
                    <a:pt x="3371" y="39123"/>
                  </a:lnTo>
                  <a:lnTo>
                    <a:pt x="12552" y="30395"/>
                  </a:lnTo>
                  <a:lnTo>
                    <a:pt x="44431" y="14116"/>
                  </a:lnTo>
                  <a:lnTo>
                    <a:pt x="87618" y="1334"/>
                  </a:lnTo>
                  <a:lnTo>
                    <a:pt x="111725" y="0"/>
                  </a:lnTo>
                  <a:lnTo>
                    <a:pt x="152400" y="47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68650" y="1841500"/>
              <a:ext cx="292101" cy="266701"/>
            </a:xfrm>
            <a:custGeom>
              <a:avLst/>
              <a:gdLst/>
              <a:ahLst/>
              <a:cxnLst/>
              <a:rect l="0" t="0" r="0" b="0"/>
              <a:pathLst>
                <a:path w="292101" h="266701">
                  <a:moveTo>
                    <a:pt x="292100" y="0"/>
                  </a:moveTo>
                  <a:lnTo>
                    <a:pt x="234245" y="46610"/>
                  </a:lnTo>
                  <a:lnTo>
                    <a:pt x="173319" y="99885"/>
                  </a:lnTo>
                  <a:lnTo>
                    <a:pt x="116699" y="146231"/>
                  </a:lnTo>
                  <a:lnTo>
                    <a:pt x="57749" y="207672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94050" y="1993900"/>
              <a:ext cx="130931" cy="114301"/>
            </a:xfrm>
            <a:custGeom>
              <a:avLst/>
              <a:gdLst/>
              <a:ahLst/>
              <a:cxnLst/>
              <a:rect l="0" t="0" r="0" b="0"/>
              <a:pathLst>
                <a:path w="130931" h="114301">
                  <a:moveTo>
                    <a:pt x="0" y="0"/>
                  </a:moveTo>
                  <a:lnTo>
                    <a:pt x="25748" y="1881"/>
                  </a:lnTo>
                  <a:lnTo>
                    <a:pt x="78709" y="18298"/>
                  </a:lnTo>
                  <a:lnTo>
                    <a:pt x="106886" y="38280"/>
                  </a:lnTo>
                  <a:lnTo>
                    <a:pt x="124673" y="55069"/>
                  </a:lnTo>
                  <a:lnTo>
                    <a:pt x="129494" y="67279"/>
                  </a:lnTo>
                  <a:lnTo>
                    <a:pt x="130930" y="81407"/>
                  </a:lnTo>
                  <a:lnTo>
                    <a:pt x="127000" y="114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38450" y="1708150"/>
              <a:ext cx="577851" cy="95251"/>
            </a:xfrm>
            <a:custGeom>
              <a:avLst/>
              <a:gdLst/>
              <a:ahLst/>
              <a:cxnLst/>
              <a:rect l="0" t="0" r="0" b="0"/>
              <a:pathLst>
                <a:path w="577851" h="95251">
                  <a:moveTo>
                    <a:pt x="0" y="95250"/>
                  </a:moveTo>
                  <a:lnTo>
                    <a:pt x="61060" y="76151"/>
                  </a:lnTo>
                  <a:lnTo>
                    <a:pt x="122624" y="61381"/>
                  </a:lnTo>
                  <a:lnTo>
                    <a:pt x="185763" y="48683"/>
                  </a:lnTo>
                  <a:lnTo>
                    <a:pt x="244090" y="35983"/>
                  </a:lnTo>
                  <a:lnTo>
                    <a:pt x="305167" y="25400"/>
                  </a:lnTo>
                  <a:lnTo>
                    <a:pt x="363984" y="19181"/>
                  </a:lnTo>
                  <a:lnTo>
                    <a:pt x="422347" y="13693"/>
                  </a:lnTo>
                  <a:lnTo>
                    <a:pt x="483376" y="7320"/>
                  </a:lnTo>
                  <a:lnTo>
                    <a:pt x="539541" y="2043"/>
                  </a:lnTo>
                  <a:lnTo>
                    <a:pt x="5778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78150" y="1727200"/>
              <a:ext cx="55531" cy="127001"/>
            </a:xfrm>
            <a:custGeom>
              <a:avLst/>
              <a:gdLst/>
              <a:ahLst/>
              <a:cxnLst/>
              <a:rect l="0" t="0" r="0" b="0"/>
              <a:pathLst>
                <a:path w="55531" h="127001">
                  <a:moveTo>
                    <a:pt x="0" y="0"/>
                  </a:moveTo>
                  <a:lnTo>
                    <a:pt x="42399" y="42399"/>
                  </a:lnTo>
                  <a:lnTo>
                    <a:pt x="51682" y="61795"/>
                  </a:lnTo>
                  <a:lnTo>
                    <a:pt x="55530" y="85416"/>
                  </a:lnTo>
                  <a:lnTo>
                    <a:pt x="52667" y="100051"/>
                  </a:lnTo>
                  <a:lnTo>
                    <a:pt x="3810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87650" y="1371600"/>
              <a:ext cx="635001" cy="133351"/>
            </a:xfrm>
            <a:custGeom>
              <a:avLst/>
              <a:gdLst/>
              <a:ahLst/>
              <a:cxnLst/>
              <a:rect l="0" t="0" r="0" b="0"/>
              <a:pathLst>
                <a:path w="635001" h="133351">
                  <a:moveTo>
                    <a:pt x="0" y="0"/>
                  </a:moveTo>
                  <a:lnTo>
                    <a:pt x="6742" y="6742"/>
                  </a:lnTo>
                  <a:lnTo>
                    <a:pt x="31801" y="16593"/>
                  </a:lnTo>
                  <a:lnTo>
                    <a:pt x="94080" y="28386"/>
                  </a:lnTo>
                  <a:lnTo>
                    <a:pt x="153844" y="38526"/>
                  </a:lnTo>
                  <a:lnTo>
                    <a:pt x="210234" y="45811"/>
                  </a:lnTo>
                  <a:lnTo>
                    <a:pt x="272739" y="59346"/>
                  </a:lnTo>
                  <a:lnTo>
                    <a:pt x="327028" y="68603"/>
                  </a:lnTo>
                  <a:lnTo>
                    <a:pt x="384749" y="78579"/>
                  </a:lnTo>
                  <a:lnTo>
                    <a:pt x="441787" y="89490"/>
                  </a:lnTo>
                  <a:lnTo>
                    <a:pt x="503194" y="105421"/>
                  </a:lnTo>
                  <a:lnTo>
                    <a:pt x="564993" y="115600"/>
                  </a:lnTo>
                  <a:lnTo>
                    <a:pt x="627862" y="131502"/>
                  </a:lnTo>
                  <a:lnTo>
                    <a:pt x="635000" y="1333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0200" y="1327150"/>
              <a:ext cx="112536" cy="165101"/>
            </a:xfrm>
            <a:custGeom>
              <a:avLst/>
              <a:gdLst/>
              <a:ahLst/>
              <a:cxnLst/>
              <a:rect l="0" t="0" r="0" b="0"/>
              <a:pathLst>
                <a:path w="112536" h="165101">
                  <a:moveTo>
                    <a:pt x="101600" y="0"/>
                  </a:moveTo>
                  <a:lnTo>
                    <a:pt x="108342" y="10113"/>
                  </a:lnTo>
                  <a:lnTo>
                    <a:pt x="112535" y="29886"/>
                  </a:lnTo>
                  <a:lnTo>
                    <a:pt x="110406" y="50248"/>
                  </a:lnTo>
                  <a:lnTo>
                    <a:pt x="101936" y="73057"/>
                  </a:lnTo>
                  <a:lnTo>
                    <a:pt x="72693" y="105186"/>
                  </a:lnTo>
                  <a:lnTo>
                    <a:pt x="50107" y="121933"/>
                  </a:lnTo>
                  <a:lnTo>
                    <a:pt x="32250" y="13177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76650" y="153035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60520" y="55053"/>
                  </a:lnTo>
                  <a:lnTo>
                    <a:pt x="114300" y="1016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63950" y="15176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31788" y="45613"/>
                  </a:lnTo>
                  <a:lnTo>
                    <a:pt x="85266" y="11323"/>
                  </a:lnTo>
                  <a:lnTo>
                    <a:pt x="952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625850" y="168275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0" y="0"/>
                  </a:moveTo>
                  <a:lnTo>
                    <a:pt x="11537" y="37549"/>
                  </a:lnTo>
                  <a:lnTo>
                    <a:pt x="58585" y="97877"/>
                  </a:lnTo>
                  <a:lnTo>
                    <a:pt x="66904" y="112962"/>
                  </a:lnTo>
                  <a:lnTo>
                    <a:pt x="76200" y="120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51250" y="1739900"/>
              <a:ext cx="69851" cy="44451"/>
            </a:xfrm>
            <a:custGeom>
              <a:avLst/>
              <a:gdLst/>
              <a:ahLst/>
              <a:cxnLst/>
              <a:rect l="0" t="0" r="0" b="0"/>
              <a:pathLst>
                <a:path w="69851" h="44451">
                  <a:moveTo>
                    <a:pt x="0" y="44450"/>
                  </a:moveTo>
                  <a:lnTo>
                    <a:pt x="38692" y="14596"/>
                  </a:lnTo>
                  <a:lnTo>
                    <a:pt x="6985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03916" y="952500"/>
            <a:ext cx="469044" cy="241301"/>
            <a:chOff x="1503916" y="952500"/>
            <a:chExt cx="469044" cy="241301"/>
          </a:xfrm>
        </p:grpSpPr>
        <p:sp>
          <p:nvSpPr>
            <p:cNvPr id="25" name="Freeform 24"/>
            <p:cNvSpPr/>
            <p:nvPr/>
          </p:nvSpPr>
          <p:spPr>
            <a:xfrm>
              <a:off x="1564283" y="1022642"/>
              <a:ext cx="313014" cy="101014"/>
            </a:xfrm>
            <a:custGeom>
              <a:avLst/>
              <a:gdLst/>
              <a:ahLst/>
              <a:cxnLst/>
              <a:rect l="0" t="0" r="0" b="0"/>
              <a:pathLst>
                <a:path w="313014" h="101014">
                  <a:moveTo>
                    <a:pt x="10517" y="12408"/>
                  </a:moveTo>
                  <a:lnTo>
                    <a:pt x="21362" y="21842"/>
                  </a:lnTo>
                  <a:lnTo>
                    <a:pt x="82326" y="49164"/>
                  </a:lnTo>
                  <a:lnTo>
                    <a:pt x="138246" y="61209"/>
                  </a:lnTo>
                  <a:lnTo>
                    <a:pt x="197337" y="68558"/>
                  </a:lnTo>
                  <a:lnTo>
                    <a:pt x="260447" y="69499"/>
                  </a:lnTo>
                  <a:lnTo>
                    <a:pt x="301105" y="66179"/>
                  </a:lnTo>
                  <a:lnTo>
                    <a:pt x="305137" y="63072"/>
                  </a:lnTo>
                  <a:lnTo>
                    <a:pt x="307119" y="58884"/>
                  </a:lnTo>
                  <a:lnTo>
                    <a:pt x="307735" y="53975"/>
                  </a:lnTo>
                  <a:lnTo>
                    <a:pt x="305324" y="49292"/>
                  </a:lnTo>
                  <a:lnTo>
                    <a:pt x="295118" y="40325"/>
                  </a:lnTo>
                  <a:lnTo>
                    <a:pt x="252599" y="23398"/>
                  </a:lnTo>
                  <a:lnTo>
                    <a:pt x="190820" y="13960"/>
                  </a:lnTo>
                  <a:lnTo>
                    <a:pt x="128045" y="4701"/>
                  </a:lnTo>
                  <a:lnTo>
                    <a:pt x="66250" y="0"/>
                  </a:lnTo>
                  <a:lnTo>
                    <a:pt x="20279" y="8572"/>
                  </a:lnTo>
                  <a:lnTo>
                    <a:pt x="2199" y="18013"/>
                  </a:lnTo>
                  <a:lnTo>
                    <a:pt x="33" y="22495"/>
                  </a:lnTo>
                  <a:lnTo>
                    <a:pt x="0" y="27599"/>
                  </a:lnTo>
                  <a:lnTo>
                    <a:pt x="1389" y="33119"/>
                  </a:lnTo>
                  <a:lnTo>
                    <a:pt x="10458" y="43015"/>
                  </a:lnTo>
                  <a:lnTo>
                    <a:pt x="58335" y="68257"/>
                  </a:lnTo>
                  <a:lnTo>
                    <a:pt x="116424" y="86291"/>
                  </a:lnTo>
                  <a:lnTo>
                    <a:pt x="175621" y="96270"/>
                  </a:lnTo>
                  <a:lnTo>
                    <a:pt x="238255" y="101013"/>
                  </a:lnTo>
                  <a:lnTo>
                    <a:pt x="262380" y="97850"/>
                  </a:lnTo>
                  <a:lnTo>
                    <a:pt x="274386" y="92480"/>
                  </a:lnTo>
                  <a:lnTo>
                    <a:pt x="279563" y="89073"/>
                  </a:lnTo>
                  <a:lnTo>
                    <a:pt x="281603" y="84684"/>
                  </a:lnTo>
                  <a:lnTo>
                    <a:pt x="281552" y="79642"/>
                  </a:lnTo>
                  <a:lnTo>
                    <a:pt x="280107" y="74164"/>
                  </a:lnTo>
                  <a:lnTo>
                    <a:pt x="272857" y="64315"/>
                  </a:lnTo>
                  <a:lnTo>
                    <a:pt x="262579" y="55939"/>
                  </a:lnTo>
                  <a:lnTo>
                    <a:pt x="225541" y="40216"/>
                  </a:lnTo>
                  <a:lnTo>
                    <a:pt x="169092" y="27007"/>
                  </a:lnTo>
                  <a:lnTo>
                    <a:pt x="109990" y="21848"/>
                  </a:lnTo>
                  <a:lnTo>
                    <a:pt x="59199" y="24497"/>
                  </a:lnTo>
                  <a:lnTo>
                    <a:pt x="52850" y="26817"/>
                  </a:lnTo>
                  <a:lnTo>
                    <a:pt x="43913" y="35040"/>
                  </a:lnTo>
                  <a:lnTo>
                    <a:pt x="42659" y="39490"/>
                  </a:lnTo>
                  <a:lnTo>
                    <a:pt x="43234" y="43868"/>
                  </a:lnTo>
                  <a:lnTo>
                    <a:pt x="45028" y="48198"/>
                  </a:lnTo>
                  <a:lnTo>
                    <a:pt x="57667" y="61034"/>
                  </a:lnTo>
                  <a:lnTo>
                    <a:pt x="98771" y="77648"/>
                  </a:lnTo>
                  <a:lnTo>
                    <a:pt x="161127" y="92114"/>
                  </a:lnTo>
                  <a:lnTo>
                    <a:pt x="221693" y="94708"/>
                  </a:lnTo>
                  <a:lnTo>
                    <a:pt x="283414" y="93062"/>
                  </a:lnTo>
                  <a:lnTo>
                    <a:pt x="299021" y="89176"/>
                  </a:lnTo>
                  <a:lnTo>
                    <a:pt x="310661" y="82746"/>
                  </a:lnTo>
                  <a:lnTo>
                    <a:pt x="312919" y="79055"/>
                  </a:lnTo>
                  <a:lnTo>
                    <a:pt x="313013" y="75184"/>
                  </a:lnTo>
                  <a:lnTo>
                    <a:pt x="311664" y="71192"/>
                  </a:lnTo>
                  <a:lnTo>
                    <a:pt x="307943" y="67825"/>
                  </a:lnTo>
                  <a:lnTo>
                    <a:pt x="296282" y="62203"/>
                  </a:lnTo>
                  <a:lnTo>
                    <a:pt x="236623" y="56465"/>
                  </a:lnTo>
                  <a:lnTo>
                    <a:pt x="184942" y="51829"/>
                  </a:lnTo>
                  <a:lnTo>
                    <a:pt x="143867" y="568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911350" y="1112772"/>
              <a:ext cx="61610" cy="25481"/>
            </a:xfrm>
            <a:custGeom>
              <a:avLst/>
              <a:gdLst/>
              <a:ahLst/>
              <a:cxnLst/>
              <a:rect l="0" t="0" r="0" b="0"/>
              <a:pathLst>
                <a:path w="61610" h="25481">
                  <a:moveTo>
                    <a:pt x="0" y="4828"/>
                  </a:moveTo>
                  <a:lnTo>
                    <a:pt x="14503" y="10603"/>
                  </a:lnTo>
                  <a:lnTo>
                    <a:pt x="35451" y="22719"/>
                  </a:lnTo>
                  <a:lnTo>
                    <a:pt x="42684" y="25222"/>
                  </a:lnTo>
                  <a:lnTo>
                    <a:pt x="48917" y="25480"/>
                  </a:lnTo>
                  <a:lnTo>
                    <a:pt x="59606" y="22003"/>
                  </a:lnTo>
                  <a:lnTo>
                    <a:pt x="61609" y="19100"/>
                  </a:lnTo>
                  <a:lnTo>
                    <a:pt x="61534" y="15754"/>
                  </a:lnTo>
                  <a:lnTo>
                    <a:pt x="60073" y="12112"/>
                  </a:lnTo>
                  <a:lnTo>
                    <a:pt x="50923" y="6184"/>
                  </a:lnTo>
                  <a:lnTo>
                    <a:pt x="37449" y="1903"/>
                  </a:lnTo>
                  <a:lnTo>
                    <a:pt x="22053" y="0"/>
                  </a:lnTo>
                  <a:lnTo>
                    <a:pt x="9566" y="2917"/>
                  </a:lnTo>
                  <a:lnTo>
                    <a:pt x="4261" y="5671"/>
                  </a:lnTo>
                  <a:lnTo>
                    <a:pt x="2135" y="8918"/>
                  </a:lnTo>
                  <a:lnTo>
                    <a:pt x="2129" y="12493"/>
                  </a:lnTo>
                  <a:lnTo>
                    <a:pt x="3536" y="16288"/>
                  </a:lnTo>
                  <a:lnTo>
                    <a:pt x="10744" y="22386"/>
                  </a:lnTo>
                  <a:lnTo>
                    <a:pt x="15629" y="25000"/>
                  </a:lnTo>
                  <a:lnTo>
                    <a:pt x="20297" y="25332"/>
                  </a:lnTo>
                  <a:lnTo>
                    <a:pt x="29247" y="21937"/>
                  </a:lnTo>
                  <a:lnTo>
                    <a:pt x="30787" y="19056"/>
                  </a:lnTo>
                  <a:lnTo>
                    <a:pt x="30402" y="15725"/>
                  </a:lnTo>
                  <a:lnTo>
                    <a:pt x="28735" y="12092"/>
                  </a:lnTo>
                  <a:lnTo>
                    <a:pt x="25507" y="10376"/>
                  </a:lnTo>
                  <a:lnTo>
                    <a:pt x="16275" y="10351"/>
                  </a:lnTo>
                  <a:lnTo>
                    <a:pt x="14378" y="12038"/>
                  </a:lnTo>
                  <a:lnTo>
                    <a:pt x="14524" y="14574"/>
                  </a:lnTo>
                  <a:lnTo>
                    <a:pt x="16033" y="17675"/>
                  </a:lnTo>
                  <a:lnTo>
                    <a:pt x="17744" y="19743"/>
                  </a:lnTo>
                  <a:lnTo>
                    <a:pt x="25400" y="238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89876" y="1085850"/>
              <a:ext cx="59575" cy="107951"/>
            </a:xfrm>
            <a:custGeom>
              <a:avLst/>
              <a:gdLst/>
              <a:ahLst/>
              <a:cxnLst/>
              <a:rect l="0" t="0" r="0" b="0"/>
              <a:pathLst>
                <a:path w="59575" h="107951">
                  <a:moveTo>
                    <a:pt x="59574" y="0"/>
                  </a:moveTo>
                  <a:lnTo>
                    <a:pt x="10626" y="59026"/>
                  </a:lnTo>
                  <a:lnTo>
                    <a:pt x="673" y="82921"/>
                  </a:lnTo>
                  <a:lnTo>
                    <a:pt x="0" y="93533"/>
                  </a:lnTo>
                  <a:lnTo>
                    <a:pt x="2424" y="107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03916" y="952500"/>
              <a:ext cx="108985" cy="127001"/>
            </a:xfrm>
            <a:custGeom>
              <a:avLst/>
              <a:gdLst/>
              <a:ahLst/>
              <a:cxnLst/>
              <a:rect l="0" t="0" r="0" b="0"/>
              <a:pathLst>
                <a:path w="108985" h="127001">
                  <a:moveTo>
                    <a:pt x="108984" y="127000"/>
                  </a:moveTo>
                  <a:lnTo>
                    <a:pt x="51687" y="100062"/>
                  </a:lnTo>
                  <a:lnTo>
                    <a:pt x="10746" y="71877"/>
                  </a:lnTo>
                  <a:lnTo>
                    <a:pt x="541" y="55869"/>
                  </a:lnTo>
                  <a:lnTo>
                    <a:pt x="0" y="49946"/>
                  </a:lnTo>
                  <a:lnTo>
                    <a:pt x="3161" y="37720"/>
                  </a:lnTo>
                  <a:lnTo>
                    <a:pt x="18761" y="10063"/>
                  </a:lnTo>
                  <a:lnTo>
                    <a:pt x="264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19300" y="2292350"/>
            <a:ext cx="565151" cy="277658"/>
            <a:chOff x="2019300" y="2292350"/>
            <a:chExt cx="565151" cy="277658"/>
          </a:xfrm>
        </p:grpSpPr>
        <p:sp>
          <p:nvSpPr>
            <p:cNvPr id="30" name="Freeform 29"/>
            <p:cNvSpPr/>
            <p:nvPr/>
          </p:nvSpPr>
          <p:spPr>
            <a:xfrm>
              <a:off x="2202243" y="2317750"/>
              <a:ext cx="274984" cy="150698"/>
            </a:xfrm>
            <a:custGeom>
              <a:avLst/>
              <a:gdLst/>
              <a:ahLst/>
              <a:cxnLst/>
              <a:rect l="0" t="0" r="0" b="0"/>
              <a:pathLst>
                <a:path w="274984" h="150698">
                  <a:moveTo>
                    <a:pt x="210757" y="0"/>
                  </a:moveTo>
                  <a:lnTo>
                    <a:pt x="147800" y="17712"/>
                  </a:lnTo>
                  <a:lnTo>
                    <a:pt x="90121" y="52287"/>
                  </a:lnTo>
                  <a:lnTo>
                    <a:pt x="33663" y="84843"/>
                  </a:lnTo>
                  <a:lnTo>
                    <a:pt x="10045" y="105857"/>
                  </a:lnTo>
                  <a:lnTo>
                    <a:pt x="455" y="121911"/>
                  </a:lnTo>
                  <a:lnTo>
                    <a:pt x="0" y="127135"/>
                  </a:lnTo>
                  <a:lnTo>
                    <a:pt x="3258" y="136703"/>
                  </a:lnTo>
                  <a:lnTo>
                    <a:pt x="11291" y="143777"/>
                  </a:lnTo>
                  <a:lnTo>
                    <a:pt x="16396" y="146651"/>
                  </a:lnTo>
                  <a:lnTo>
                    <a:pt x="40437" y="150697"/>
                  </a:lnTo>
                  <a:lnTo>
                    <a:pt x="103161" y="139468"/>
                  </a:lnTo>
                  <a:lnTo>
                    <a:pt x="158664" y="120072"/>
                  </a:lnTo>
                  <a:lnTo>
                    <a:pt x="221173" y="87466"/>
                  </a:lnTo>
                  <a:lnTo>
                    <a:pt x="246524" y="74872"/>
                  </a:lnTo>
                  <a:lnTo>
                    <a:pt x="265330" y="59004"/>
                  </a:lnTo>
                  <a:lnTo>
                    <a:pt x="274983" y="43118"/>
                  </a:lnTo>
                  <a:lnTo>
                    <a:pt x="274741" y="38623"/>
                  </a:lnTo>
                  <a:lnTo>
                    <a:pt x="272463" y="34921"/>
                  </a:lnTo>
                  <a:lnTo>
                    <a:pt x="268828" y="31747"/>
                  </a:lnTo>
                  <a:lnTo>
                    <a:pt x="264287" y="30337"/>
                  </a:lnTo>
                  <a:lnTo>
                    <a:pt x="253598" y="30652"/>
                  </a:lnTo>
                  <a:lnTo>
                    <a:pt x="194644" y="46648"/>
                  </a:lnTo>
                  <a:lnTo>
                    <a:pt x="134633" y="80545"/>
                  </a:lnTo>
                  <a:lnTo>
                    <a:pt x="86247" y="118536"/>
                  </a:lnTo>
                  <a:lnTo>
                    <a:pt x="85417" y="122063"/>
                  </a:lnTo>
                  <a:lnTo>
                    <a:pt x="86980" y="125120"/>
                  </a:lnTo>
                  <a:lnTo>
                    <a:pt x="90139" y="127863"/>
                  </a:lnTo>
                  <a:lnTo>
                    <a:pt x="94362" y="128987"/>
                  </a:lnTo>
                  <a:lnTo>
                    <a:pt x="104698" y="128353"/>
                  </a:lnTo>
                  <a:lnTo>
                    <a:pt x="160588" y="101322"/>
                  </a:lnTo>
                  <a:lnTo>
                    <a:pt x="222377" y="65374"/>
                  </a:lnTo>
                  <a:lnTo>
                    <a:pt x="240305" y="55824"/>
                  </a:lnTo>
                  <a:lnTo>
                    <a:pt x="262377" y="39955"/>
                  </a:lnTo>
                  <a:lnTo>
                    <a:pt x="262809" y="37220"/>
                  </a:lnTo>
                  <a:lnTo>
                    <a:pt x="259569" y="35396"/>
                  </a:lnTo>
                  <a:lnTo>
                    <a:pt x="247974" y="34076"/>
                  </a:lnTo>
                  <a:lnTo>
                    <a:pt x="195566" y="46592"/>
                  </a:lnTo>
                  <a:lnTo>
                    <a:pt x="136037" y="68741"/>
                  </a:lnTo>
                  <a:lnTo>
                    <a:pt x="80816" y="100392"/>
                  </a:lnTo>
                  <a:lnTo>
                    <a:pt x="78269" y="105028"/>
                  </a:lnTo>
                  <a:lnTo>
                    <a:pt x="77320" y="115824"/>
                  </a:lnTo>
                  <a:lnTo>
                    <a:pt x="80171" y="118844"/>
                  </a:lnTo>
                  <a:lnTo>
                    <a:pt x="84894" y="120151"/>
                  </a:lnTo>
                  <a:lnTo>
                    <a:pt x="112753" y="117181"/>
                  </a:lnTo>
                  <a:lnTo>
                    <a:pt x="170627" y="97170"/>
                  </a:lnTo>
                  <a:lnTo>
                    <a:pt x="229439" y="68897"/>
                  </a:lnTo>
                  <a:lnTo>
                    <a:pt x="230973" y="66393"/>
                  </a:lnTo>
                  <a:lnTo>
                    <a:pt x="229173" y="64017"/>
                  </a:lnTo>
                  <a:lnTo>
                    <a:pt x="225151" y="61728"/>
                  </a:lnTo>
                  <a:lnTo>
                    <a:pt x="215038" y="61066"/>
                  </a:lnTo>
                  <a:lnTo>
                    <a:pt x="179007" y="69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35029" y="2292350"/>
              <a:ext cx="149422" cy="133351"/>
            </a:xfrm>
            <a:custGeom>
              <a:avLst/>
              <a:gdLst/>
              <a:ahLst/>
              <a:cxnLst/>
              <a:rect l="0" t="0" r="0" b="0"/>
              <a:pathLst>
                <a:path w="149422" h="133351">
                  <a:moveTo>
                    <a:pt x="3371" y="0"/>
                  </a:moveTo>
                  <a:lnTo>
                    <a:pt x="0" y="10113"/>
                  </a:lnTo>
                  <a:lnTo>
                    <a:pt x="226" y="20722"/>
                  </a:lnTo>
                  <a:lnTo>
                    <a:pt x="6121" y="44780"/>
                  </a:lnTo>
                  <a:lnTo>
                    <a:pt x="15396" y="60227"/>
                  </a:lnTo>
                  <a:lnTo>
                    <a:pt x="39481" y="86682"/>
                  </a:lnTo>
                  <a:lnTo>
                    <a:pt x="84190" y="109944"/>
                  </a:lnTo>
                  <a:lnTo>
                    <a:pt x="133414" y="126869"/>
                  </a:lnTo>
                  <a:lnTo>
                    <a:pt x="149421" y="133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19300" y="2470150"/>
              <a:ext cx="266701" cy="99858"/>
            </a:xfrm>
            <a:custGeom>
              <a:avLst/>
              <a:gdLst/>
              <a:ahLst/>
              <a:cxnLst/>
              <a:rect l="0" t="0" r="0" b="0"/>
              <a:pathLst>
                <a:path w="266701" h="99858">
                  <a:moveTo>
                    <a:pt x="266700" y="0"/>
                  </a:moveTo>
                  <a:lnTo>
                    <a:pt x="260925" y="14503"/>
                  </a:lnTo>
                  <a:lnTo>
                    <a:pt x="250094" y="27424"/>
                  </a:lnTo>
                  <a:lnTo>
                    <a:pt x="196390" y="73925"/>
                  </a:lnTo>
                  <a:lnTo>
                    <a:pt x="139565" y="98101"/>
                  </a:lnTo>
                  <a:lnTo>
                    <a:pt x="115750" y="99857"/>
                  </a:lnTo>
                  <a:lnTo>
                    <a:pt x="90819" y="95518"/>
                  </a:lnTo>
                  <a:lnTo>
                    <a:pt x="45974" y="78099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71950" y="2489200"/>
            <a:ext cx="400051" cy="303429"/>
            <a:chOff x="4171950" y="2489200"/>
            <a:chExt cx="400051" cy="303429"/>
          </a:xfrm>
        </p:grpSpPr>
        <p:sp>
          <p:nvSpPr>
            <p:cNvPr id="34" name="Freeform 33"/>
            <p:cNvSpPr/>
            <p:nvPr/>
          </p:nvSpPr>
          <p:spPr>
            <a:xfrm>
              <a:off x="4216400" y="2501462"/>
              <a:ext cx="140735" cy="213939"/>
            </a:xfrm>
            <a:custGeom>
              <a:avLst/>
              <a:gdLst/>
              <a:ahLst/>
              <a:cxnLst/>
              <a:rect l="0" t="0" r="0" b="0"/>
              <a:pathLst>
                <a:path w="140735" h="213939">
                  <a:moveTo>
                    <a:pt x="0" y="32188"/>
                  </a:moveTo>
                  <a:lnTo>
                    <a:pt x="5026" y="54792"/>
                  </a:lnTo>
                  <a:lnTo>
                    <a:pt x="17130" y="112643"/>
                  </a:lnTo>
                  <a:lnTo>
                    <a:pt x="30914" y="146212"/>
                  </a:lnTo>
                  <a:lnTo>
                    <a:pt x="55145" y="181193"/>
                  </a:lnTo>
                  <a:lnTo>
                    <a:pt x="85911" y="207759"/>
                  </a:lnTo>
                  <a:lnTo>
                    <a:pt x="98625" y="212525"/>
                  </a:lnTo>
                  <a:lnTo>
                    <a:pt x="112978" y="213938"/>
                  </a:lnTo>
                  <a:lnTo>
                    <a:pt x="126412" y="212214"/>
                  </a:lnTo>
                  <a:lnTo>
                    <a:pt x="131547" y="209355"/>
                  </a:lnTo>
                  <a:lnTo>
                    <a:pt x="139134" y="200535"/>
                  </a:lnTo>
                  <a:lnTo>
                    <a:pt x="140734" y="195219"/>
                  </a:lnTo>
                  <a:lnTo>
                    <a:pt x="139178" y="154642"/>
                  </a:lnTo>
                  <a:lnTo>
                    <a:pt x="128179" y="114896"/>
                  </a:lnTo>
                  <a:lnTo>
                    <a:pt x="98815" y="57592"/>
                  </a:lnTo>
                  <a:lnTo>
                    <a:pt x="78229" y="29209"/>
                  </a:lnTo>
                  <a:lnTo>
                    <a:pt x="47442" y="2665"/>
                  </a:lnTo>
                  <a:lnTo>
                    <a:pt x="41506" y="511"/>
                  </a:lnTo>
                  <a:lnTo>
                    <a:pt x="27384" y="0"/>
                  </a:lnTo>
                  <a:lnTo>
                    <a:pt x="23195" y="2263"/>
                  </a:lnTo>
                  <a:lnTo>
                    <a:pt x="21108" y="5888"/>
                  </a:lnTo>
                  <a:lnTo>
                    <a:pt x="20670" y="16266"/>
                  </a:lnTo>
                  <a:lnTo>
                    <a:pt x="34013" y="70121"/>
                  </a:lnTo>
                  <a:lnTo>
                    <a:pt x="55864" y="114728"/>
                  </a:lnTo>
                  <a:lnTo>
                    <a:pt x="92959" y="156699"/>
                  </a:lnTo>
                  <a:lnTo>
                    <a:pt x="97956" y="158940"/>
                  </a:lnTo>
                  <a:lnTo>
                    <a:pt x="109153" y="159548"/>
                  </a:lnTo>
                  <a:lnTo>
                    <a:pt x="113691" y="156606"/>
                  </a:lnTo>
                  <a:lnTo>
                    <a:pt x="120614" y="145811"/>
                  </a:lnTo>
                  <a:lnTo>
                    <a:pt x="122281" y="133487"/>
                  </a:lnTo>
                  <a:lnTo>
                    <a:pt x="109882" y="82976"/>
                  </a:lnTo>
                  <a:lnTo>
                    <a:pt x="96088" y="51236"/>
                  </a:lnTo>
                  <a:lnTo>
                    <a:pt x="84288" y="35559"/>
                  </a:lnTo>
                  <a:lnTo>
                    <a:pt x="72269" y="30158"/>
                  </a:lnTo>
                  <a:lnTo>
                    <a:pt x="65113" y="28718"/>
                  </a:lnTo>
                  <a:lnTo>
                    <a:pt x="58931" y="29169"/>
                  </a:lnTo>
                  <a:lnTo>
                    <a:pt x="48299" y="33433"/>
                  </a:lnTo>
                  <a:lnTo>
                    <a:pt x="34380" y="47138"/>
                  </a:lnTo>
                  <a:lnTo>
                    <a:pt x="29391" y="60470"/>
                  </a:lnTo>
                  <a:lnTo>
                    <a:pt x="27879" y="75096"/>
                  </a:lnTo>
                  <a:lnTo>
                    <a:pt x="40396" y="127378"/>
                  </a:lnTo>
                  <a:lnTo>
                    <a:pt x="48293" y="138230"/>
                  </a:lnTo>
                  <a:lnTo>
                    <a:pt x="70609" y="156694"/>
                  </a:lnTo>
                  <a:lnTo>
                    <a:pt x="89125" y="166289"/>
                  </a:lnTo>
                  <a:lnTo>
                    <a:pt x="94694" y="166744"/>
                  </a:lnTo>
                  <a:lnTo>
                    <a:pt x="104646" y="163487"/>
                  </a:lnTo>
                  <a:lnTo>
                    <a:pt x="107864" y="159232"/>
                  </a:lnTo>
                  <a:lnTo>
                    <a:pt x="111439" y="146978"/>
                  </a:lnTo>
                  <a:lnTo>
                    <a:pt x="113030" y="116821"/>
                  </a:lnTo>
                  <a:lnTo>
                    <a:pt x="108357" y="96305"/>
                  </a:lnTo>
                  <a:lnTo>
                    <a:pt x="94494" y="72291"/>
                  </a:lnTo>
                  <a:lnTo>
                    <a:pt x="90513" y="67390"/>
                  </a:lnTo>
                  <a:lnTo>
                    <a:pt x="85742" y="64828"/>
                  </a:lnTo>
                  <a:lnTo>
                    <a:pt x="74797" y="63863"/>
                  </a:lnTo>
                  <a:lnTo>
                    <a:pt x="71737" y="66711"/>
                  </a:lnTo>
                  <a:lnTo>
                    <a:pt x="70402" y="71431"/>
                  </a:lnTo>
                  <a:lnTo>
                    <a:pt x="71895" y="89677"/>
                  </a:lnTo>
                  <a:lnTo>
                    <a:pt x="81408" y="120427"/>
                  </a:lnTo>
                  <a:lnTo>
                    <a:pt x="88157" y="130437"/>
                  </a:lnTo>
                  <a:lnTo>
                    <a:pt x="92638" y="132965"/>
                  </a:lnTo>
                  <a:lnTo>
                    <a:pt x="103262" y="133893"/>
                  </a:lnTo>
                  <a:lnTo>
                    <a:pt x="106941" y="131035"/>
                  </a:lnTo>
                  <a:lnTo>
                    <a:pt x="111029" y="120335"/>
                  </a:lnTo>
                  <a:lnTo>
                    <a:pt x="110708" y="114941"/>
                  </a:lnTo>
                  <a:lnTo>
                    <a:pt x="106589" y="105186"/>
                  </a:lnTo>
                  <a:lnTo>
                    <a:pt x="104220" y="102726"/>
                  </a:lnTo>
                  <a:lnTo>
                    <a:pt x="101936" y="101791"/>
                  </a:lnTo>
                  <a:lnTo>
                    <a:pt x="95250" y="1020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171950" y="2489200"/>
              <a:ext cx="177801" cy="27073"/>
            </a:xfrm>
            <a:custGeom>
              <a:avLst/>
              <a:gdLst/>
              <a:ahLst/>
              <a:cxnLst/>
              <a:rect l="0" t="0" r="0" b="0"/>
              <a:pathLst>
                <a:path w="177801" h="27073">
                  <a:moveTo>
                    <a:pt x="0" y="19050"/>
                  </a:moveTo>
                  <a:lnTo>
                    <a:pt x="6742" y="25792"/>
                  </a:lnTo>
                  <a:lnTo>
                    <a:pt x="10845" y="27072"/>
                  </a:lnTo>
                  <a:lnTo>
                    <a:pt x="56089" y="23678"/>
                  </a:lnTo>
                  <a:lnTo>
                    <a:pt x="114376" y="14161"/>
                  </a:lnTo>
                  <a:lnTo>
                    <a:pt x="177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30700" y="2717800"/>
              <a:ext cx="241301" cy="74829"/>
            </a:xfrm>
            <a:custGeom>
              <a:avLst/>
              <a:gdLst/>
              <a:ahLst/>
              <a:cxnLst/>
              <a:rect l="0" t="0" r="0" b="0"/>
              <a:pathLst>
                <a:path w="241301" h="74829">
                  <a:moveTo>
                    <a:pt x="0" y="0"/>
                  </a:moveTo>
                  <a:lnTo>
                    <a:pt x="11537" y="31788"/>
                  </a:lnTo>
                  <a:lnTo>
                    <a:pt x="22782" y="45951"/>
                  </a:lnTo>
                  <a:lnTo>
                    <a:pt x="39206" y="58379"/>
                  </a:lnTo>
                  <a:lnTo>
                    <a:pt x="69996" y="71571"/>
                  </a:lnTo>
                  <a:lnTo>
                    <a:pt x="95685" y="74828"/>
                  </a:lnTo>
                  <a:lnTo>
                    <a:pt x="154432" y="65289"/>
                  </a:lnTo>
                  <a:lnTo>
                    <a:pt x="195765" y="52182"/>
                  </a:lnTo>
                  <a:lnTo>
                    <a:pt x="227744" y="29383"/>
                  </a:lnTo>
                  <a:lnTo>
                    <a:pt x="2413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 37"/>
          <p:cNvSpPr/>
          <p:nvPr/>
        </p:nvSpPr>
        <p:spPr>
          <a:xfrm>
            <a:off x="5158637" y="1194869"/>
            <a:ext cx="235758" cy="77207"/>
          </a:xfrm>
          <a:custGeom>
            <a:avLst/>
            <a:gdLst/>
            <a:ahLst/>
            <a:cxnLst/>
            <a:rect l="0" t="0" r="0" b="0"/>
            <a:pathLst>
              <a:path w="235758" h="77207">
                <a:moveTo>
                  <a:pt x="200763" y="11631"/>
                </a:moveTo>
                <a:lnTo>
                  <a:pt x="178159" y="6605"/>
                </a:lnTo>
                <a:lnTo>
                  <a:pt x="155260" y="7555"/>
                </a:lnTo>
                <a:lnTo>
                  <a:pt x="98664" y="23009"/>
                </a:lnTo>
                <a:lnTo>
                  <a:pt x="38912" y="45240"/>
                </a:lnTo>
                <a:lnTo>
                  <a:pt x="11610" y="58983"/>
                </a:lnTo>
                <a:lnTo>
                  <a:pt x="1219" y="67013"/>
                </a:lnTo>
                <a:lnTo>
                  <a:pt x="0" y="70425"/>
                </a:lnTo>
                <a:lnTo>
                  <a:pt x="1305" y="73405"/>
                </a:lnTo>
                <a:lnTo>
                  <a:pt x="4291" y="76097"/>
                </a:lnTo>
                <a:lnTo>
                  <a:pt x="15135" y="77206"/>
                </a:lnTo>
                <a:lnTo>
                  <a:pt x="78186" y="70142"/>
                </a:lnTo>
                <a:lnTo>
                  <a:pt x="137274" y="56037"/>
                </a:lnTo>
                <a:lnTo>
                  <a:pt x="199927" y="33384"/>
                </a:lnTo>
                <a:lnTo>
                  <a:pt x="232403" y="18921"/>
                </a:lnTo>
                <a:lnTo>
                  <a:pt x="235262" y="15080"/>
                </a:lnTo>
                <a:lnTo>
                  <a:pt x="235757" y="11108"/>
                </a:lnTo>
                <a:lnTo>
                  <a:pt x="234675" y="7049"/>
                </a:lnTo>
                <a:lnTo>
                  <a:pt x="230427" y="4343"/>
                </a:lnTo>
                <a:lnTo>
                  <a:pt x="200142" y="0"/>
                </a:lnTo>
                <a:lnTo>
                  <a:pt x="166774" y="2513"/>
                </a:lnTo>
                <a:lnTo>
                  <a:pt x="103964" y="16656"/>
                </a:lnTo>
                <a:lnTo>
                  <a:pt x="40740" y="45456"/>
                </a:lnTo>
                <a:lnTo>
                  <a:pt x="28747" y="50888"/>
                </a:lnTo>
                <a:lnTo>
                  <a:pt x="26114" y="54030"/>
                </a:lnTo>
                <a:lnTo>
                  <a:pt x="25769" y="57536"/>
                </a:lnTo>
                <a:lnTo>
                  <a:pt x="26950" y="61284"/>
                </a:lnTo>
                <a:lnTo>
                  <a:pt x="31266" y="63783"/>
                </a:lnTo>
                <a:lnTo>
                  <a:pt x="45468" y="66560"/>
                </a:lnTo>
                <a:lnTo>
                  <a:pt x="95047" y="59748"/>
                </a:lnTo>
                <a:lnTo>
                  <a:pt x="157642" y="43359"/>
                </a:lnTo>
                <a:lnTo>
                  <a:pt x="193046" y="32089"/>
                </a:lnTo>
                <a:lnTo>
                  <a:pt x="203448" y="25192"/>
                </a:lnTo>
                <a:lnTo>
                  <a:pt x="203964" y="22083"/>
                </a:lnTo>
                <a:lnTo>
                  <a:pt x="201486" y="19304"/>
                </a:lnTo>
                <a:lnTo>
                  <a:pt x="197012" y="16747"/>
                </a:lnTo>
                <a:lnTo>
                  <a:pt x="186396" y="15786"/>
                </a:lnTo>
                <a:lnTo>
                  <a:pt x="126367" y="28726"/>
                </a:lnTo>
                <a:lnTo>
                  <a:pt x="69276" y="43390"/>
                </a:lnTo>
                <a:lnTo>
                  <a:pt x="62305" y="45504"/>
                </a:lnTo>
                <a:lnTo>
                  <a:pt x="58363" y="48324"/>
                </a:lnTo>
                <a:lnTo>
                  <a:pt x="56441" y="51615"/>
                </a:lnTo>
                <a:lnTo>
                  <a:pt x="54713" y="624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187950" y="1073150"/>
            <a:ext cx="339086" cy="266701"/>
            <a:chOff x="5187950" y="1073150"/>
            <a:chExt cx="339086" cy="266701"/>
          </a:xfrm>
        </p:grpSpPr>
        <p:sp>
          <p:nvSpPr>
            <p:cNvPr id="39" name="Freeform 38"/>
            <p:cNvSpPr/>
            <p:nvPr/>
          </p:nvSpPr>
          <p:spPr>
            <a:xfrm>
              <a:off x="5187950" y="122555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1881" y="25748"/>
                  </a:lnTo>
                  <a:lnTo>
                    <a:pt x="21199" y="88906"/>
                  </a:lnTo>
                  <a:lnTo>
                    <a:pt x="31750" y="11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97500" y="1073150"/>
              <a:ext cx="129536" cy="152401"/>
            </a:xfrm>
            <a:custGeom>
              <a:avLst/>
              <a:gdLst/>
              <a:ahLst/>
              <a:cxnLst/>
              <a:rect l="0" t="0" r="0" b="0"/>
              <a:pathLst>
                <a:path w="129536" h="152401">
                  <a:moveTo>
                    <a:pt x="0" y="152400"/>
                  </a:moveTo>
                  <a:lnTo>
                    <a:pt x="50315" y="128926"/>
                  </a:lnTo>
                  <a:lnTo>
                    <a:pt x="105542" y="90728"/>
                  </a:lnTo>
                  <a:lnTo>
                    <a:pt x="115076" y="74860"/>
                  </a:lnTo>
                  <a:lnTo>
                    <a:pt x="128999" y="37982"/>
                  </a:lnTo>
                  <a:lnTo>
                    <a:pt x="129535" y="25348"/>
                  </a:lnTo>
                  <a:lnTo>
                    <a:pt x="128690" y="19015"/>
                  </a:lnTo>
                  <a:lnTo>
                    <a:pt x="123988" y="10097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63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Custom</PresentationFormat>
  <Paragraphs>50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- 25</vt:lpstr>
      <vt:lpstr>Arial - 14</vt:lpstr>
      <vt:lpstr>Arial - 36</vt:lpstr>
      <vt:lpstr>Calibri</vt:lpstr>
      <vt:lpstr>Arial - 12</vt:lpstr>
      <vt:lpstr>Times New Roman - 20</vt:lpstr>
      <vt:lpstr>Arial - 22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Wieland</dc:creator>
  <cp:lastModifiedBy>Greg Wieland</cp:lastModifiedBy>
  <cp:revision>1</cp:revision>
  <dcterms:created xsi:type="dcterms:W3CDTF">2015-12-16T16:56:02Z</dcterms:created>
  <dcterms:modified xsi:type="dcterms:W3CDTF">2015-12-16T16:56:19Z</dcterms:modified>
</cp:coreProperties>
</file>