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59" r:id="rId5"/>
    <p:sldId id="264" r:id="rId6"/>
    <p:sldId id="265" r:id="rId7"/>
    <p:sldId id="269" r:id="rId8"/>
    <p:sldId id="270" r:id="rId9"/>
    <p:sldId id="272" r:id="rId10"/>
    <p:sldId id="273" r:id="rId11"/>
    <p:sldId id="279" r:id="rId12"/>
    <p:sldId id="260" r:id="rId13"/>
    <p:sldId id="261" r:id="rId14"/>
    <p:sldId id="262" r:id="rId15"/>
    <p:sldId id="263" r:id="rId16"/>
    <p:sldId id="266" r:id="rId17"/>
    <p:sldId id="267" r:id="rId18"/>
    <p:sldId id="268" r:id="rId19"/>
    <p:sldId id="271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7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8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9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8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6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9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D281-3F31-44C5-BB4A-F4ADF2B6B958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D942-1185-4C4D-B4B4-AF7B859DD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5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and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16. 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way of examining nature using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6-8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7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Control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controlled experiment, the group that doesn’t get the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Controlled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which subjects are divided into two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measured in an experiment to determine if hypothesis is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Experimental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controlled experiment, the group that gets the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statement </a:t>
            </a:r>
            <a:r>
              <a:rPr lang="en-US" smtClean="0"/>
              <a:t>or </a:t>
            </a:r>
            <a:r>
              <a:rPr lang="en-US" smtClean="0"/>
              <a:t>question </a:t>
            </a:r>
            <a:r>
              <a:rPr lang="en-US" dirty="0" smtClean="0"/>
              <a:t>that can be tested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Independent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variable being tested or manipulated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possible explanation for an observation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 of a hypothesis after the “then” that you think will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22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17. 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steps often used by scientists  to test hypotheses.  Observation, hypothesis,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18. 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unifying explanation for a broad range </a:t>
            </a:r>
            <a:r>
              <a:rPr lang="en-US" smtClean="0"/>
              <a:t>of observations </a:t>
            </a:r>
            <a:r>
              <a:rPr lang="en-US" dirty="0" smtClean="0"/>
              <a:t>and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19. 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can affect the outcome of an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life!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unit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 Heredity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passing of traits from parents to offspring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 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a stable internal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chemical reactions that organisms undergo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 Organism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living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making more of a kind of 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234</Words>
  <Application>Microsoft Office PowerPoint</Application>
  <PresentationFormat>On-screen Show (4:3)</PresentationFormat>
  <Paragraphs>42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Science and Biology</vt:lpstr>
      <vt:lpstr>Objectives 1-4</vt:lpstr>
      <vt:lpstr>1.  Biology</vt:lpstr>
      <vt:lpstr>2.  Cell</vt:lpstr>
      <vt:lpstr>7.  Heredity </vt:lpstr>
      <vt:lpstr>8.  Homeostasis</vt:lpstr>
      <vt:lpstr>12.  Metabolism</vt:lpstr>
      <vt:lpstr>13.  Organism</vt:lpstr>
      <vt:lpstr>15.  Reproduction</vt:lpstr>
      <vt:lpstr>16.  Science</vt:lpstr>
      <vt:lpstr>Objectives 6-8</vt:lpstr>
      <vt:lpstr>3.  Control Group</vt:lpstr>
      <vt:lpstr>4.  Controlled Experiment</vt:lpstr>
      <vt:lpstr>5.  Dependent variable</vt:lpstr>
      <vt:lpstr>6. Experimental group</vt:lpstr>
      <vt:lpstr>9.  Hypothesis</vt:lpstr>
      <vt:lpstr>10. Independent variable</vt:lpstr>
      <vt:lpstr>11.  Inference</vt:lpstr>
      <vt:lpstr>14.  Prediction</vt:lpstr>
      <vt:lpstr>17.  Scientific method</vt:lpstr>
      <vt:lpstr>18.  Theory</vt:lpstr>
      <vt:lpstr>19.  Variable</vt:lpstr>
      <vt:lpstr>PowerPoint Presentation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Biology</dc:title>
  <dc:creator>Greg Wieland</dc:creator>
  <cp:lastModifiedBy>Greg Wieland</cp:lastModifiedBy>
  <cp:revision>8</cp:revision>
  <dcterms:created xsi:type="dcterms:W3CDTF">2012-08-17T17:24:45Z</dcterms:created>
  <dcterms:modified xsi:type="dcterms:W3CDTF">2014-08-27T13:02:26Z</dcterms:modified>
</cp:coreProperties>
</file>